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80" r:id="rId4"/>
  </p:sldMasterIdLst>
  <p:notesMasterIdLst>
    <p:notesMasterId r:id="rId22"/>
  </p:notesMasterIdLst>
  <p:handoutMasterIdLst>
    <p:handoutMasterId r:id="rId23"/>
  </p:handoutMasterIdLst>
  <p:sldIdLst>
    <p:sldId id="256" r:id="rId5"/>
    <p:sldId id="275" r:id="rId6"/>
    <p:sldId id="276" r:id="rId7"/>
    <p:sldId id="277" r:id="rId8"/>
    <p:sldId id="278" r:id="rId9"/>
    <p:sldId id="279" r:id="rId10"/>
    <p:sldId id="258" r:id="rId11"/>
    <p:sldId id="281" r:id="rId12"/>
    <p:sldId id="282" r:id="rId13"/>
    <p:sldId id="283" r:id="rId14"/>
    <p:sldId id="284" r:id="rId15"/>
    <p:sldId id="287" r:id="rId16"/>
    <p:sldId id="286" r:id="rId17"/>
    <p:sldId id="288" r:id="rId18"/>
    <p:sldId id="289" r:id="rId19"/>
    <p:sldId id="274" r:id="rId20"/>
    <p:sldId id="29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4" autoAdjust="0"/>
    <p:restoredTop sz="48179" autoAdjust="0"/>
  </p:normalViewPr>
  <p:slideViewPr>
    <p:cSldViewPr snapToGrid="0" snapToObjects="1">
      <p:cViewPr varScale="1">
        <p:scale>
          <a:sx n="55" d="100"/>
          <a:sy n="55" d="100"/>
        </p:scale>
        <p:origin x="4386" y="6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3C2637-257C-4AA4-945F-DB68176F004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B11050-A9EC-403B-A157-45F2B4E23D5E}">
      <dgm:prSet/>
      <dgm:spPr/>
      <dgm:t>
        <a:bodyPr/>
        <a:lstStyle/>
        <a:p>
          <a:pPr>
            <a:lnSpc>
              <a:spcPct val="100000"/>
            </a:lnSpc>
          </a:pPr>
          <a:r>
            <a:rPr lang="en-GB"/>
            <a:t>Introduction</a:t>
          </a:r>
          <a:endParaRPr lang="en-US"/>
        </a:p>
      </dgm:t>
    </dgm:pt>
    <dgm:pt modelId="{E3B1FC1A-A1AB-4169-8241-DD7BECDEF2E1}" type="parTrans" cxnId="{0680ECB9-1EA7-459E-8E8A-1E8CDC013CDC}">
      <dgm:prSet/>
      <dgm:spPr/>
      <dgm:t>
        <a:bodyPr/>
        <a:lstStyle/>
        <a:p>
          <a:endParaRPr lang="en-US"/>
        </a:p>
      </dgm:t>
    </dgm:pt>
    <dgm:pt modelId="{6A663743-B911-4152-BCA8-449447D41B12}" type="sibTrans" cxnId="{0680ECB9-1EA7-459E-8E8A-1E8CDC013CDC}">
      <dgm:prSet/>
      <dgm:spPr/>
      <dgm:t>
        <a:bodyPr/>
        <a:lstStyle/>
        <a:p>
          <a:endParaRPr lang="en-US"/>
        </a:p>
      </dgm:t>
    </dgm:pt>
    <dgm:pt modelId="{03E3E5FF-E888-41B4-9EC9-3560C9654793}">
      <dgm:prSet/>
      <dgm:spPr/>
      <dgm:t>
        <a:bodyPr/>
        <a:lstStyle/>
        <a:p>
          <a:pPr>
            <a:lnSpc>
              <a:spcPct val="100000"/>
            </a:lnSpc>
          </a:pPr>
          <a:r>
            <a:rPr lang="en-GB"/>
            <a:t>Aim and Objectives</a:t>
          </a:r>
          <a:endParaRPr lang="en-US"/>
        </a:p>
      </dgm:t>
    </dgm:pt>
    <dgm:pt modelId="{ED6370C2-9AB8-4156-9E15-7428A2CE76CA}" type="parTrans" cxnId="{C714C0B6-6F14-42BE-B670-604231A2F3C5}">
      <dgm:prSet/>
      <dgm:spPr/>
      <dgm:t>
        <a:bodyPr/>
        <a:lstStyle/>
        <a:p>
          <a:endParaRPr lang="en-US"/>
        </a:p>
      </dgm:t>
    </dgm:pt>
    <dgm:pt modelId="{AD12DA7F-4A78-4857-AE1A-C93F29BB370A}" type="sibTrans" cxnId="{C714C0B6-6F14-42BE-B670-604231A2F3C5}">
      <dgm:prSet/>
      <dgm:spPr/>
      <dgm:t>
        <a:bodyPr/>
        <a:lstStyle/>
        <a:p>
          <a:endParaRPr lang="en-US"/>
        </a:p>
      </dgm:t>
    </dgm:pt>
    <dgm:pt modelId="{1BA328AE-F14D-41F9-B8E1-95183639F4D1}">
      <dgm:prSet/>
      <dgm:spPr/>
      <dgm:t>
        <a:bodyPr/>
        <a:lstStyle/>
        <a:p>
          <a:pPr>
            <a:lnSpc>
              <a:spcPct val="100000"/>
            </a:lnSpc>
          </a:pPr>
          <a:r>
            <a:rPr lang="en-GB"/>
            <a:t>Literature Review</a:t>
          </a:r>
          <a:endParaRPr lang="en-US"/>
        </a:p>
      </dgm:t>
    </dgm:pt>
    <dgm:pt modelId="{C56FCD6D-15D8-4530-976A-7AFE2B5542B5}" type="parTrans" cxnId="{21D2CFA5-80E9-4D65-BE8F-A8BE5E21C667}">
      <dgm:prSet/>
      <dgm:spPr/>
      <dgm:t>
        <a:bodyPr/>
        <a:lstStyle/>
        <a:p>
          <a:endParaRPr lang="en-US"/>
        </a:p>
      </dgm:t>
    </dgm:pt>
    <dgm:pt modelId="{E6BFCA91-5E65-4839-91BF-76278C4341CA}" type="sibTrans" cxnId="{21D2CFA5-80E9-4D65-BE8F-A8BE5E21C667}">
      <dgm:prSet/>
      <dgm:spPr/>
      <dgm:t>
        <a:bodyPr/>
        <a:lstStyle/>
        <a:p>
          <a:endParaRPr lang="en-US"/>
        </a:p>
      </dgm:t>
    </dgm:pt>
    <dgm:pt modelId="{96C6DBDA-AE73-4608-ACF9-377928E0C9B9}">
      <dgm:prSet/>
      <dgm:spPr/>
      <dgm:t>
        <a:bodyPr/>
        <a:lstStyle/>
        <a:p>
          <a:pPr>
            <a:lnSpc>
              <a:spcPct val="100000"/>
            </a:lnSpc>
          </a:pPr>
          <a:r>
            <a:rPr lang="en-GB"/>
            <a:t>Methodology</a:t>
          </a:r>
          <a:endParaRPr lang="en-US"/>
        </a:p>
      </dgm:t>
    </dgm:pt>
    <dgm:pt modelId="{AA2F834B-6F71-4BA4-9BEA-B5B858F29FEF}" type="parTrans" cxnId="{1667A40E-3026-4C1B-8107-7FE3E953CE70}">
      <dgm:prSet/>
      <dgm:spPr/>
      <dgm:t>
        <a:bodyPr/>
        <a:lstStyle/>
        <a:p>
          <a:endParaRPr lang="en-US"/>
        </a:p>
      </dgm:t>
    </dgm:pt>
    <dgm:pt modelId="{AA694E87-FCD4-47F5-BCD4-072BFA4B8AAE}" type="sibTrans" cxnId="{1667A40E-3026-4C1B-8107-7FE3E953CE70}">
      <dgm:prSet/>
      <dgm:spPr/>
      <dgm:t>
        <a:bodyPr/>
        <a:lstStyle/>
        <a:p>
          <a:endParaRPr lang="en-US"/>
        </a:p>
      </dgm:t>
    </dgm:pt>
    <dgm:pt modelId="{8381EDED-E7F9-462F-91AE-CFC804AF009C}">
      <dgm:prSet/>
      <dgm:spPr/>
      <dgm:t>
        <a:bodyPr/>
        <a:lstStyle/>
        <a:p>
          <a:pPr>
            <a:lnSpc>
              <a:spcPct val="100000"/>
            </a:lnSpc>
          </a:pPr>
          <a:r>
            <a:rPr lang="en-GB"/>
            <a:t>Tests, Results and Evaluation</a:t>
          </a:r>
          <a:endParaRPr lang="en-US"/>
        </a:p>
      </dgm:t>
    </dgm:pt>
    <dgm:pt modelId="{BAFA317F-3B8B-4C95-BF25-CA2468967D9A}" type="parTrans" cxnId="{08AC89C6-9D06-4D84-9CA4-BFBE7032B75F}">
      <dgm:prSet/>
      <dgm:spPr/>
      <dgm:t>
        <a:bodyPr/>
        <a:lstStyle/>
        <a:p>
          <a:endParaRPr lang="en-US"/>
        </a:p>
      </dgm:t>
    </dgm:pt>
    <dgm:pt modelId="{C4079C49-691B-4302-A5CD-197EF74DBD53}" type="sibTrans" cxnId="{08AC89C6-9D06-4D84-9CA4-BFBE7032B75F}">
      <dgm:prSet/>
      <dgm:spPr/>
      <dgm:t>
        <a:bodyPr/>
        <a:lstStyle/>
        <a:p>
          <a:endParaRPr lang="en-US"/>
        </a:p>
      </dgm:t>
    </dgm:pt>
    <dgm:pt modelId="{6DB3E8F0-7EA3-4FD5-8624-5423B57E9DD1}">
      <dgm:prSet/>
      <dgm:spPr/>
      <dgm:t>
        <a:bodyPr/>
        <a:lstStyle/>
        <a:p>
          <a:pPr>
            <a:lnSpc>
              <a:spcPct val="100000"/>
            </a:lnSpc>
          </a:pPr>
          <a:r>
            <a:rPr lang="en-GB"/>
            <a:t>Future Work</a:t>
          </a:r>
          <a:endParaRPr lang="en-US"/>
        </a:p>
      </dgm:t>
    </dgm:pt>
    <dgm:pt modelId="{84B40CB6-BEAD-4B39-961B-6008C093B619}" type="parTrans" cxnId="{EA333A03-AE79-47A3-90FE-803802C75A9A}">
      <dgm:prSet/>
      <dgm:spPr/>
      <dgm:t>
        <a:bodyPr/>
        <a:lstStyle/>
        <a:p>
          <a:endParaRPr lang="en-US"/>
        </a:p>
      </dgm:t>
    </dgm:pt>
    <dgm:pt modelId="{17ED83E1-6DB4-47EA-BD24-75ED9040D170}" type="sibTrans" cxnId="{EA333A03-AE79-47A3-90FE-803802C75A9A}">
      <dgm:prSet/>
      <dgm:spPr/>
      <dgm:t>
        <a:bodyPr/>
        <a:lstStyle/>
        <a:p>
          <a:endParaRPr lang="en-US"/>
        </a:p>
      </dgm:t>
    </dgm:pt>
    <dgm:pt modelId="{6D5972AD-E432-4371-980E-C46CAA6B5FB2}">
      <dgm:prSet/>
      <dgm:spPr/>
      <dgm:t>
        <a:bodyPr/>
        <a:lstStyle/>
        <a:p>
          <a:pPr>
            <a:lnSpc>
              <a:spcPct val="100000"/>
            </a:lnSpc>
          </a:pPr>
          <a:r>
            <a:rPr lang="en-GB"/>
            <a:t>Conclusion</a:t>
          </a:r>
          <a:endParaRPr lang="en-US"/>
        </a:p>
      </dgm:t>
    </dgm:pt>
    <dgm:pt modelId="{A2A4D944-03E1-4BFE-9B64-32767BD782F1}" type="parTrans" cxnId="{AC9B9E3D-A0EE-4D41-84D9-B9247DE66CC5}">
      <dgm:prSet/>
      <dgm:spPr/>
      <dgm:t>
        <a:bodyPr/>
        <a:lstStyle/>
        <a:p>
          <a:endParaRPr lang="en-US"/>
        </a:p>
      </dgm:t>
    </dgm:pt>
    <dgm:pt modelId="{C887F69D-336B-4FD8-A8F5-F7D95C33CFF6}" type="sibTrans" cxnId="{AC9B9E3D-A0EE-4D41-84D9-B9247DE66CC5}">
      <dgm:prSet/>
      <dgm:spPr/>
      <dgm:t>
        <a:bodyPr/>
        <a:lstStyle/>
        <a:p>
          <a:endParaRPr lang="en-US"/>
        </a:p>
      </dgm:t>
    </dgm:pt>
    <dgm:pt modelId="{7DD8A05E-B170-4C53-AAF5-EC1D0F94FE9F}" type="pres">
      <dgm:prSet presAssocID="{9F3C2637-257C-4AA4-945F-DB68176F0043}" presName="root" presStyleCnt="0">
        <dgm:presLayoutVars>
          <dgm:dir/>
          <dgm:resizeHandles val="exact"/>
        </dgm:presLayoutVars>
      </dgm:prSet>
      <dgm:spPr/>
    </dgm:pt>
    <dgm:pt modelId="{2E8D8B5A-D099-4A8A-8501-8091FCD5CF7B}" type="pres">
      <dgm:prSet presAssocID="{9AB11050-A9EC-403B-A157-45F2B4E23D5E}" presName="compNode" presStyleCnt="0"/>
      <dgm:spPr/>
    </dgm:pt>
    <dgm:pt modelId="{2D5C8C3E-3E43-434D-8E48-C32F7626A1BF}" type="pres">
      <dgm:prSet presAssocID="{9AB11050-A9EC-403B-A157-45F2B4E23D5E}" presName="bgRect" presStyleLbl="bgShp" presStyleIdx="0" presStyleCnt="7"/>
      <dgm:spPr/>
    </dgm:pt>
    <dgm:pt modelId="{33EDE93A-23F2-49A1-B4F1-70023391D8AC}" type="pres">
      <dgm:prSet presAssocID="{9AB11050-A9EC-403B-A157-45F2B4E23D5E}"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Tracks"/>
        </a:ext>
      </dgm:extLst>
    </dgm:pt>
    <dgm:pt modelId="{9BB46634-DCD9-455F-806E-84918F0DBB11}" type="pres">
      <dgm:prSet presAssocID="{9AB11050-A9EC-403B-A157-45F2B4E23D5E}" presName="spaceRect" presStyleCnt="0"/>
      <dgm:spPr/>
    </dgm:pt>
    <dgm:pt modelId="{E46A3255-FC1E-4C7E-A138-926FEDB21D5E}" type="pres">
      <dgm:prSet presAssocID="{9AB11050-A9EC-403B-A157-45F2B4E23D5E}" presName="parTx" presStyleLbl="revTx" presStyleIdx="0" presStyleCnt="7">
        <dgm:presLayoutVars>
          <dgm:chMax val="0"/>
          <dgm:chPref val="0"/>
        </dgm:presLayoutVars>
      </dgm:prSet>
      <dgm:spPr/>
    </dgm:pt>
    <dgm:pt modelId="{382B2A7F-9313-4B91-9FA0-9F1440B68A47}" type="pres">
      <dgm:prSet presAssocID="{6A663743-B911-4152-BCA8-449447D41B12}" presName="sibTrans" presStyleCnt="0"/>
      <dgm:spPr/>
    </dgm:pt>
    <dgm:pt modelId="{A52F1B5C-A0D6-4481-B86C-8020B7CC8C83}" type="pres">
      <dgm:prSet presAssocID="{03E3E5FF-E888-41B4-9EC9-3560C9654793}" presName="compNode" presStyleCnt="0"/>
      <dgm:spPr/>
    </dgm:pt>
    <dgm:pt modelId="{40F4698A-2E30-49B4-91B2-7BE162D46033}" type="pres">
      <dgm:prSet presAssocID="{03E3E5FF-E888-41B4-9EC9-3560C9654793}" presName="bgRect" presStyleLbl="bgShp" presStyleIdx="1" presStyleCnt="7"/>
      <dgm:spPr/>
    </dgm:pt>
    <dgm:pt modelId="{56DF722D-A48B-43CF-B070-C55E61C31D23}" type="pres">
      <dgm:prSet presAssocID="{03E3E5FF-E888-41B4-9EC9-3560C965479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426E054C-D82A-4FB6-9B02-9982196A3FC6}" type="pres">
      <dgm:prSet presAssocID="{03E3E5FF-E888-41B4-9EC9-3560C9654793}" presName="spaceRect" presStyleCnt="0"/>
      <dgm:spPr/>
    </dgm:pt>
    <dgm:pt modelId="{0CDF4441-0930-4FA7-9E10-A25FD495918E}" type="pres">
      <dgm:prSet presAssocID="{03E3E5FF-E888-41B4-9EC9-3560C9654793}" presName="parTx" presStyleLbl="revTx" presStyleIdx="1" presStyleCnt="7">
        <dgm:presLayoutVars>
          <dgm:chMax val="0"/>
          <dgm:chPref val="0"/>
        </dgm:presLayoutVars>
      </dgm:prSet>
      <dgm:spPr/>
    </dgm:pt>
    <dgm:pt modelId="{F56FBFB6-AAB4-471D-96C9-52A9511F4638}" type="pres">
      <dgm:prSet presAssocID="{AD12DA7F-4A78-4857-AE1A-C93F29BB370A}" presName="sibTrans" presStyleCnt="0"/>
      <dgm:spPr/>
    </dgm:pt>
    <dgm:pt modelId="{FF4E9C3D-AF04-4E7D-A31E-AA6A0EF64C7A}" type="pres">
      <dgm:prSet presAssocID="{1BA328AE-F14D-41F9-B8E1-95183639F4D1}" presName="compNode" presStyleCnt="0"/>
      <dgm:spPr/>
    </dgm:pt>
    <dgm:pt modelId="{26B9D56C-BE58-4941-84FC-2118E2CF11E1}" type="pres">
      <dgm:prSet presAssocID="{1BA328AE-F14D-41F9-B8E1-95183639F4D1}" presName="bgRect" presStyleLbl="bgShp" presStyleIdx="2" presStyleCnt="7"/>
      <dgm:spPr/>
    </dgm:pt>
    <dgm:pt modelId="{4559FFDC-B576-4BC9-A201-C46C2223545E}" type="pres">
      <dgm:prSet presAssocID="{1BA328AE-F14D-41F9-B8E1-95183639F4D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384BC1D9-759D-4D89-B85A-912F15E48CFF}" type="pres">
      <dgm:prSet presAssocID="{1BA328AE-F14D-41F9-B8E1-95183639F4D1}" presName="spaceRect" presStyleCnt="0"/>
      <dgm:spPr/>
    </dgm:pt>
    <dgm:pt modelId="{0B4D7938-8FE6-49A6-A19B-BCD3FEF73C3C}" type="pres">
      <dgm:prSet presAssocID="{1BA328AE-F14D-41F9-B8E1-95183639F4D1}" presName="parTx" presStyleLbl="revTx" presStyleIdx="2" presStyleCnt="7">
        <dgm:presLayoutVars>
          <dgm:chMax val="0"/>
          <dgm:chPref val="0"/>
        </dgm:presLayoutVars>
      </dgm:prSet>
      <dgm:spPr/>
    </dgm:pt>
    <dgm:pt modelId="{B363C097-2195-49E1-BA61-4C89B1ED180D}" type="pres">
      <dgm:prSet presAssocID="{E6BFCA91-5E65-4839-91BF-76278C4341CA}" presName="sibTrans" presStyleCnt="0"/>
      <dgm:spPr/>
    </dgm:pt>
    <dgm:pt modelId="{E973F60A-B5D7-44A5-BD92-9A2A27F54216}" type="pres">
      <dgm:prSet presAssocID="{96C6DBDA-AE73-4608-ACF9-377928E0C9B9}" presName="compNode" presStyleCnt="0"/>
      <dgm:spPr/>
    </dgm:pt>
    <dgm:pt modelId="{651B4409-D4AE-427F-95AC-DCC0EBC5A8AC}" type="pres">
      <dgm:prSet presAssocID="{96C6DBDA-AE73-4608-ACF9-377928E0C9B9}" presName="bgRect" presStyleLbl="bgShp" presStyleIdx="3" presStyleCnt="7"/>
      <dgm:spPr/>
    </dgm:pt>
    <dgm:pt modelId="{4D59839F-0F59-471B-8AA5-303DAAD02085}" type="pres">
      <dgm:prSet presAssocID="{96C6DBDA-AE73-4608-ACF9-377928E0C9B9}"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30F6ECE6-34F9-444B-A08A-EE0C0C5005EA}" type="pres">
      <dgm:prSet presAssocID="{96C6DBDA-AE73-4608-ACF9-377928E0C9B9}" presName="spaceRect" presStyleCnt="0"/>
      <dgm:spPr/>
    </dgm:pt>
    <dgm:pt modelId="{D0B46FBD-651F-4707-BD02-8D0C6B4AD702}" type="pres">
      <dgm:prSet presAssocID="{96C6DBDA-AE73-4608-ACF9-377928E0C9B9}" presName="parTx" presStyleLbl="revTx" presStyleIdx="3" presStyleCnt="7">
        <dgm:presLayoutVars>
          <dgm:chMax val="0"/>
          <dgm:chPref val="0"/>
        </dgm:presLayoutVars>
      </dgm:prSet>
      <dgm:spPr/>
    </dgm:pt>
    <dgm:pt modelId="{66B90B8A-C534-46D2-9E7C-BAAD3FFC3CCB}" type="pres">
      <dgm:prSet presAssocID="{AA694E87-FCD4-47F5-BCD4-072BFA4B8AAE}" presName="sibTrans" presStyleCnt="0"/>
      <dgm:spPr/>
    </dgm:pt>
    <dgm:pt modelId="{BD73905C-CB8A-4D96-87F4-B4D92F71D75F}" type="pres">
      <dgm:prSet presAssocID="{8381EDED-E7F9-462F-91AE-CFC804AF009C}" presName="compNode" presStyleCnt="0"/>
      <dgm:spPr/>
    </dgm:pt>
    <dgm:pt modelId="{B7F45366-A015-44D4-A123-1C9A0D8D3322}" type="pres">
      <dgm:prSet presAssocID="{8381EDED-E7F9-462F-91AE-CFC804AF009C}" presName="bgRect" presStyleLbl="bgShp" presStyleIdx="4" presStyleCnt="7"/>
      <dgm:spPr/>
    </dgm:pt>
    <dgm:pt modelId="{676D5C69-CE16-44D5-A35F-8D764255A5EB}" type="pres">
      <dgm:prSet presAssocID="{8381EDED-E7F9-462F-91AE-CFC804AF009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st tubes"/>
        </a:ext>
      </dgm:extLst>
    </dgm:pt>
    <dgm:pt modelId="{F2FE0561-0F91-462F-BC5D-8744F5E4CD29}" type="pres">
      <dgm:prSet presAssocID="{8381EDED-E7F9-462F-91AE-CFC804AF009C}" presName="spaceRect" presStyleCnt="0"/>
      <dgm:spPr/>
    </dgm:pt>
    <dgm:pt modelId="{C6DBF7EC-7244-44ED-956C-F9BD4A834A78}" type="pres">
      <dgm:prSet presAssocID="{8381EDED-E7F9-462F-91AE-CFC804AF009C}" presName="parTx" presStyleLbl="revTx" presStyleIdx="4" presStyleCnt="7">
        <dgm:presLayoutVars>
          <dgm:chMax val="0"/>
          <dgm:chPref val="0"/>
        </dgm:presLayoutVars>
      </dgm:prSet>
      <dgm:spPr/>
    </dgm:pt>
    <dgm:pt modelId="{7A1FDFAF-51B0-4AC8-98BD-D3E9F57CE1D2}" type="pres">
      <dgm:prSet presAssocID="{C4079C49-691B-4302-A5CD-197EF74DBD53}" presName="sibTrans" presStyleCnt="0"/>
      <dgm:spPr/>
    </dgm:pt>
    <dgm:pt modelId="{DE0A1500-49AF-467B-A1A6-3BD8F30946FE}" type="pres">
      <dgm:prSet presAssocID="{6DB3E8F0-7EA3-4FD5-8624-5423B57E9DD1}" presName="compNode" presStyleCnt="0"/>
      <dgm:spPr/>
    </dgm:pt>
    <dgm:pt modelId="{2F984B21-5A8A-4337-8AE7-920EB306B41F}" type="pres">
      <dgm:prSet presAssocID="{6DB3E8F0-7EA3-4FD5-8624-5423B57E9DD1}" presName="bgRect" presStyleLbl="bgShp" presStyleIdx="5" presStyleCnt="7"/>
      <dgm:spPr/>
    </dgm:pt>
    <dgm:pt modelId="{7BEEDE5C-3A45-4086-BF08-68BDD524D56C}" type="pres">
      <dgm:prSet presAssocID="{6DB3E8F0-7EA3-4FD5-8624-5423B57E9DD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andshake"/>
        </a:ext>
      </dgm:extLst>
    </dgm:pt>
    <dgm:pt modelId="{03568140-36DB-4F3C-BB2B-16ABFDE51553}" type="pres">
      <dgm:prSet presAssocID="{6DB3E8F0-7EA3-4FD5-8624-5423B57E9DD1}" presName="spaceRect" presStyleCnt="0"/>
      <dgm:spPr/>
    </dgm:pt>
    <dgm:pt modelId="{98B4B1F0-35EE-416C-9777-8E9DB76C4A8A}" type="pres">
      <dgm:prSet presAssocID="{6DB3E8F0-7EA3-4FD5-8624-5423B57E9DD1}" presName="parTx" presStyleLbl="revTx" presStyleIdx="5" presStyleCnt="7">
        <dgm:presLayoutVars>
          <dgm:chMax val="0"/>
          <dgm:chPref val="0"/>
        </dgm:presLayoutVars>
      </dgm:prSet>
      <dgm:spPr/>
    </dgm:pt>
    <dgm:pt modelId="{7B2C3403-4763-4A5E-836C-15483F2CFB13}" type="pres">
      <dgm:prSet presAssocID="{17ED83E1-6DB4-47EA-BD24-75ED9040D170}" presName="sibTrans" presStyleCnt="0"/>
      <dgm:spPr/>
    </dgm:pt>
    <dgm:pt modelId="{B7ACB8F1-4093-459A-A1E9-126DB84A62E1}" type="pres">
      <dgm:prSet presAssocID="{6D5972AD-E432-4371-980E-C46CAA6B5FB2}" presName="compNode" presStyleCnt="0"/>
      <dgm:spPr/>
    </dgm:pt>
    <dgm:pt modelId="{87556118-442D-40CB-BE12-55ED271ECBB3}" type="pres">
      <dgm:prSet presAssocID="{6D5972AD-E432-4371-980E-C46CAA6B5FB2}" presName="bgRect" presStyleLbl="bgShp" presStyleIdx="6" presStyleCnt="7"/>
      <dgm:spPr/>
    </dgm:pt>
    <dgm:pt modelId="{AA7D930D-2990-4453-A30F-C149940EB519}" type="pres">
      <dgm:prSet presAssocID="{6D5972AD-E432-4371-980E-C46CAA6B5FB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vel"/>
        </a:ext>
      </dgm:extLst>
    </dgm:pt>
    <dgm:pt modelId="{0A15AC59-8A40-4C07-8A10-3DF1107402AB}" type="pres">
      <dgm:prSet presAssocID="{6D5972AD-E432-4371-980E-C46CAA6B5FB2}" presName="spaceRect" presStyleCnt="0"/>
      <dgm:spPr/>
    </dgm:pt>
    <dgm:pt modelId="{E671A3D1-4707-4B12-BB6F-9E2BD0B95901}" type="pres">
      <dgm:prSet presAssocID="{6D5972AD-E432-4371-980E-C46CAA6B5FB2}" presName="parTx" presStyleLbl="revTx" presStyleIdx="6" presStyleCnt="7">
        <dgm:presLayoutVars>
          <dgm:chMax val="0"/>
          <dgm:chPref val="0"/>
        </dgm:presLayoutVars>
      </dgm:prSet>
      <dgm:spPr/>
    </dgm:pt>
  </dgm:ptLst>
  <dgm:cxnLst>
    <dgm:cxn modelId="{EA333A03-AE79-47A3-90FE-803802C75A9A}" srcId="{9F3C2637-257C-4AA4-945F-DB68176F0043}" destId="{6DB3E8F0-7EA3-4FD5-8624-5423B57E9DD1}" srcOrd="5" destOrd="0" parTransId="{84B40CB6-BEAD-4B39-961B-6008C093B619}" sibTransId="{17ED83E1-6DB4-47EA-BD24-75ED9040D170}"/>
    <dgm:cxn modelId="{1667A40E-3026-4C1B-8107-7FE3E953CE70}" srcId="{9F3C2637-257C-4AA4-945F-DB68176F0043}" destId="{96C6DBDA-AE73-4608-ACF9-377928E0C9B9}" srcOrd="3" destOrd="0" parTransId="{AA2F834B-6F71-4BA4-9BEA-B5B858F29FEF}" sibTransId="{AA694E87-FCD4-47F5-BCD4-072BFA4B8AAE}"/>
    <dgm:cxn modelId="{B3B9ED26-35BF-4DA4-B426-38C1E2EF0BDA}" type="presOf" srcId="{03E3E5FF-E888-41B4-9EC9-3560C9654793}" destId="{0CDF4441-0930-4FA7-9E10-A25FD495918E}" srcOrd="0" destOrd="0" presId="urn:microsoft.com/office/officeart/2018/2/layout/IconVerticalSolidList"/>
    <dgm:cxn modelId="{57840231-2ACF-4E77-9BD1-2CD9F35C9E63}" type="presOf" srcId="{8381EDED-E7F9-462F-91AE-CFC804AF009C}" destId="{C6DBF7EC-7244-44ED-956C-F9BD4A834A78}" srcOrd="0" destOrd="0" presId="urn:microsoft.com/office/officeart/2018/2/layout/IconVerticalSolidList"/>
    <dgm:cxn modelId="{AC9B9E3D-A0EE-4D41-84D9-B9247DE66CC5}" srcId="{9F3C2637-257C-4AA4-945F-DB68176F0043}" destId="{6D5972AD-E432-4371-980E-C46CAA6B5FB2}" srcOrd="6" destOrd="0" parTransId="{A2A4D944-03E1-4BFE-9B64-32767BD782F1}" sibTransId="{C887F69D-336B-4FD8-A8F5-F7D95C33CFF6}"/>
    <dgm:cxn modelId="{3AA12776-7084-49F6-9BD2-5D716F477A8C}" type="presOf" srcId="{6D5972AD-E432-4371-980E-C46CAA6B5FB2}" destId="{E671A3D1-4707-4B12-BB6F-9E2BD0B95901}" srcOrd="0" destOrd="0" presId="urn:microsoft.com/office/officeart/2018/2/layout/IconVerticalSolidList"/>
    <dgm:cxn modelId="{870CA97C-EECE-4317-848E-4DEBC9E66777}" type="presOf" srcId="{6DB3E8F0-7EA3-4FD5-8624-5423B57E9DD1}" destId="{98B4B1F0-35EE-416C-9777-8E9DB76C4A8A}" srcOrd="0" destOrd="0" presId="urn:microsoft.com/office/officeart/2018/2/layout/IconVerticalSolidList"/>
    <dgm:cxn modelId="{21D2CFA5-80E9-4D65-BE8F-A8BE5E21C667}" srcId="{9F3C2637-257C-4AA4-945F-DB68176F0043}" destId="{1BA328AE-F14D-41F9-B8E1-95183639F4D1}" srcOrd="2" destOrd="0" parTransId="{C56FCD6D-15D8-4530-976A-7AFE2B5542B5}" sibTransId="{E6BFCA91-5E65-4839-91BF-76278C4341CA}"/>
    <dgm:cxn modelId="{C714C0B6-6F14-42BE-B670-604231A2F3C5}" srcId="{9F3C2637-257C-4AA4-945F-DB68176F0043}" destId="{03E3E5FF-E888-41B4-9EC9-3560C9654793}" srcOrd="1" destOrd="0" parTransId="{ED6370C2-9AB8-4156-9E15-7428A2CE76CA}" sibTransId="{AD12DA7F-4A78-4857-AE1A-C93F29BB370A}"/>
    <dgm:cxn modelId="{0680ECB9-1EA7-459E-8E8A-1E8CDC013CDC}" srcId="{9F3C2637-257C-4AA4-945F-DB68176F0043}" destId="{9AB11050-A9EC-403B-A157-45F2B4E23D5E}" srcOrd="0" destOrd="0" parTransId="{E3B1FC1A-A1AB-4169-8241-DD7BECDEF2E1}" sibTransId="{6A663743-B911-4152-BCA8-449447D41B12}"/>
    <dgm:cxn modelId="{08AC89C6-9D06-4D84-9CA4-BFBE7032B75F}" srcId="{9F3C2637-257C-4AA4-945F-DB68176F0043}" destId="{8381EDED-E7F9-462F-91AE-CFC804AF009C}" srcOrd="4" destOrd="0" parTransId="{BAFA317F-3B8B-4C95-BF25-CA2468967D9A}" sibTransId="{C4079C49-691B-4302-A5CD-197EF74DBD53}"/>
    <dgm:cxn modelId="{C647F0C7-D569-4EEB-9ADB-C1612BB0B42F}" type="presOf" srcId="{1BA328AE-F14D-41F9-B8E1-95183639F4D1}" destId="{0B4D7938-8FE6-49A6-A19B-BCD3FEF73C3C}" srcOrd="0" destOrd="0" presId="urn:microsoft.com/office/officeart/2018/2/layout/IconVerticalSolidList"/>
    <dgm:cxn modelId="{5311ECD4-AC77-4B7C-A940-3CF04B52DAD3}" type="presOf" srcId="{9F3C2637-257C-4AA4-945F-DB68176F0043}" destId="{7DD8A05E-B170-4C53-AAF5-EC1D0F94FE9F}" srcOrd="0" destOrd="0" presId="urn:microsoft.com/office/officeart/2018/2/layout/IconVerticalSolidList"/>
    <dgm:cxn modelId="{8174F6DC-253D-4ACB-B650-39B575DD4EF9}" type="presOf" srcId="{9AB11050-A9EC-403B-A157-45F2B4E23D5E}" destId="{E46A3255-FC1E-4C7E-A138-926FEDB21D5E}" srcOrd="0" destOrd="0" presId="urn:microsoft.com/office/officeart/2018/2/layout/IconVerticalSolidList"/>
    <dgm:cxn modelId="{6B8FF2EB-F9F6-465A-9A03-3F8EFACB9FCA}" type="presOf" srcId="{96C6DBDA-AE73-4608-ACF9-377928E0C9B9}" destId="{D0B46FBD-651F-4707-BD02-8D0C6B4AD702}" srcOrd="0" destOrd="0" presId="urn:microsoft.com/office/officeart/2018/2/layout/IconVerticalSolidList"/>
    <dgm:cxn modelId="{6797C490-49EF-4D53-8FE1-DD6AF1EA0167}" type="presParOf" srcId="{7DD8A05E-B170-4C53-AAF5-EC1D0F94FE9F}" destId="{2E8D8B5A-D099-4A8A-8501-8091FCD5CF7B}" srcOrd="0" destOrd="0" presId="urn:microsoft.com/office/officeart/2018/2/layout/IconVerticalSolidList"/>
    <dgm:cxn modelId="{ECB5BBB9-1669-4BB6-944D-1E8A9BCC4190}" type="presParOf" srcId="{2E8D8B5A-D099-4A8A-8501-8091FCD5CF7B}" destId="{2D5C8C3E-3E43-434D-8E48-C32F7626A1BF}" srcOrd="0" destOrd="0" presId="urn:microsoft.com/office/officeart/2018/2/layout/IconVerticalSolidList"/>
    <dgm:cxn modelId="{4CAAA91B-F1B1-4C5A-A64C-83AB72BC8D88}" type="presParOf" srcId="{2E8D8B5A-D099-4A8A-8501-8091FCD5CF7B}" destId="{33EDE93A-23F2-49A1-B4F1-70023391D8AC}" srcOrd="1" destOrd="0" presId="urn:microsoft.com/office/officeart/2018/2/layout/IconVerticalSolidList"/>
    <dgm:cxn modelId="{D7EF217C-0A83-4F03-9711-BC4CAF5664D8}" type="presParOf" srcId="{2E8D8B5A-D099-4A8A-8501-8091FCD5CF7B}" destId="{9BB46634-DCD9-455F-806E-84918F0DBB11}" srcOrd="2" destOrd="0" presId="urn:microsoft.com/office/officeart/2018/2/layout/IconVerticalSolidList"/>
    <dgm:cxn modelId="{74B7EAB7-385B-4BCE-A657-4C8393FFB74C}" type="presParOf" srcId="{2E8D8B5A-D099-4A8A-8501-8091FCD5CF7B}" destId="{E46A3255-FC1E-4C7E-A138-926FEDB21D5E}" srcOrd="3" destOrd="0" presId="urn:microsoft.com/office/officeart/2018/2/layout/IconVerticalSolidList"/>
    <dgm:cxn modelId="{7478ABFC-21ED-42B1-91BD-DFEACAF9CB3B}" type="presParOf" srcId="{7DD8A05E-B170-4C53-AAF5-EC1D0F94FE9F}" destId="{382B2A7F-9313-4B91-9FA0-9F1440B68A47}" srcOrd="1" destOrd="0" presId="urn:microsoft.com/office/officeart/2018/2/layout/IconVerticalSolidList"/>
    <dgm:cxn modelId="{7B3A6FB9-7F1E-452E-8E92-52B6B0AC16DC}" type="presParOf" srcId="{7DD8A05E-B170-4C53-AAF5-EC1D0F94FE9F}" destId="{A52F1B5C-A0D6-4481-B86C-8020B7CC8C83}" srcOrd="2" destOrd="0" presId="urn:microsoft.com/office/officeart/2018/2/layout/IconVerticalSolidList"/>
    <dgm:cxn modelId="{D4900833-0A53-49BE-9FA8-2FB565F106E9}" type="presParOf" srcId="{A52F1B5C-A0D6-4481-B86C-8020B7CC8C83}" destId="{40F4698A-2E30-49B4-91B2-7BE162D46033}" srcOrd="0" destOrd="0" presId="urn:microsoft.com/office/officeart/2018/2/layout/IconVerticalSolidList"/>
    <dgm:cxn modelId="{39D6B437-C264-4BE3-A57B-5091A0141F3D}" type="presParOf" srcId="{A52F1B5C-A0D6-4481-B86C-8020B7CC8C83}" destId="{56DF722D-A48B-43CF-B070-C55E61C31D23}" srcOrd="1" destOrd="0" presId="urn:microsoft.com/office/officeart/2018/2/layout/IconVerticalSolidList"/>
    <dgm:cxn modelId="{846192EA-ED6C-4C3E-85B4-A0745853B13C}" type="presParOf" srcId="{A52F1B5C-A0D6-4481-B86C-8020B7CC8C83}" destId="{426E054C-D82A-4FB6-9B02-9982196A3FC6}" srcOrd="2" destOrd="0" presId="urn:microsoft.com/office/officeart/2018/2/layout/IconVerticalSolidList"/>
    <dgm:cxn modelId="{FE3CE2C7-3A57-4BD4-BC85-9191E07EBF77}" type="presParOf" srcId="{A52F1B5C-A0D6-4481-B86C-8020B7CC8C83}" destId="{0CDF4441-0930-4FA7-9E10-A25FD495918E}" srcOrd="3" destOrd="0" presId="urn:microsoft.com/office/officeart/2018/2/layout/IconVerticalSolidList"/>
    <dgm:cxn modelId="{F7C6DD96-D40C-4F1B-9598-4C695B5D264E}" type="presParOf" srcId="{7DD8A05E-B170-4C53-AAF5-EC1D0F94FE9F}" destId="{F56FBFB6-AAB4-471D-96C9-52A9511F4638}" srcOrd="3" destOrd="0" presId="urn:microsoft.com/office/officeart/2018/2/layout/IconVerticalSolidList"/>
    <dgm:cxn modelId="{9944CB15-1C6F-423B-B003-C076309469F1}" type="presParOf" srcId="{7DD8A05E-B170-4C53-AAF5-EC1D0F94FE9F}" destId="{FF4E9C3D-AF04-4E7D-A31E-AA6A0EF64C7A}" srcOrd="4" destOrd="0" presId="urn:microsoft.com/office/officeart/2018/2/layout/IconVerticalSolidList"/>
    <dgm:cxn modelId="{966D412E-E628-4D94-8B93-A64A2D0D7D53}" type="presParOf" srcId="{FF4E9C3D-AF04-4E7D-A31E-AA6A0EF64C7A}" destId="{26B9D56C-BE58-4941-84FC-2118E2CF11E1}" srcOrd="0" destOrd="0" presId="urn:microsoft.com/office/officeart/2018/2/layout/IconVerticalSolidList"/>
    <dgm:cxn modelId="{25C529DD-2F63-44B8-B458-7FD92866BAEE}" type="presParOf" srcId="{FF4E9C3D-AF04-4E7D-A31E-AA6A0EF64C7A}" destId="{4559FFDC-B576-4BC9-A201-C46C2223545E}" srcOrd="1" destOrd="0" presId="urn:microsoft.com/office/officeart/2018/2/layout/IconVerticalSolidList"/>
    <dgm:cxn modelId="{3E9821E3-88B1-47BA-B385-5404670E9659}" type="presParOf" srcId="{FF4E9C3D-AF04-4E7D-A31E-AA6A0EF64C7A}" destId="{384BC1D9-759D-4D89-B85A-912F15E48CFF}" srcOrd="2" destOrd="0" presId="urn:microsoft.com/office/officeart/2018/2/layout/IconVerticalSolidList"/>
    <dgm:cxn modelId="{3E5100A4-A8B1-4FAF-BD54-5557AB4A2180}" type="presParOf" srcId="{FF4E9C3D-AF04-4E7D-A31E-AA6A0EF64C7A}" destId="{0B4D7938-8FE6-49A6-A19B-BCD3FEF73C3C}" srcOrd="3" destOrd="0" presId="urn:microsoft.com/office/officeart/2018/2/layout/IconVerticalSolidList"/>
    <dgm:cxn modelId="{D12D0B36-95D9-4C6E-83C0-E8E6F0B449A5}" type="presParOf" srcId="{7DD8A05E-B170-4C53-AAF5-EC1D0F94FE9F}" destId="{B363C097-2195-49E1-BA61-4C89B1ED180D}" srcOrd="5" destOrd="0" presId="urn:microsoft.com/office/officeart/2018/2/layout/IconVerticalSolidList"/>
    <dgm:cxn modelId="{87961CA7-B3CE-46D3-B5D1-FD24ADB68FDE}" type="presParOf" srcId="{7DD8A05E-B170-4C53-AAF5-EC1D0F94FE9F}" destId="{E973F60A-B5D7-44A5-BD92-9A2A27F54216}" srcOrd="6" destOrd="0" presId="urn:microsoft.com/office/officeart/2018/2/layout/IconVerticalSolidList"/>
    <dgm:cxn modelId="{E17A9852-85B2-4F2E-9681-6B9839C09E6F}" type="presParOf" srcId="{E973F60A-B5D7-44A5-BD92-9A2A27F54216}" destId="{651B4409-D4AE-427F-95AC-DCC0EBC5A8AC}" srcOrd="0" destOrd="0" presId="urn:microsoft.com/office/officeart/2018/2/layout/IconVerticalSolidList"/>
    <dgm:cxn modelId="{46068431-F84F-4A3A-98EE-1716A91307BC}" type="presParOf" srcId="{E973F60A-B5D7-44A5-BD92-9A2A27F54216}" destId="{4D59839F-0F59-471B-8AA5-303DAAD02085}" srcOrd="1" destOrd="0" presId="urn:microsoft.com/office/officeart/2018/2/layout/IconVerticalSolidList"/>
    <dgm:cxn modelId="{2FEF13B9-E21A-4773-B239-20FE59DE2A02}" type="presParOf" srcId="{E973F60A-B5D7-44A5-BD92-9A2A27F54216}" destId="{30F6ECE6-34F9-444B-A08A-EE0C0C5005EA}" srcOrd="2" destOrd="0" presId="urn:microsoft.com/office/officeart/2018/2/layout/IconVerticalSolidList"/>
    <dgm:cxn modelId="{E2DE2F31-CEA0-4239-A31F-8BDFC5DEE1C5}" type="presParOf" srcId="{E973F60A-B5D7-44A5-BD92-9A2A27F54216}" destId="{D0B46FBD-651F-4707-BD02-8D0C6B4AD702}" srcOrd="3" destOrd="0" presId="urn:microsoft.com/office/officeart/2018/2/layout/IconVerticalSolidList"/>
    <dgm:cxn modelId="{3C29D2BE-9024-4DE6-9678-429192AE2F8A}" type="presParOf" srcId="{7DD8A05E-B170-4C53-AAF5-EC1D0F94FE9F}" destId="{66B90B8A-C534-46D2-9E7C-BAAD3FFC3CCB}" srcOrd="7" destOrd="0" presId="urn:microsoft.com/office/officeart/2018/2/layout/IconVerticalSolidList"/>
    <dgm:cxn modelId="{55F8020A-A6B3-4B1E-BE6E-86A67F4F491D}" type="presParOf" srcId="{7DD8A05E-B170-4C53-AAF5-EC1D0F94FE9F}" destId="{BD73905C-CB8A-4D96-87F4-B4D92F71D75F}" srcOrd="8" destOrd="0" presId="urn:microsoft.com/office/officeart/2018/2/layout/IconVerticalSolidList"/>
    <dgm:cxn modelId="{B18899E5-CE46-4E39-A77A-E3DE810F4651}" type="presParOf" srcId="{BD73905C-CB8A-4D96-87F4-B4D92F71D75F}" destId="{B7F45366-A015-44D4-A123-1C9A0D8D3322}" srcOrd="0" destOrd="0" presId="urn:microsoft.com/office/officeart/2018/2/layout/IconVerticalSolidList"/>
    <dgm:cxn modelId="{C65487AB-3CCA-44F2-81C6-8EEF807CD167}" type="presParOf" srcId="{BD73905C-CB8A-4D96-87F4-B4D92F71D75F}" destId="{676D5C69-CE16-44D5-A35F-8D764255A5EB}" srcOrd="1" destOrd="0" presId="urn:microsoft.com/office/officeart/2018/2/layout/IconVerticalSolidList"/>
    <dgm:cxn modelId="{CF4831E4-6436-4916-813F-40E794D20A14}" type="presParOf" srcId="{BD73905C-CB8A-4D96-87F4-B4D92F71D75F}" destId="{F2FE0561-0F91-462F-BC5D-8744F5E4CD29}" srcOrd="2" destOrd="0" presId="urn:microsoft.com/office/officeart/2018/2/layout/IconVerticalSolidList"/>
    <dgm:cxn modelId="{D8458D9E-342E-4F4E-9092-2ADCD1309B2B}" type="presParOf" srcId="{BD73905C-CB8A-4D96-87F4-B4D92F71D75F}" destId="{C6DBF7EC-7244-44ED-956C-F9BD4A834A78}" srcOrd="3" destOrd="0" presId="urn:microsoft.com/office/officeart/2018/2/layout/IconVerticalSolidList"/>
    <dgm:cxn modelId="{0FDAC889-3A39-456B-932A-139B33A0A45F}" type="presParOf" srcId="{7DD8A05E-B170-4C53-AAF5-EC1D0F94FE9F}" destId="{7A1FDFAF-51B0-4AC8-98BD-D3E9F57CE1D2}" srcOrd="9" destOrd="0" presId="urn:microsoft.com/office/officeart/2018/2/layout/IconVerticalSolidList"/>
    <dgm:cxn modelId="{A0348881-C46E-45B2-BD47-5FB73F43F288}" type="presParOf" srcId="{7DD8A05E-B170-4C53-AAF5-EC1D0F94FE9F}" destId="{DE0A1500-49AF-467B-A1A6-3BD8F30946FE}" srcOrd="10" destOrd="0" presId="urn:microsoft.com/office/officeart/2018/2/layout/IconVerticalSolidList"/>
    <dgm:cxn modelId="{E2891333-CC2A-4C45-BC1B-02AABBB2E7F8}" type="presParOf" srcId="{DE0A1500-49AF-467B-A1A6-3BD8F30946FE}" destId="{2F984B21-5A8A-4337-8AE7-920EB306B41F}" srcOrd="0" destOrd="0" presId="urn:microsoft.com/office/officeart/2018/2/layout/IconVerticalSolidList"/>
    <dgm:cxn modelId="{FDBFC662-6888-412D-B080-75FF64B5E278}" type="presParOf" srcId="{DE0A1500-49AF-467B-A1A6-3BD8F30946FE}" destId="{7BEEDE5C-3A45-4086-BF08-68BDD524D56C}" srcOrd="1" destOrd="0" presId="urn:microsoft.com/office/officeart/2018/2/layout/IconVerticalSolidList"/>
    <dgm:cxn modelId="{A93F2555-A741-44E2-8E83-1763DE7F32F2}" type="presParOf" srcId="{DE0A1500-49AF-467B-A1A6-3BD8F30946FE}" destId="{03568140-36DB-4F3C-BB2B-16ABFDE51553}" srcOrd="2" destOrd="0" presId="urn:microsoft.com/office/officeart/2018/2/layout/IconVerticalSolidList"/>
    <dgm:cxn modelId="{B2AE63F0-539D-4FDE-B612-46944DA2D286}" type="presParOf" srcId="{DE0A1500-49AF-467B-A1A6-3BD8F30946FE}" destId="{98B4B1F0-35EE-416C-9777-8E9DB76C4A8A}" srcOrd="3" destOrd="0" presId="urn:microsoft.com/office/officeart/2018/2/layout/IconVerticalSolidList"/>
    <dgm:cxn modelId="{A06D0A58-4BFF-4EC7-BD04-AC0C2152889E}" type="presParOf" srcId="{7DD8A05E-B170-4C53-AAF5-EC1D0F94FE9F}" destId="{7B2C3403-4763-4A5E-836C-15483F2CFB13}" srcOrd="11" destOrd="0" presId="urn:microsoft.com/office/officeart/2018/2/layout/IconVerticalSolidList"/>
    <dgm:cxn modelId="{33CB43DB-7BAC-4353-AA55-7AD8CC86CA7A}" type="presParOf" srcId="{7DD8A05E-B170-4C53-AAF5-EC1D0F94FE9F}" destId="{B7ACB8F1-4093-459A-A1E9-126DB84A62E1}" srcOrd="12" destOrd="0" presId="urn:microsoft.com/office/officeart/2018/2/layout/IconVerticalSolidList"/>
    <dgm:cxn modelId="{02FAC662-23AA-4C4E-9E2E-773344BD32B8}" type="presParOf" srcId="{B7ACB8F1-4093-459A-A1E9-126DB84A62E1}" destId="{87556118-442D-40CB-BE12-55ED271ECBB3}" srcOrd="0" destOrd="0" presId="urn:microsoft.com/office/officeart/2018/2/layout/IconVerticalSolidList"/>
    <dgm:cxn modelId="{9FEADE9A-F80E-4876-8AC9-F1CE9839F954}" type="presParOf" srcId="{B7ACB8F1-4093-459A-A1E9-126DB84A62E1}" destId="{AA7D930D-2990-4453-A30F-C149940EB519}" srcOrd="1" destOrd="0" presId="urn:microsoft.com/office/officeart/2018/2/layout/IconVerticalSolidList"/>
    <dgm:cxn modelId="{2252B339-0369-4403-AE45-227987F8908E}" type="presParOf" srcId="{B7ACB8F1-4093-459A-A1E9-126DB84A62E1}" destId="{0A15AC59-8A40-4C07-8A10-3DF1107402AB}" srcOrd="2" destOrd="0" presId="urn:microsoft.com/office/officeart/2018/2/layout/IconVerticalSolidList"/>
    <dgm:cxn modelId="{3498DB23-4C5E-4ED0-9ACA-5E7C14325D51}" type="presParOf" srcId="{B7ACB8F1-4093-459A-A1E9-126DB84A62E1}" destId="{E671A3D1-4707-4B12-BB6F-9E2BD0B9590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9879D0-8718-47CC-BB09-52239728CE36}"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D7530EEF-393E-466C-87B6-40E6C2536B5B}">
      <dgm:prSet/>
      <dgm:spPr/>
      <dgm:t>
        <a:bodyPr/>
        <a:lstStyle/>
        <a:p>
          <a:pPr>
            <a:lnSpc>
              <a:spcPct val="100000"/>
            </a:lnSpc>
          </a:pPr>
          <a:r>
            <a:rPr lang="en-GB"/>
            <a:t>Starting a new job can be stressful</a:t>
          </a:r>
          <a:endParaRPr lang="en-US"/>
        </a:p>
      </dgm:t>
    </dgm:pt>
    <dgm:pt modelId="{9F3F8EE7-474B-4C76-812F-BEE53CC3B3D9}" type="parTrans" cxnId="{1F636A1B-918F-465B-833E-E44B92BFCB6E}">
      <dgm:prSet/>
      <dgm:spPr/>
      <dgm:t>
        <a:bodyPr/>
        <a:lstStyle/>
        <a:p>
          <a:endParaRPr lang="en-US"/>
        </a:p>
      </dgm:t>
    </dgm:pt>
    <dgm:pt modelId="{65F6F308-A105-4594-B5EB-A8E24B46D054}" type="sibTrans" cxnId="{1F636A1B-918F-465B-833E-E44B92BFCB6E}">
      <dgm:prSet/>
      <dgm:spPr/>
      <dgm:t>
        <a:bodyPr/>
        <a:lstStyle/>
        <a:p>
          <a:endParaRPr lang="en-US"/>
        </a:p>
      </dgm:t>
    </dgm:pt>
    <dgm:pt modelId="{9449AE51-677A-466C-A756-DE61BF4447B7}">
      <dgm:prSet/>
      <dgm:spPr/>
      <dgm:t>
        <a:bodyPr/>
        <a:lstStyle/>
        <a:p>
          <a:pPr>
            <a:lnSpc>
              <a:spcPct val="100000"/>
            </a:lnSpc>
          </a:pPr>
          <a:r>
            <a:rPr lang="en-GB"/>
            <a:t>Job-stress</a:t>
          </a:r>
          <a:endParaRPr lang="en-US"/>
        </a:p>
      </dgm:t>
    </dgm:pt>
    <dgm:pt modelId="{7A9A1AE3-6B9D-46BE-B821-B2522F97817E}" type="parTrans" cxnId="{FD694800-D21F-42F0-9F3A-C84F3D21F627}">
      <dgm:prSet/>
      <dgm:spPr/>
      <dgm:t>
        <a:bodyPr/>
        <a:lstStyle/>
        <a:p>
          <a:endParaRPr lang="en-US"/>
        </a:p>
      </dgm:t>
    </dgm:pt>
    <dgm:pt modelId="{85F588B6-5D87-48AF-9A52-EE52E258674E}" type="sibTrans" cxnId="{FD694800-D21F-42F0-9F3A-C84F3D21F627}">
      <dgm:prSet/>
      <dgm:spPr/>
      <dgm:t>
        <a:bodyPr/>
        <a:lstStyle/>
        <a:p>
          <a:endParaRPr lang="en-US"/>
        </a:p>
      </dgm:t>
    </dgm:pt>
    <dgm:pt modelId="{2821162D-0883-4EF6-9C65-B1B2D4615856}">
      <dgm:prSet/>
      <dgm:spPr/>
      <dgm:t>
        <a:bodyPr/>
        <a:lstStyle/>
        <a:p>
          <a:pPr>
            <a:lnSpc>
              <a:spcPct val="100000"/>
            </a:lnSpc>
          </a:pPr>
          <a:r>
            <a:rPr lang="en-GB"/>
            <a:t>Adjustment of the new workplace environment</a:t>
          </a:r>
          <a:endParaRPr lang="en-US"/>
        </a:p>
      </dgm:t>
    </dgm:pt>
    <dgm:pt modelId="{63E77250-0909-456D-8ED3-FD3932628129}" type="parTrans" cxnId="{433674AC-325F-48A6-A167-11120C230E2B}">
      <dgm:prSet/>
      <dgm:spPr/>
      <dgm:t>
        <a:bodyPr/>
        <a:lstStyle/>
        <a:p>
          <a:endParaRPr lang="en-US"/>
        </a:p>
      </dgm:t>
    </dgm:pt>
    <dgm:pt modelId="{93D662DD-DEF0-4389-B898-99BF605C7D24}" type="sibTrans" cxnId="{433674AC-325F-48A6-A167-11120C230E2B}">
      <dgm:prSet/>
      <dgm:spPr/>
      <dgm:t>
        <a:bodyPr/>
        <a:lstStyle/>
        <a:p>
          <a:endParaRPr lang="en-US"/>
        </a:p>
      </dgm:t>
    </dgm:pt>
    <dgm:pt modelId="{36C8AD99-A0F3-43BD-B8E0-BA15F74F5168}">
      <dgm:prSet/>
      <dgm:spPr/>
      <dgm:t>
        <a:bodyPr/>
        <a:lstStyle/>
        <a:p>
          <a:pPr>
            <a:lnSpc>
              <a:spcPct val="100000"/>
            </a:lnSpc>
          </a:pPr>
          <a:r>
            <a:rPr lang="en-GB"/>
            <a:t>“a period of learning how to ‘ﬁt in’ and adjusting to how things work in the new setting”[1] </a:t>
          </a:r>
          <a:endParaRPr lang="en-US"/>
        </a:p>
      </dgm:t>
    </dgm:pt>
    <dgm:pt modelId="{752884DA-937B-419E-B942-6CC5BA729C08}" type="parTrans" cxnId="{ED46ABE9-8B56-4F54-838F-A77187E3FB5F}">
      <dgm:prSet/>
      <dgm:spPr/>
      <dgm:t>
        <a:bodyPr/>
        <a:lstStyle/>
        <a:p>
          <a:endParaRPr lang="en-US"/>
        </a:p>
      </dgm:t>
    </dgm:pt>
    <dgm:pt modelId="{AAC10B53-5559-4E8D-ACA7-F212D7B88555}" type="sibTrans" cxnId="{ED46ABE9-8B56-4F54-838F-A77187E3FB5F}">
      <dgm:prSet/>
      <dgm:spPr/>
      <dgm:t>
        <a:bodyPr/>
        <a:lstStyle/>
        <a:p>
          <a:endParaRPr lang="en-US"/>
        </a:p>
      </dgm:t>
    </dgm:pt>
    <dgm:pt modelId="{937AE2F7-67D3-4B94-9914-59CDC5C982CC}">
      <dgm:prSet/>
      <dgm:spPr/>
      <dgm:t>
        <a:bodyPr/>
        <a:lstStyle/>
        <a:p>
          <a:pPr>
            <a:lnSpc>
              <a:spcPct val="100000"/>
            </a:lnSpc>
          </a:pPr>
          <a:r>
            <a:rPr lang="en-GB"/>
            <a:t>Assistant AR application</a:t>
          </a:r>
          <a:endParaRPr lang="en-US"/>
        </a:p>
      </dgm:t>
    </dgm:pt>
    <dgm:pt modelId="{F41F9DCD-95F1-4053-AD89-9100EB5164F3}" type="parTrans" cxnId="{4ED0D783-208D-4E2B-BD8F-34BC7A995CBA}">
      <dgm:prSet/>
      <dgm:spPr/>
      <dgm:t>
        <a:bodyPr/>
        <a:lstStyle/>
        <a:p>
          <a:endParaRPr lang="en-US"/>
        </a:p>
      </dgm:t>
    </dgm:pt>
    <dgm:pt modelId="{82DB8711-80B6-43A4-A62C-98B26AF1C956}" type="sibTrans" cxnId="{4ED0D783-208D-4E2B-BD8F-34BC7A995CBA}">
      <dgm:prSet/>
      <dgm:spPr/>
      <dgm:t>
        <a:bodyPr/>
        <a:lstStyle/>
        <a:p>
          <a:endParaRPr lang="en-US"/>
        </a:p>
      </dgm:t>
    </dgm:pt>
    <dgm:pt modelId="{B1B7ABFC-F9E6-4035-BB1F-11C04E58E69B}">
      <dgm:prSet/>
      <dgm:spPr/>
      <dgm:t>
        <a:bodyPr/>
        <a:lstStyle/>
        <a:p>
          <a:pPr>
            <a:lnSpc>
              <a:spcPct val="100000"/>
            </a:lnSpc>
          </a:pPr>
          <a:r>
            <a:rPr lang="en-GB"/>
            <a:t>Combination of AI techniques</a:t>
          </a:r>
          <a:endParaRPr lang="en-US"/>
        </a:p>
      </dgm:t>
    </dgm:pt>
    <dgm:pt modelId="{0F3D026C-809A-43DA-BE94-BD25BA41AE42}" type="parTrans" cxnId="{A21A28FD-E0BB-4A61-9BDE-050B41DD54D7}">
      <dgm:prSet/>
      <dgm:spPr/>
      <dgm:t>
        <a:bodyPr/>
        <a:lstStyle/>
        <a:p>
          <a:endParaRPr lang="en-US"/>
        </a:p>
      </dgm:t>
    </dgm:pt>
    <dgm:pt modelId="{031BC806-FE61-4692-98A2-0985E89DF220}" type="sibTrans" cxnId="{A21A28FD-E0BB-4A61-9BDE-050B41DD54D7}">
      <dgm:prSet/>
      <dgm:spPr/>
      <dgm:t>
        <a:bodyPr/>
        <a:lstStyle/>
        <a:p>
          <a:endParaRPr lang="en-US"/>
        </a:p>
      </dgm:t>
    </dgm:pt>
    <dgm:pt modelId="{E1A773CD-0948-4B94-BAF2-3EB8602E06C4}">
      <dgm:prSet/>
      <dgm:spPr/>
      <dgm:t>
        <a:bodyPr/>
        <a:lstStyle/>
        <a:p>
          <a:pPr>
            <a:lnSpc>
              <a:spcPct val="100000"/>
            </a:lnSpc>
          </a:pPr>
          <a:r>
            <a:rPr lang="en-GB"/>
            <a:t>Object and image recognition</a:t>
          </a:r>
          <a:endParaRPr lang="en-US"/>
        </a:p>
      </dgm:t>
    </dgm:pt>
    <dgm:pt modelId="{007BC333-3A3F-42E0-9AF7-9E32319EECE2}" type="parTrans" cxnId="{BC054234-50C5-437D-899C-E61AC10BB39F}">
      <dgm:prSet/>
      <dgm:spPr/>
      <dgm:t>
        <a:bodyPr/>
        <a:lstStyle/>
        <a:p>
          <a:endParaRPr lang="en-US"/>
        </a:p>
      </dgm:t>
    </dgm:pt>
    <dgm:pt modelId="{37B5B5FB-7D36-49DE-BC71-B9C30F6E555A}" type="sibTrans" cxnId="{BC054234-50C5-437D-899C-E61AC10BB39F}">
      <dgm:prSet/>
      <dgm:spPr/>
      <dgm:t>
        <a:bodyPr/>
        <a:lstStyle/>
        <a:p>
          <a:endParaRPr lang="en-US"/>
        </a:p>
      </dgm:t>
    </dgm:pt>
    <dgm:pt modelId="{D9F68982-5DB5-4E0F-8E92-CE1A82282B15}">
      <dgm:prSet/>
      <dgm:spPr/>
      <dgm:t>
        <a:bodyPr/>
        <a:lstStyle/>
        <a:p>
          <a:pPr>
            <a:lnSpc>
              <a:spcPct val="100000"/>
            </a:lnSpc>
          </a:pPr>
          <a:r>
            <a:rPr lang="en-GB"/>
            <a:t>User profiling</a:t>
          </a:r>
          <a:endParaRPr lang="en-US"/>
        </a:p>
      </dgm:t>
    </dgm:pt>
    <dgm:pt modelId="{351E803D-6622-484B-861B-694F9E40BB83}" type="parTrans" cxnId="{9DF6129C-7616-4B2F-9568-FAEF2B0542F0}">
      <dgm:prSet/>
      <dgm:spPr/>
      <dgm:t>
        <a:bodyPr/>
        <a:lstStyle/>
        <a:p>
          <a:endParaRPr lang="en-US"/>
        </a:p>
      </dgm:t>
    </dgm:pt>
    <dgm:pt modelId="{1E52EF48-ED5B-47AD-83DA-ECB27812A0D3}" type="sibTrans" cxnId="{9DF6129C-7616-4B2F-9568-FAEF2B0542F0}">
      <dgm:prSet/>
      <dgm:spPr/>
      <dgm:t>
        <a:bodyPr/>
        <a:lstStyle/>
        <a:p>
          <a:endParaRPr lang="en-US"/>
        </a:p>
      </dgm:t>
    </dgm:pt>
    <dgm:pt modelId="{30E851F6-DD94-40E6-9931-98233D23B93B}" type="pres">
      <dgm:prSet presAssocID="{959879D0-8718-47CC-BB09-52239728CE36}" presName="linear" presStyleCnt="0">
        <dgm:presLayoutVars>
          <dgm:dir/>
          <dgm:animLvl val="lvl"/>
          <dgm:resizeHandles val="exact"/>
        </dgm:presLayoutVars>
      </dgm:prSet>
      <dgm:spPr/>
    </dgm:pt>
    <dgm:pt modelId="{2D3D5972-CD56-496C-BDDE-3C9E94FE4D1C}" type="pres">
      <dgm:prSet presAssocID="{D7530EEF-393E-466C-87B6-40E6C2536B5B}" presName="parentLin" presStyleCnt="0"/>
      <dgm:spPr/>
    </dgm:pt>
    <dgm:pt modelId="{DF2E62EA-B341-4C5D-BC19-2275E21971ED}" type="pres">
      <dgm:prSet presAssocID="{D7530EEF-393E-466C-87B6-40E6C2536B5B}" presName="parentLeftMargin" presStyleLbl="node1" presStyleIdx="0" presStyleCnt="4"/>
      <dgm:spPr/>
    </dgm:pt>
    <dgm:pt modelId="{327F9D0D-941E-4238-A369-07957D6AF048}" type="pres">
      <dgm:prSet presAssocID="{D7530EEF-393E-466C-87B6-40E6C2536B5B}" presName="parentText" presStyleLbl="node1" presStyleIdx="0" presStyleCnt="4">
        <dgm:presLayoutVars>
          <dgm:chMax val="0"/>
          <dgm:bulletEnabled val="1"/>
        </dgm:presLayoutVars>
      </dgm:prSet>
      <dgm:spPr/>
    </dgm:pt>
    <dgm:pt modelId="{5DF4D328-65F9-438F-88AA-71243090BD08}" type="pres">
      <dgm:prSet presAssocID="{D7530EEF-393E-466C-87B6-40E6C2536B5B}" presName="negativeSpace" presStyleCnt="0"/>
      <dgm:spPr/>
    </dgm:pt>
    <dgm:pt modelId="{9C49C3B2-FD46-4C4D-AF59-35D23A88A80A}" type="pres">
      <dgm:prSet presAssocID="{D7530EEF-393E-466C-87B6-40E6C2536B5B}" presName="childText" presStyleLbl="conFgAcc1" presStyleIdx="0" presStyleCnt="4">
        <dgm:presLayoutVars>
          <dgm:bulletEnabled val="1"/>
        </dgm:presLayoutVars>
      </dgm:prSet>
      <dgm:spPr/>
    </dgm:pt>
    <dgm:pt modelId="{0E701E58-7F7F-42B6-AED7-AE38A3EB8904}" type="pres">
      <dgm:prSet presAssocID="{65F6F308-A105-4594-B5EB-A8E24B46D054}" presName="spaceBetweenRectangles" presStyleCnt="0"/>
      <dgm:spPr/>
    </dgm:pt>
    <dgm:pt modelId="{04A9A6A3-BA51-4A14-82CF-A376F40BC124}" type="pres">
      <dgm:prSet presAssocID="{9449AE51-677A-466C-A756-DE61BF4447B7}" presName="parentLin" presStyleCnt="0"/>
      <dgm:spPr/>
    </dgm:pt>
    <dgm:pt modelId="{A54D3A04-D7B3-4E57-8C0D-077B2586FA2A}" type="pres">
      <dgm:prSet presAssocID="{9449AE51-677A-466C-A756-DE61BF4447B7}" presName="parentLeftMargin" presStyleLbl="node1" presStyleIdx="0" presStyleCnt="4"/>
      <dgm:spPr/>
    </dgm:pt>
    <dgm:pt modelId="{1CFAF3C9-7A0E-415D-9DDC-FE45A346FEE3}" type="pres">
      <dgm:prSet presAssocID="{9449AE51-677A-466C-A756-DE61BF4447B7}" presName="parentText" presStyleLbl="node1" presStyleIdx="1" presStyleCnt="4">
        <dgm:presLayoutVars>
          <dgm:chMax val="0"/>
          <dgm:bulletEnabled val="1"/>
        </dgm:presLayoutVars>
      </dgm:prSet>
      <dgm:spPr/>
    </dgm:pt>
    <dgm:pt modelId="{B73935D1-11D4-4D04-8720-982C94C22732}" type="pres">
      <dgm:prSet presAssocID="{9449AE51-677A-466C-A756-DE61BF4447B7}" presName="negativeSpace" presStyleCnt="0"/>
      <dgm:spPr/>
    </dgm:pt>
    <dgm:pt modelId="{7DC8EE5F-9552-4526-B911-03307A6C1523}" type="pres">
      <dgm:prSet presAssocID="{9449AE51-677A-466C-A756-DE61BF4447B7}" presName="childText" presStyleLbl="conFgAcc1" presStyleIdx="1" presStyleCnt="4">
        <dgm:presLayoutVars>
          <dgm:bulletEnabled val="1"/>
        </dgm:presLayoutVars>
      </dgm:prSet>
      <dgm:spPr/>
    </dgm:pt>
    <dgm:pt modelId="{19C65260-6DC4-49D2-9178-580608A230FA}" type="pres">
      <dgm:prSet presAssocID="{85F588B6-5D87-48AF-9A52-EE52E258674E}" presName="spaceBetweenRectangles" presStyleCnt="0"/>
      <dgm:spPr/>
    </dgm:pt>
    <dgm:pt modelId="{013BB77E-D9D6-4363-B242-78A3D23CB02B}" type="pres">
      <dgm:prSet presAssocID="{937AE2F7-67D3-4B94-9914-59CDC5C982CC}" presName="parentLin" presStyleCnt="0"/>
      <dgm:spPr/>
    </dgm:pt>
    <dgm:pt modelId="{9094DD0B-E8FF-4118-A66E-39ED07656196}" type="pres">
      <dgm:prSet presAssocID="{937AE2F7-67D3-4B94-9914-59CDC5C982CC}" presName="parentLeftMargin" presStyleLbl="node1" presStyleIdx="1" presStyleCnt="4"/>
      <dgm:spPr/>
    </dgm:pt>
    <dgm:pt modelId="{D2AB89EE-A1EC-4223-8B50-5E5D24A1385E}" type="pres">
      <dgm:prSet presAssocID="{937AE2F7-67D3-4B94-9914-59CDC5C982CC}" presName="parentText" presStyleLbl="node1" presStyleIdx="2" presStyleCnt="4">
        <dgm:presLayoutVars>
          <dgm:chMax val="0"/>
          <dgm:bulletEnabled val="1"/>
        </dgm:presLayoutVars>
      </dgm:prSet>
      <dgm:spPr/>
    </dgm:pt>
    <dgm:pt modelId="{875B30F3-B178-4BEF-8A57-A1AAAA3A57EA}" type="pres">
      <dgm:prSet presAssocID="{937AE2F7-67D3-4B94-9914-59CDC5C982CC}" presName="negativeSpace" presStyleCnt="0"/>
      <dgm:spPr/>
    </dgm:pt>
    <dgm:pt modelId="{62B3E645-DD01-4DAA-A761-D74670504B7B}" type="pres">
      <dgm:prSet presAssocID="{937AE2F7-67D3-4B94-9914-59CDC5C982CC}" presName="childText" presStyleLbl="conFgAcc1" presStyleIdx="2" presStyleCnt="4">
        <dgm:presLayoutVars>
          <dgm:bulletEnabled val="1"/>
        </dgm:presLayoutVars>
      </dgm:prSet>
      <dgm:spPr/>
    </dgm:pt>
    <dgm:pt modelId="{5DABD545-A5C7-4944-9E05-7E752821514B}" type="pres">
      <dgm:prSet presAssocID="{82DB8711-80B6-43A4-A62C-98B26AF1C956}" presName="spaceBetweenRectangles" presStyleCnt="0"/>
      <dgm:spPr/>
    </dgm:pt>
    <dgm:pt modelId="{0B96CA06-82BE-413A-B1D5-88CA480AE297}" type="pres">
      <dgm:prSet presAssocID="{B1B7ABFC-F9E6-4035-BB1F-11C04E58E69B}" presName="parentLin" presStyleCnt="0"/>
      <dgm:spPr/>
    </dgm:pt>
    <dgm:pt modelId="{3621948C-D356-4DC3-A24F-8F7329959D1C}" type="pres">
      <dgm:prSet presAssocID="{B1B7ABFC-F9E6-4035-BB1F-11C04E58E69B}" presName="parentLeftMargin" presStyleLbl="node1" presStyleIdx="2" presStyleCnt="4"/>
      <dgm:spPr/>
    </dgm:pt>
    <dgm:pt modelId="{BB588012-815B-4087-AB84-CE52FC1C9032}" type="pres">
      <dgm:prSet presAssocID="{B1B7ABFC-F9E6-4035-BB1F-11C04E58E69B}" presName="parentText" presStyleLbl="node1" presStyleIdx="3" presStyleCnt="4">
        <dgm:presLayoutVars>
          <dgm:chMax val="0"/>
          <dgm:bulletEnabled val="1"/>
        </dgm:presLayoutVars>
      </dgm:prSet>
      <dgm:spPr/>
    </dgm:pt>
    <dgm:pt modelId="{95662E4D-2878-4F12-AD2A-3BB4420A73AC}" type="pres">
      <dgm:prSet presAssocID="{B1B7ABFC-F9E6-4035-BB1F-11C04E58E69B}" presName="negativeSpace" presStyleCnt="0"/>
      <dgm:spPr/>
    </dgm:pt>
    <dgm:pt modelId="{D9EB6AB2-CF12-4420-A4D0-608B013745C8}" type="pres">
      <dgm:prSet presAssocID="{B1B7ABFC-F9E6-4035-BB1F-11C04E58E69B}" presName="childText" presStyleLbl="conFgAcc1" presStyleIdx="3" presStyleCnt="4">
        <dgm:presLayoutVars>
          <dgm:bulletEnabled val="1"/>
        </dgm:presLayoutVars>
      </dgm:prSet>
      <dgm:spPr/>
    </dgm:pt>
  </dgm:ptLst>
  <dgm:cxnLst>
    <dgm:cxn modelId="{FD694800-D21F-42F0-9F3A-C84F3D21F627}" srcId="{959879D0-8718-47CC-BB09-52239728CE36}" destId="{9449AE51-677A-466C-A756-DE61BF4447B7}" srcOrd="1" destOrd="0" parTransId="{7A9A1AE3-6B9D-46BE-B821-B2522F97817E}" sibTransId="{85F588B6-5D87-48AF-9A52-EE52E258674E}"/>
    <dgm:cxn modelId="{406E7111-72A7-4DC5-874B-D9692B56EA6D}" type="presOf" srcId="{937AE2F7-67D3-4B94-9914-59CDC5C982CC}" destId="{D2AB89EE-A1EC-4223-8B50-5E5D24A1385E}" srcOrd="1" destOrd="0" presId="urn:microsoft.com/office/officeart/2005/8/layout/list1"/>
    <dgm:cxn modelId="{1F636A1B-918F-465B-833E-E44B92BFCB6E}" srcId="{959879D0-8718-47CC-BB09-52239728CE36}" destId="{D7530EEF-393E-466C-87B6-40E6C2536B5B}" srcOrd="0" destOrd="0" parTransId="{9F3F8EE7-474B-4C76-812F-BEE53CC3B3D9}" sibTransId="{65F6F308-A105-4594-B5EB-A8E24B46D054}"/>
    <dgm:cxn modelId="{67E3F01B-0357-4ECE-9C9D-F1647E176FB9}" type="presOf" srcId="{36C8AD99-A0F3-43BD-B8E0-BA15F74F5168}" destId="{7DC8EE5F-9552-4526-B911-03307A6C1523}" srcOrd="0" destOrd="1" presId="urn:microsoft.com/office/officeart/2005/8/layout/list1"/>
    <dgm:cxn modelId="{D6010A1C-857A-4A69-95D8-A79397E13E20}" type="presOf" srcId="{937AE2F7-67D3-4B94-9914-59CDC5C982CC}" destId="{9094DD0B-E8FF-4118-A66E-39ED07656196}" srcOrd="0" destOrd="0" presId="urn:microsoft.com/office/officeart/2005/8/layout/list1"/>
    <dgm:cxn modelId="{BC054234-50C5-437D-899C-E61AC10BB39F}" srcId="{B1B7ABFC-F9E6-4035-BB1F-11C04E58E69B}" destId="{E1A773CD-0948-4B94-BAF2-3EB8602E06C4}" srcOrd="0" destOrd="0" parTransId="{007BC333-3A3F-42E0-9AF7-9E32319EECE2}" sibTransId="{37B5B5FB-7D36-49DE-BC71-B9C30F6E555A}"/>
    <dgm:cxn modelId="{4F616B6F-4AED-4CC9-8524-65982F370763}" type="presOf" srcId="{959879D0-8718-47CC-BB09-52239728CE36}" destId="{30E851F6-DD94-40E6-9931-98233D23B93B}" srcOrd="0" destOrd="0" presId="urn:microsoft.com/office/officeart/2005/8/layout/list1"/>
    <dgm:cxn modelId="{2B53DA5A-6432-4972-B258-5413C2F58E58}" type="presOf" srcId="{B1B7ABFC-F9E6-4035-BB1F-11C04E58E69B}" destId="{BB588012-815B-4087-AB84-CE52FC1C9032}" srcOrd="1" destOrd="0" presId="urn:microsoft.com/office/officeart/2005/8/layout/list1"/>
    <dgm:cxn modelId="{4ED0D783-208D-4E2B-BD8F-34BC7A995CBA}" srcId="{959879D0-8718-47CC-BB09-52239728CE36}" destId="{937AE2F7-67D3-4B94-9914-59CDC5C982CC}" srcOrd="2" destOrd="0" parTransId="{F41F9DCD-95F1-4053-AD89-9100EB5164F3}" sibTransId="{82DB8711-80B6-43A4-A62C-98B26AF1C956}"/>
    <dgm:cxn modelId="{E8394584-389D-498D-8EB8-A893AE9B2A18}" type="presOf" srcId="{D9F68982-5DB5-4E0F-8E92-CE1A82282B15}" destId="{D9EB6AB2-CF12-4420-A4D0-608B013745C8}" srcOrd="0" destOrd="1" presId="urn:microsoft.com/office/officeart/2005/8/layout/list1"/>
    <dgm:cxn modelId="{9DF6129C-7616-4B2F-9568-FAEF2B0542F0}" srcId="{B1B7ABFC-F9E6-4035-BB1F-11C04E58E69B}" destId="{D9F68982-5DB5-4E0F-8E92-CE1A82282B15}" srcOrd="1" destOrd="0" parTransId="{351E803D-6622-484B-861B-694F9E40BB83}" sibTransId="{1E52EF48-ED5B-47AD-83DA-ECB27812A0D3}"/>
    <dgm:cxn modelId="{72577E9C-6F14-4EBC-BE19-899AF2ED2B58}" type="presOf" srcId="{B1B7ABFC-F9E6-4035-BB1F-11C04E58E69B}" destId="{3621948C-D356-4DC3-A24F-8F7329959D1C}" srcOrd="0" destOrd="0" presId="urn:microsoft.com/office/officeart/2005/8/layout/list1"/>
    <dgm:cxn modelId="{AC871F9E-D5DB-4CAC-BC18-2E4DC70CAEBA}" type="presOf" srcId="{D7530EEF-393E-466C-87B6-40E6C2536B5B}" destId="{327F9D0D-941E-4238-A369-07957D6AF048}" srcOrd="1" destOrd="0" presId="urn:microsoft.com/office/officeart/2005/8/layout/list1"/>
    <dgm:cxn modelId="{433674AC-325F-48A6-A167-11120C230E2B}" srcId="{9449AE51-677A-466C-A756-DE61BF4447B7}" destId="{2821162D-0883-4EF6-9C65-B1B2D4615856}" srcOrd="0" destOrd="0" parTransId="{63E77250-0909-456D-8ED3-FD3932628129}" sibTransId="{93D662DD-DEF0-4389-B898-99BF605C7D24}"/>
    <dgm:cxn modelId="{DF51C6B1-686F-42AB-B3B7-26004687C9CB}" type="presOf" srcId="{9449AE51-677A-466C-A756-DE61BF4447B7}" destId="{A54D3A04-D7B3-4E57-8C0D-077B2586FA2A}" srcOrd="0" destOrd="0" presId="urn:microsoft.com/office/officeart/2005/8/layout/list1"/>
    <dgm:cxn modelId="{556D0FBE-73C9-4CD7-BD68-3DEA2702BB4B}" type="presOf" srcId="{D7530EEF-393E-466C-87B6-40E6C2536B5B}" destId="{DF2E62EA-B341-4C5D-BC19-2275E21971ED}" srcOrd="0" destOrd="0" presId="urn:microsoft.com/office/officeart/2005/8/layout/list1"/>
    <dgm:cxn modelId="{5002A5D4-AB95-4F8A-B1D2-326126B857E2}" type="presOf" srcId="{E1A773CD-0948-4B94-BAF2-3EB8602E06C4}" destId="{D9EB6AB2-CF12-4420-A4D0-608B013745C8}" srcOrd="0" destOrd="0" presId="urn:microsoft.com/office/officeart/2005/8/layout/list1"/>
    <dgm:cxn modelId="{776F61DA-BD0E-46D8-92E1-DF91F0A38069}" type="presOf" srcId="{9449AE51-677A-466C-A756-DE61BF4447B7}" destId="{1CFAF3C9-7A0E-415D-9DDC-FE45A346FEE3}" srcOrd="1" destOrd="0" presId="urn:microsoft.com/office/officeart/2005/8/layout/list1"/>
    <dgm:cxn modelId="{ED46ABE9-8B56-4F54-838F-A77187E3FB5F}" srcId="{9449AE51-677A-466C-A756-DE61BF4447B7}" destId="{36C8AD99-A0F3-43BD-B8E0-BA15F74F5168}" srcOrd="1" destOrd="0" parTransId="{752884DA-937B-419E-B942-6CC5BA729C08}" sibTransId="{AAC10B53-5559-4E8D-ACA7-F212D7B88555}"/>
    <dgm:cxn modelId="{F89990F1-29C5-471B-AEAB-B6C75CCA7CFE}" type="presOf" srcId="{2821162D-0883-4EF6-9C65-B1B2D4615856}" destId="{7DC8EE5F-9552-4526-B911-03307A6C1523}" srcOrd="0" destOrd="0" presId="urn:microsoft.com/office/officeart/2005/8/layout/list1"/>
    <dgm:cxn modelId="{A21A28FD-E0BB-4A61-9BDE-050B41DD54D7}" srcId="{959879D0-8718-47CC-BB09-52239728CE36}" destId="{B1B7ABFC-F9E6-4035-BB1F-11C04E58E69B}" srcOrd="3" destOrd="0" parTransId="{0F3D026C-809A-43DA-BE94-BD25BA41AE42}" sibTransId="{031BC806-FE61-4692-98A2-0985E89DF220}"/>
    <dgm:cxn modelId="{D7C3CA57-A6A8-4A32-B4AD-B9C751AA9F64}" type="presParOf" srcId="{30E851F6-DD94-40E6-9931-98233D23B93B}" destId="{2D3D5972-CD56-496C-BDDE-3C9E94FE4D1C}" srcOrd="0" destOrd="0" presId="urn:microsoft.com/office/officeart/2005/8/layout/list1"/>
    <dgm:cxn modelId="{73D9B771-0543-4AA2-BAE3-BCE8B364E2E1}" type="presParOf" srcId="{2D3D5972-CD56-496C-BDDE-3C9E94FE4D1C}" destId="{DF2E62EA-B341-4C5D-BC19-2275E21971ED}" srcOrd="0" destOrd="0" presId="urn:microsoft.com/office/officeart/2005/8/layout/list1"/>
    <dgm:cxn modelId="{6D54BE48-56F0-4768-B015-89F903849269}" type="presParOf" srcId="{2D3D5972-CD56-496C-BDDE-3C9E94FE4D1C}" destId="{327F9D0D-941E-4238-A369-07957D6AF048}" srcOrd="1" destOrd="0" presId="urn:microsoft.com/office/officeart/2005/8/layout/list1"/>
    <dgm:cxn modelId="{6D91CE18-BCD3-4968-A170-5F6978162730}" type="presParOf" srcId="{30E851F6-DD94-40E6-9931-98233D23B93B}" destId="{5DF4D328-65F9-438F-88AA-71243090BD08}" srcOrd="1" destOrd="0" presId="urn:microsoft.com/office/officeart/2005/8/layout/list1"/>
    <dgm:cxn modelId="{6992D931-47FF-4CDC-8B61-0BC4B7161F10}" type="presParOf" srcId="{30E851F6-DD94-40E6-9931-98233D23B93B}" destId="{9C49C3B2-FD46-4C4D-AF59-35D23A88A80A}" srcOrd="2" destOrd="0" presId="urn:microsoft.com/office/officeart/2005/8/layout/list1"/>
    <dgm:cxn modelId="{377DBC3C-B243-45EA-9A66-FF2015FD9875}" type="presParOf" srcId="{30E851F6-DD94-40E6-9931-98233D23B93B}" destId="{0E701E58-7F7F-42B6-AED7-AE38A3EB8904}" srcOrd="3" destOrd="0" presId="urn:microsoft.com/office/officeart/2005/8/layout/list1"/>
    <dgm:cxn modelId="{2734D0BD-0846-4CB5-9A43-04BBB4462796}" type="presParOf" srcId="{30E851F6-DD94-40E6-9931-98233D23B93B}" destId="{04A9A6A3-BA51-4A14-82CF-A376F40BC124}" srcOrd="4" destOrd="0" presId="urn:microsoft.com/office/officeart/2005/8/layout/list1"/>
    <dgm:cxn modelId="{04D16925-2C82-42BF-A985-5651DBF13B78}" type="presParOf" srcId="{04A9A6A3-BA51-4A14-82CF-A376F40BC124}" destId="{A54D3A04-D7B3-4E57-8C0D-077B2586FA2A}" srcOrd="0" destOrd="0" presId="urn:microsoft.com/office/officeart/2005/8/layout/list1"/>
    <dgm:cxn modelId="{4F221138-FDC1-4701-A540-ACEED009A6C5}" type="presParOf" srcId="{04A9A6A3-BA51-4A14-82CF-A376F40BC124}" destId="{1CFAF3C9-7A0E-415D-9DDC-FE45A346FEE3}" srcOrd="1" destOrd="0" presId="urn:microsoft.com/office/officeart/2005/8/layout/list1"/>
    <dgm:cxn modelId="{098996A2-BB53-47B2-9CB6-B73738D71189}" type="presParOf" srcId="{30E851F6-DD94-40E6-9931-98233D23B93B}" destId="{B73935D1-11D4-4D04-8720-982C94C22732}" srcOrd="5" destOrd="0" presId="urn:microsoft.com/office/officeart/2005/8/layout/list1"/>
    <dgm:cxn modelId="{E61C98AD-3C46-460E-8EC1-F6AF10BB087B}" type="presParOf" srcId="{30E851F6-DD94-40E6-9931-98233D23B93B}" destId="{7DC8EE5F-9552-4526-B911-03307A6C1523}" srcOrd="6" destOrd="0" presId="urn:microsoft.com/office/officeart/2005/8/layout/list1"/>
    <dgm:cxn modelId="{5F2DDB78-A361-451D-AF01-0F57595CB511}" type="presParOf" srcId="{30E851F6-DD94-40E6-9931-98233D23B93B}" destId="{19C65260-6DC4-49D2-9178-580608A230FA}" srcOrd="7" destOrd="0" presId="urn:microsoft.com/office/officeart/2005/8/layout/list1"/>
    <dgm:cxn modelId="{28AB0AEB-BCFB-4056-AB9E-AEFB995C43A2}" type="presParOf" srcId="{30E851F6-DD94-40E6-9931-98233D23B93B}" destId="{013BB77E-D9D6-4363-B242-78A3D23CB02B}" srcOrd="8" destOrd="0" presId="urn:microsoft.com/office/officeart/2005/8/layout/list1"/>
    <dgm:cxn modelId="{04C861C2-CAAF-401E-96FA-D2B1648C9D1B}" type="presParOf" srcId="{013BB77E-D9D6-4363-B242-78A3D23CB02B}" destId="{9094DD0B-E8FF-4118-A66E-39ED07656196}" srcOrd="0" destOrd="0" presId="urn:microsoft.com/office/officeart/2005/8/layout/list1"/>
    <dgm:cxn modelId="{6A21E9E4-1DD7-4B96-B0AD-5019D3F32B10}" type="presParOf" srcId="{013BB77E-D9D6-4363-B242-78A3D23CB02B}" destId="{D2AB89EE-A1EC-4223-8B50-5E5D24A1385E}" srcOrd="1" destOrd="0" presId="urn:microsoft.com/office/officeart/2005/8/layout/list1"/>
    <dgm:cxn modelId="{61E2E233-BFEB-48B8-B6E0-A54F5D343FD1}" type="presParOf" srcId="{30E851F6-DD94-40E6-9931-98233D23B93B}" destId="{875B30F3-B178-4BEF-8A57-A1AAAA3A57EA}" srcOrd="9" destOrd="0" presId="urn:microsoft.com/office/officeart/2005/8/layout/list1"/>
    <dgm:cxn modelId="{9A97E964-8A05-462E-A0EF-1A73EA89382D}" type="presParOf" srcId="{30E851F6-DD94-40E6-9931-98233D23B93B}" destId="{62B3E645-DD01-4DAA-A761-D74670504B7B}" srcOrd="10" destOrd="0" presId="urn:microsoft.com/office/officeart/2005/8/layout/list1"/>
    <dgm:cxn modelId="{D5FAD253-C2D5-40FC-8592-813343FB4F26}" type="presParOf" srcId="{30E851F6-DD94-40E6-9931-98233D23B93B}" destId="{5DABD545-A5C7-4944-9E05-7E752821514B}" srcOrd="11" destOrd="0" presId="urn:microsoft.com/office/officeart/2005/8/layout/list1"/>
    <dgm:cxn modelId="{23D2FBF9-2E1E-4490-93AE-7702DE1D59A4}" type="presParOf" srcId="{30E851F6-DD94-40E6-9931-98233D23B93B}" destId="{0B96CA06-82BE-413A-B1D5-88CA480AE297}" srcOrd="12" destOrd="0" presId="urn:microsoft.com/office/officeart/2005/8/layout/list1"/>
    <dgm:cxn modelId="{4989CFA4-D17A-4709-94AB-17B28FDF0126}" type="presParOf" srcId="{0B96CA06-82BE-413A-B1D5-88CA480AE297}" destId="{3621948C-D356-4DC3-A24F-8F7329959D1C}" srcOrd="0" destOrd="0" presId="urn:microsoft.com/office/officeart/2005/8/layout/list1"/>
    <dgm:cxn modelId="{F12B4BD8-8660-42AC-9F5D-5A1561E4E6E3}" type="presParOf" srcId="{0B96CA06-82BE-413A-B1D5-88CA480AE297}" destId="{BB588012-815B-4087-AB84-CE52FC1C9032}" srcOrd="1" destOrd="0" presId="urn:microsoft.com/office/officeart/2005/8/layout/list1"/>
    <dgm:cxn modelId="{79B81B1A-FF89-4628-B643-76E60B302CE0}" type="presParOf" srcId="{30E851F6-DD94-40E6-9931-98233D23B93B}" destId="{95662E4D-2878-4F12-AD2A-3BB4420A73AC}" srcOrd="13" destOrd="0" presId="urn:microsoft.com/office/officeart/2005/8/layout/list1"/>
    <dgm:cxn modelId="{B8822707-BE12-44DC-9F5C-739A6D5AA69F}" type="presParOf" srcId="{30E851F6-DD94-40E6-9931-98233D23B93B}" destId="{D9EB6AB2-CF12-4420-A4D0-608B013745C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D0CFA7-90D0-4F51-B307-543DB97F5926}" type="doc">
      <dgm:prSet loTypeId="urn:microsoft.com/office/officeart/2005/8/layout/vList5" loCatId="list" qsTypeId="urn:microsoft.com/office/officeart/2005/8/quickstyle/simple4" qsCatId="simple" csTypeId="urn:microsoft.com/office/officeart/2005/8/colors/colorful2" csCatId="colorful"/>
      <dgm:spPr/>
      <dgm:t>
        <a:bodyPr/>
        <a:lstStyle/>
        <a:p>
          <a:endParaRPr lang="en-US"/>
        </a:p>
      </dgm:t>
    </dgm:pt>
    <dgm:pt modelId="{91713EA9-B388-427F-A757-46DF2FA55CBC}">
      <dgm:prSet/>
      <dgm:spPr/>
      <dgm:t>
        <a:bodyPr/>
        <a:lstStyle/>
        <a:p>
          <a:r>
            <a:rPr lang="en-GB"/>
            <a:t>Aim</a:t>
          </a:r>
          <a:endParaRPr lang="en-US"/>
        </a:p>
      </dgm:t>
    </dgm:pt>
    <dgm:pt modelId="{0B73CEB6-73F6-4FBC-85D4-64FA8938D43E}" type="parTrans" cxnId="{B3C5574C-96ED-415E-8FA0-5CBE35BED727}">
      <dgm:prSet/>
      <dgm:spPr/>
      <dgm:t>
        <a:bodyPr/>
        <a:lstStyle/>
        <a:p>
          <a:endParaRPr lang="en-US"/>
        </a:p>
      </dgm:t>
    </dgm:pt>
    <dgm:pt modelId="{C1646355-FCAC-4651-9FD9-1BDD57558D7C}" type="sibTrans" cxnId="{B3C5574C-96ED-415E-8FA0-5CBE35BED727}">
      <dgm:prSet/>
      <dgm:spPr/>
      <dgm:t>
        <a:bodyPr/>
        <a:lstStyle/>
        <a:p>
          <a:endParaRPr lang="en-US"/>
        </a:p>
      </dgm:t>
    </dgm:pt>
    <dgm:pt modelId="{EFDD23E6-BCF1-43FA-9997-DFFB990C7665}">
      <dgm:prSet/>
      <dgm:spPr/>
      <dgm:t>
        <a:bodyPr/>
        <a:lstStyle/>
        <a:p>
          <a:r>
            <a:rPr lang="en-GB"/>
            <a:t>Combine user profiling techniques with image and object recognition</a:t>
          </a:r>
          <a:endParaRPr lang="en-US"/>
        </a:p>
      </dgm:t>
    </dgm:pt>
    <dgm:pt modelId="{B38C7475-E0E4-4FB9-8B3D-928C1F6DEACD}" type="parTrans" cxnId="{896D3E9D-0048-49DA-9AA1-B0914440D9DF}">
      <dgm:prSet/>
      <dgm:spPr/>
      <dgm:t>
        <a:bodyPr/>
        <a:lstStyle/>
        <a:p>
          <a:endParaRPr lang="en-US"/>
        </a:p>
      </dgm:t>
    </dgm:pt>
    <dgm:pt modelId="{0491C158-9EEB-4ABB-9030-7832FEDFDC27}" type="sibTrans" cxnId="{896D3E9D-0048-49DA-9AA1-B0914440D9DF}">
      <dgm:prSet/>
      <dgm:spPr/>
      <dgm:t>
        <a:bodyPr/>
        <a:lstStyle/>
        <a:p>
          <a:endParaRPr lang="en-US"/>
        </a:p>
      </dgm:t>
    </dgm:pt>
    <dgm:pt modelId="{40D7266A-7600-438F-A6F0-C1C1F3F6C1D6}">
      <dgm:prSet/>
      <dgm:spPr/>
      <dgm:t>
        <a:bodyPr/>
        <a:lstStyle/>
        <a:p>
          <a:r>
            <a:rPr lang="en-GB"/>
            <a:t>Tailor made for the workplace</a:t>
          </a:r>
          <a:endParaRPr lang="en-US"/>
        </a:p>
      </dgm:t>
    </dgm:pt>
    <dgm:pt modelId="{CDA826EA-C6AD-45DB-9B78-337B6512AC97}" type="parTrans" cxnId="{4C6E246C-6F52-4409-9839-649318F738A4}">
      <dgm:prSet/>
      <dgm:spPr/>
      <dgm:t>
        <a:bodyPr/>
        <a:lstStyle/>
        <a:p>
          <a:endParaRPr lang="en-US"/>
        </a:p>
      </dgm:t>
    </dgm:pt>
    <dgm:pt modelId="{F2AB34FD-C7DC-4660-918B-6AC7C3FB2067}" type="sibTrans" cxnId="{4C6E246C-6F52-4409-9839-649318F738A4}">
      <dgm:prSet/>
      <dgm:spPr/>
      <dgm:t>
        <a:bodyPr/>
        <a:lstStyle/>
        <a:p>
          <a:endParaRPr lang="en-US"/>
        </a:p>
      </dgm:t>
    </dgm:pt>
    <dgm:pt modelId="{26071C28-A920-4D7A-807B-56AE50F647DD}">
      <dgm:prSet/>
      <dgm:spPr/>
      <dgm:t>
        <a:bodyPr/>
        <a:lstStyle/>
        <a:p>
          <a:r>
            <a:rPr lang="en-GB"/>
            <a:t>Objectives</a:t>
          </a:r>
          <a:endParaRPr lang="en-US"/>
        </a:p>
      </dgm:t>
    </dgm:pt>
    <dgm:pt modelId="{35CE37B3-4607-4152-8A98-4F149C86078C}" type="parTrans" cxnId="{A956DE22-916E-456F-BAB2-3A5D1C954CDA}">
      <dgm:prSet/>
      <dgm:spPr/>
      <dgm:t>
        <a:bodyPr/>
        <a:lstStyle/>
        <a:p>
          <a:endParaRPr lang="en-US"/>
        </a:p>
      </dgm:t>
    </dgm:pt>
    <dgm:pt modelId="{90E84172-4EAB-4FDC-AFFF-4DD4612FE338}" type="sibTrans" cxnId="{A956DE22-916E-456F-BAB2-3A5D1C954CDA}">
      <dgm:prSet/>
      <dgm:spPr/>
      <dgm:t>
        <a:bodyPr/>
        <a:lstStyle/>
        <a:p>
          <a:endParaRPr lang="en-US"/>
        </a:p>
      </dgm:t>
    </dgm:pt>
    <dgm:pt modelId="{BC86B078-1147-475F-8D9A-D65DCBD62C90}">
      <dgm:prSet/>
      <dgm:spPr/>
      <dgm:t>
        <a:bodyPr/>
        <a:lstStyle/>
        <a:p>
          <a:pPr>
            <a:buFont typeface="Arial" panose="020B0604020202020204" pitchFamily="34" charset="0"/>
            <a:buChar char="•"/>
          </a:pPr>
          <a:r>
            <a:rPr lang="en-GB" dirty="0"/>
            <a:t>Perform image and object detection techniques using Vuforia</a:t>
          </a:r>
          <a:endParaRPr lang="en-US" dirty="0"/>
        </a:p>
      </dgm:t>
    </dgm:pt>
    <dgm:pt modelId="{707DCBF5-78BF-4996-B553-A392EF1AAC82}" type="parTrans" cxnId="{591C5DE6-C3C8-4472-B6D4-BAD379E1446C}">
      <dgm:prSet/>
      <dgm:spPr/>
      <dgm:t>
        <a:bodyPr/>
        <a:lstStyle/>
        <a:p>
          <a:endParaRPr lang="en-US"/>
        </a:p>
      </dgm:t>
    </dgm:pt>
    <dgm:pt modelId="{92DA3B05-3C68-408D-AD2B-21271BE570B5}" type="sibTrans" cxnId="{591C5DE6-C3C8-4472-B6D4-BAD379E1446C}">
      <dgm:prSet/>
      <dgm:spPr/>
      <dgm:t>
        <a:bodyPr/>
        <a:lstStyle/>
        <a:p>
          <a:endParaRPr lang="en-US"/>
        </a:p>
      </dgm:t>
    </dgm:pt>
    <dgm:pt modelId="{C0E2B8AA-E160-4876-A510-1BE54A50EE7F}">
      <dgm:prSet/>
      <dgm:spPr/>
      <dgm:t>
        <a:bodyPr/>
        <a:lstStyle/>
        <a:p>
          <a:pPr>
            <a:buFont typeface="Arial" panose="020B0604020202020204" pitchFamily="34" charset="0"/>
            <a:buChar char="•"/>
          </a:pPr>
          <a:r>
            <a:rPr lang="en-GB" dirty="0"/>
            <a:t>Apply AR techniques to overlay augmentations</a:t>
          </a:r>
          <a:endParaRPr lang="en-US" dirty="0"/>
        </a:p>
      </dgm:t>
    </dgm:pt>
    <dgm:pt modelId="{253EDEB3-7151-499D-968D-00FC54BC5568}" type="parTrans" cxnId="{34E74D10-60B0-41E7-875A-F2955544E5F6}">
      <dgm:prSet/>
      <dgm:spPr/>
      <dgm:t>
        <a:bodyPr/>
        <a:lstStyle/>
        <a:p>
          <a:endParaRPr lang="en-US"/>
        </a:p>
      </dgm:t>
    </dgm:pt>
    <dgm:pt modelId="{0484FEED-A616-441F-AA32-06D4A34B4611}" type="sibTrans" cxnId="{34E74D10-60B0-41E7-875A-F2955544E5F6}">
      <dgm:prSet/>
      <dgm:spPr/>
      <dgm:t>
        <a:bodyPr/>
        <a:lstStyle/>
        <a:p>
          <a:endParaRPr lang="en-US"/>
        </a:p>
      </dgm:t>
    </dgm:pt>
    <dgm:pt modelId="{694D07C2-8046-4AFF-B532-F8F520EF5FB3}">
      <dgm:prSet/>
      <dgm:spPr/>
      <dgm:t>
        <a:bodyPr/>
        <a:lstStyle/>
        <a:p>
          <a:pPr>
            <a:buFont typeface="Arial" panose="020B0604020202020204" pitchFamily="34" charset="0"/>
            <a:buChar char="•"/>
          </a:pPr>
          <a:r>
            <a:rPr lang="en-GB" dirty="0"/>
            <a:t>Develop user profiling techniques</a:t>
          </a:r>
          <a:endParaRPr lang="en-US" dirty="0"/>
        </a:p>
      </dgm:t>
    </dgm:pt>
    <dgm:pt modelId="{D5A8D9AC-179F-4472-AB1B-20DC78A93E85}" type="parTrans" cxnId="{800135DD-4C4E-445C-A834-F27EB75DE003}">
      <dgm:prSet/>
      <dgm:spPr/>
      <dgm:t>
        <a:bodyPr/>
        <a:lstStyle/>
        <a:p>
          <a:endParaRPr lang="en-US"/>
        </a:p>
      </dgm:t>
    </dgm:pt>
    <dgm:pt modelId="{DA18D4BB-3A6D-4458-A338-ABEB0C462D2A}" type="sibTrans" cxnId="{800135DD-4C4E-445C-A834-F27EB75DE003}">
      <dgm:prSet/>
      <dgm:spPr/>
      <dgm:t>
        <a:bodyPr/>
        <a:lstStyle/>
        <a:p>
          <a:endParaRPr lang="en-US"/>
        </a:p>
      </dgm:t>
    </dgm:pt>
    <dgm:pt modelId="{BB82AEAB-B3A5-4A0C-9AF9-DE8F86B1F60C}">
      <dgm:prSet/>
      <dgm:spPr/>
      <dgm:t>
        <a:bodyPr/>
        <a:lstStyle/>
        <a:p>
          <a:pPr>
            <a:buFont typeface="Arial" panose="020B0604020202020204" pitchFamily="34" charset="0"/>
            <a:buChar char="•"/>
          </a:pPr>
          <a:r>
            <a:rPr lang="en-GB" dirty="0"/>
            <a:t>Apply and evaluate through quality and quantity testing the aforementioned techniques</a:t>
          </a:r>
          <a:endParaRPr lang="en-US" dirty="0"/>
        </a:p>
      </dgm:t>
    </dgm:pt>
    <dgm:pt modelId="{D0BF03EF-FF65-46D1-A77B-35078F6522E0}" type="parTrans" cxnId="{2F9E0B1C-372E-4E2E-8BC8-A486FE4EF531}">
      <dgm:prSet/>
      <dgm:spPr/>
      <dgm:t>
        <a:bodyPr/>
        <a:lstStyle/>
        <a:p>
          <a:endParaRPr lang="en-US"/>
        </a:p>
      </dgm:t>
    </dgm:pt>
    <dgm:pt modelId="{15C3D5A0-C677-4D6B-AA9C-45A21C1D28D9}" type="sibTrans" cxnId="{2F9E0B1C-372E-4E2E-8BC8-A486FE4EF531}">
      <dgm:prSet/>
      <dgm:spPr/>
      <dgm:t>
        <a:bodyPr/>
        <a:lstStyle/>
        <a:p>
          <a:endParaRPr lang="en-US"/>
        </a:p>
      </dgm:t>
    </dgm:pt>
    <dgm:pt modelId="{5CB6628D-ACF7-4EE9-979C-EC6818269EDC}" type="pres">
      <dgm:prSet presAssocID="{7CD0CFA7-90D0-4F51-B307-543DB97F5926}" presName="Name0" presStyleCnt="0">
        <dgm:presLayoutVars>
          <dgm:dir/>
          <dgm:animLvl val="lvl"/>
          <dgm:resizeHandles val="exact"/>
        </dgm:presLayoutVars>
      </dgm:prSet>
      <dgm:spPr/>
    </dgm:pt>
    <dgm:pt modelId="{ABFDB257-FF3A-430F-BE4C-3F719FB8BCAE}" type="pres">
      <dgm:prSet presAssocID="{91713EA9-B388-427F-A757-46DF2FA55CBC}" presName="linNode" presStyleCnt="0"/>
      <dgm:spPr/>
    </dgm:pt>
    <dgm:pt modelId="{F5E2033C-3FD8-41D0-AB91-054B89B0F3F4}" type="pres">
      <dgm:prSet presAssocID="{91713EA9-B388-427F-A757-46DF2FA55CBC}" presName="parentText" presStyleLbl="node1" presStyleIdx="0" presStyleCnt="2">
        <dgm:presLayoutVars>
          <dgm:chMax val="1"/>
          <dgm:bulletEnabled val="1"/>
        </dgm:presLayoutVars>
      </dgm:prSet>
      <dgm:spPr/>
    </dgm:pt>
    <dgm:pt modelId="{B0329556-486A-4082-8A80-9A0A7B6CE6A3}" type="pres">
      <dgm:prSet presAssocID="{91713EA9-B388-427F-A757-46DF2FA55CBC}" presName="descendantText" presStyleLbl="alignAccFollowNode1" presStyleIdx="0" presStyleCnt="2">
        <dgm:presLayoutVars>
          <dgm:bulletEnabled val="1"/>
        </dgm:presLayoutVars>
      </dgm:prSet>
      <dgm:spPr/>
    </dgm:pt>
    <dgm:pt modelId="{F6655C41-FEBB-4407-AEB3-0EF752915CA7}" type="pres">
      <dgm:prSet presAssocID="{C1646355-FCAC-4651-9FD9-1BDD57558D7C}" presName="sp" presStyleCnt="0"/>
      <dgm:spPr/>
    </dgm:pt>
    <dgm:pt modelId="{5D8286C7-70F3-441A-84A6-D49C4189F44E}" type="pres">
      <dgm:prSet presAssocID="{26071C28-A920-4D7A-807B-56AE50F647DD}" presName="linNode" presStyleCnt="0"/>
      <dgm:spPr/>
    </dgm:pt>
    <dgm:pt modelId="{336C8601-9AF3-4C38-85DB-0251E1367A18}" type="pres">
      <dgm:prSet presAssocID="{26071C28-A920-4D7A-807B-56AE50F647DD}" presName="parentText" presStyleLbl="node1" presStyleIdx="1" presStyleCnt="2">
        <dgm:presLayoutVars>
          <dgm:chMax val="1"/>
          <dgm:bulletEnabled val="1"/>
        </dgm:presLayoutVars>
      </dgm:prSet>
      <dgm:spPr/>
    </dgm:pt>
    <dgm:pt modelId="{8C57F8BA-2F6E-40E1-B57F-DEBAA58A87FF}" type="pres">
      <dgm:prSet presAssocID="{26071C28-A920-4D7A-807B-56AE50F647DD}" presName="descendantText" presStyleLbl="alignAccFollowNode1" presStyleIdx="1" presStyleCnt="2">
        <dgm:presLayoutVars>
          <dgm:bulletEnabled val="1"/>
        </dgm:presLayoutVars>
      </dgm:prSet>
      <dgm:spPr/>
    </dgm:pt>
  </dgm:ptLst>
  <dgm:cxnLst>
    <dgm:cxn modelId="{34E74D10-60B0-41E7-875A-F2955544E5F6}" srcId="{26071C28-A920-4D7A-807B-56AE50F647DD}" destId="{C0E2B8AA-E160-4876-A510-1BE54A50EE7F}" srcOrd="1" destOrd="0" parTransId="{253EDEB3-7151-499D-968D-00FC54BC5568}" sibTransId="{0484FEED-A616-441F-AA32-06D4A34B4611}"/>
    <dgm:cxn modelId="{2F9E0B1C-372E-4E2E-8BC8-A486FE4EF531}" srcId="{26071C28-A920-4D7A-807B-56AE50F647DD}" destId="{BB82AEAB-B3A5-4A0C-9AF9-DE8F86B1F60C}" srcOrd="3" destOrd="0" parTransId="{D0BF03EF-FF65-46D1-A77B-35078F6522E0}" sibTransId="{15C3D5A0-C677-4D6B-AA9C-45A21C1D28D9}"/>
    <dgm:cxn modelId="{A956DE22-916E-456F-BAB2-3A5D1C954CDA}" srcId="{7CD0CFA7-90D0-4F51-B307-543DB97F5926}" destId="{26071C28-A920-4D7A-807B-56AE50F647DD}" srcOrd="1" destOrd="0" parTransId="{35CE37B3-4607-4152-8A98-4F149C86078C}" sibTransId="{90E84172-4EAB-4FDC-AFFF-4DD4612FE338}"/>
    <dgm:cxn modelId="{44B6A226-1DA0-4E05-BCBA-1865AACCCC76}" type="presOf" srcId="{BB82AEAB-B3A5-4A0C-9AF9-DE8F86B1F60C}" destId="{8C57F8BA-2F6E-40E1-B57F-DEBAA58A87FF}" srcOrd="0" destOrd="3" presId="urn:microsoft.com/office/officeart/2005/8/layout/vList5"/>
    <dgm:cxn modelId="{B0F91F5E-89EB-4F7C-AF2E-72B56C71545A}" type="presOf" srcId="{40D7266A-7600-438F-A6F0-C1C1F3F6C1D6}" destId="{B0329556-486A-4082-8A80-9A0A7B6CE6A3}" srcOrd="0" destOrd="1" presId="urn:microsoft.com/office/officeart/2005/8/layout/vList5"/>
    <dgm:cxn modelId="{4C6E246C-6F52-4409-9839-649318F738A4}" srcId="{91713EA9-B388-427F-A757-46DF2FA55CBC}" destId="{40D7266A-7600-438F-A6F0-C1C1F3F6C1D6}" srcOrd="1" destOrd="0" parTransId="{CDA826EA-C6AD-45DB-9B78-337B6512AC97}" sibTransId="{F2AB34FD-C7DC-4660-918B-6AC7C3FB2067}"/>
    <dgm:cxn modelId="{B3C5574C-96ED-415E-8FA0-5CBE35BED727}" srcId="{7CD0CFA7-90D0-4F51-B307-543DB97F5926}" destId="{91713EA9-B388-427F-A757-46DF2FA55CBC}" srcOrd="0" destOrd="0" parTransId="{0B73CEB6-73F6-4FBC-85D4-64FA8938D43E}" sibTransId="{C1646355-FCAC-4651-9FD9-1BDD57558D7C}"/>
    <dgm:cxn modelId="{92AA2176-B3EB-46C6-B798-AA6B15CF4946}" type="presOf" srcId="{7CD0CFA7-90D0-4F51-B307-543DB97F5926}" destId="{5CB6628D-ACF7-4EE9-979C-EC6818269EDC}" srcOrd="0" destOrd="0" presId="urn:microsoft.com/office/officeart/2005/8/layout/vList5"/>
    <dgm:cxn modelId="{B457697D-0271-43D7-8024-2B9E9C585618}" type="presOf" srcId="{26071C28-A920-4D7A-807B-56AE50F647DD}" destId="{336C8601-9AF3-4C38-85DB-0251E1367A18}" srcOrd="0" destOrd="0" presId="urn:microsoft.com/office/officeart/2005/8/layout/vList5"/>
    <dgm:cxn modelId="{3DF6B78F-0E2C-4935-B339-71BF255C42C0}" type="presOf" srcId="{EFDD23E6-BCF1-43FA-9997-DFFB990C7665}" destId="{B0329556-486A-4082-8A80-9A0A7B6CE6A3}" srcOrd="0" destOrd="0" presId="urn:microsoft.com/office/officeart/2005/8/layout/vList5"/>
    <dgm:cxn modelId="{2FD4839B-B9BF-4F33-9D25-054EB72A8476}" type="presOf" srcId="{694D07C2-8046-4AFF-B532-F8F520EF5FB3}" destId="{8C57F8BA-2F6E-40E1-B57F-DEBAA58A87FF}" srcOrd="0" destOrd="2" presId="urn:microsoft.com/office/officeart/2005/8/layout/vList5"/>
    <dgm:cxn modelId="{896D3E9D-0048-49DA-9AA1-B0914440D9DF}" srcId="{91713EA9-B388-427F-A757-46DF2FA55CBC}" destId="{EFDD23E6-BCF1-43FA-9997-DFFB990C7665}" srcOrd="0" destOrd="0" parTransId="{B38C7475-E0E4-4FB9-8B3D-928C1F6DEACD}" sibTransId="{0491C158-9EEB-4ABB-9030-7832FEDFDC27}"/>
    <dgm:cxn modelId="{E916019F-D975-474C-9FA4-FF9B37B3A84B}" type="presOf" srcId="{91713EA9-B388-427F-A757-46DF2FA55CBC}" destId="{F5E2033C-3FD8-41D0-AB91-054B89B0F3F4}" srcOrd="0" destOrd="0" presId="urn:microsoft.com/office/officeart/2005/8/layout/vList5"/>
    <dgm:cxn modelId="{B3E942CA-8025-4AAE-B2D5-D8CBD827337D}" type="presOf" srcId="{C0E2B8AA-E160-4876-A510-1BE54A50EE7F}" destId="{8C57F8BA-2F6E-40E1-B57F-DEBAA58A87FF}" srcOrd="0" destOrd="1" presId="urn:microsoft.com/office/officeart/2005/8/layout/vList5"/>
    <dgm:cxn modelId="{800135DD-4C4E-445C-A834-F27EB75DE003}" srcId="{26071C28-A920-4D7A-807B-56AE50F647DD}" destId="{694D07C2-8046-4AFF-B532-F8F520EF5FB3}" srcOrd="2" destOrd="0" parTransId="{D5A8D9AC-179F-4472-AB1B-20DC78A93E85}" sibTransId="{DA18D4BB-3A6D-4458-A338-ABEB0C462D2A}"/>
    <dgm:cxn modelId="{591C5DE6-C3C8-4472-B6D4-BAD379E1446C}" srcId="{26071C28-A920-4D7A-807B-56AE50F647DD}" destId="{BC86B078-1147-475F-8D9A-D65DCBD62C90}" srcOrd="0" destOrd="0" parTransId="{707DCBF5-78BF-4996-B553-A392EF1AAC82}" sibTransId="{92DA3B05-3C68-408D-AD2B-21271BE570B5}"/>
    <dgm:cxn modelId="{A66627E9-4907-4BDE-81D3-3266A32FE8C1}" type="presOf" srcId="{BC86B078-1147-475F-8D9A-D65DCBD62C90}" destId="{8C57F8BA-2F6E-40E1-B57F-DEBAA58A87FF}" srcOrd="0" destOrd="0" presId="urn:microsoft.com/office/officeart/2005/8/layout/vList5"/>
    <dgm:cxn modelId="{AE14E166-2983-4E8D-B253-7987B9FEC06A}" type="presParOf" srcId="{5CB6628D-ACF7-4EE9-979C-EC6818269EDC}" destId="{ABFDB257-FF3A-430F-BE4C-3F719FB8BCAE}" srcOrd="0" destOrd="0" presId="urn:microsoft.com/office/officeart/2005/8/layout/vList5"/>
    <dgm:cxn modelId="{B77CB20C-E890-4FCE-A3A9-6F52E6D22099}" type="presParOf" srcId="{ABFDB257-FF3A-430F-BE4C-3F719FB8BCAE}" destId="{F5E2033C-3FD8-41D0-AB91-054B89B0F3F4}" srcOrd="0" destOrd="0" presId="urn:microsoft.com/office/officeart/2005/8/layout/vList5"/>
    <dgm:cxn modelId="{BD0CDF45-A36A-47B8-923B-2D5F831701AF}" type="presParOf" srcId="{ABFDB257-FF3A-430F-BE4C-3F719FB8BCAE}" destId="{B0329556-486A-4082-8A80-9A0A7B6CE6A3}" srcOrd="1" destOrd="0" presId="urn:microsoft.com/office/officeart/2005/8/layout/vList5"/>
    <dgm:cxn modelId="{EBFB5A32-E388-4FAC-87D1-845B4DF5DC68}" type="presParOf" srcId="{5CB6628D-ACF7-4EE9-979C-EC6818269EDC}" destId="{F6655C41-FEBB-4407-AEB3-0EF752915CA7}" srcOrd="1" destOrd="0" presId="urn:microsoft.com/office/officeart/2005/8/layout/vList5"/>
    <dgm:cxn modelId="{AE00D3CB-28B2-4319-8A43-9141CD827A77}" type="presParOf" srcId="{5CB6628D-ACF7-4EE9-979C-EC6818269EDC}" destId="{5D8286C7-70F3-441A-84A6-D49C4189F44E}" srcOrd="2" destOrd="0" presId="urn:microsoft.com/office/officeart/2005/8/layout/vList5"/>
    <dgm:cxn modelId="{659382BA-918D-4A62-9B49-E34C209A6AD6}" type="presParOf" srcId="{5D8286C7-70F3-441A-84A6-D49C4189F44E}" destId="{336C8601-9AF3-4C38-85DB-0251E1367A18}" srcOrd="0" destOrd="0" presId="urn:microsoft.com/office/officeart/2005/8/layout/vList5"/>
    <dgm:cxn modelId="{1299E578-D326-4B6E-B8A0-FA755097CC3E}" type="presParOf" srcId="{5D8286C7-70F3-441A-84A6-D49C4189F44E}" destId="{8C57F8BA-2F6E-40E1-B57F-DEBAA58A87F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9A589A-46DE-0F49-B460-E7914F3E440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6039115-797B-304C-9FC0-EFABB1F21232}">
      <dgm:prSet/>
      <dgm:spPr/>
      <dgm:t>
        <a:bodyPr/>
        <a:lstStyle/>
        <a:p>
          <a:pPr>
            <a:lnSpc>
              <a:spcPct val="100000"/>
            </a:lnSpc>
          </a:pPr>
          <a:r>
            <a:rPr lang="en-US"/>
            <a:t>The User</a:t>
          </a:r>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endParaRPr lang="en-US"/>
        </a:p>
      </dgm:t>
    </dgm:pt>
    <dgm:pt modelId="{E39563C5-C199-4F5B-A899-8CC0710341A0}">
      <dgm:prSet/>
      <dgm:spPr/>
      <dgm:t>
        <a:bodyPr/>
        <a:lstStyle/>
        <a:p>
          <a:pPr>
            <a:lnSpc>
              <a:spcPct val="100000"/>
            </a:lnSpc>
          </a:pPr>
          <a:r>
            <a:rPr lang="en-US"/>
            <a:t>The Augmented Reality System</a:t>
          </a:r>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endParaRPr lang="en-US"/>
        </a:p>
      </dgm:t>
    </dgm:pt>
    <dgm:pt modelId="{15B1A768-2666-4AB4-BDA7-F0E3C4160D59}">
      <dgm:prSet/>
      <dgm:spPr/>
      <dgm:t>
        <a:bodyPr/>
        <a:lstStyle/>
        <a:p>
          <a:pPr>
            <a:lnSpc>
              <a:spcPct val="100000"/>
            </a:lnSpc>
          </a:pPr>
          <a:r>
            <a:rPr lang="en-US"/>
            <a:t>The User Recommendation System</a:t>
          </a:r>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endParaRPr lang="en-US"/>
        </a:p>
      </dgm:t>
    </dgm:pt>
    <dgm:pt modelId="{194948A6-F0FF-4627-AD85-28A92D2C8780}" type="pres">
      <dgm:prSet presAssocID="{489A589A-46DE-0F49-B460-E7914F3E440D}" presName="root" presStyleCnt="0">
        <dgm:presLayoutVars>
          <dgm:dir/>
          <dgm:resizeHandles val="exact"/>
        </dgm:presLayoutVars>
      </dgm:prSet>
      <dgm:spPr/>
    </dgm:pt>
    <dgm:pt modelId="{4C96B5EE-6015-4F3B-8D65-294B3C8AD901}" type="pres">
      <dgm:prSet presAssocID="{66039115-797B-304C-9FC0-EFABB1F21232}" presName="compNode" presStyleCnt="0"/>
      <dgm:spPr/>
    </dgm:pt>
    <dgm:pt modelId="{66201A51-3339-4884-8E10-FFAB381568A6}" type="pres">
      <dgm:prSet presAssocID="{66039115-797B-304C-9FC0-EFABB1F21232}" presName="bgRect" presStyleLbl="bgShp" presStyleIdx="0" presStyleCnt="3"/>
      <dgm:spPr/>
    </dgm:pt>
    <dgm:pt modelId="{739D88A7-07ED-4BAF-8DB5-B4D5CC273AE9}" type="pres">
      <dgm:prSet presAssocID="{66039115-797B-304C-9FC0-EFABB1F212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428CE55D-BF33-4A07-85EE-4C749CB1AC3A}" type="pres">
      <dgm:prSet presAssocID="{66039115-797B-304C-9FC0-EFABB1F21232}" presName="spaceRect" presStyleCnt="0"/>
      <dgm:spPr/>
    </dgm:pt>
    <dgm:pt modelId="{61ED0F1D-6F2F-4B21-8AA1-7534E50785AA}" type="pres">
      <dgm:prSet presAssocID="{66039115-797B-304C-9FC0-EFABB1F21232}" presName="parTx" presStyleLbl="revTx" presStyleIdx="0" presStyleCnt="3">
        <dgm:presLayoutVars>
          <dgm:chMax val="0"/>
          <dgm:chPref val="0"/>
        </dgm:presLayoutVars>
      </dgm:prSet>
      <dgm:spPr/>
    </dgm:pt>
    <dgm:pt modelId="{4F84BE26-3344-485A-8D75-01EB7E8F0BEE}" type="pres">
      <dgm:prSet presAssocID="{D044F6BA-1D90-EC47-8A78-B9796198ECF5}" presName="sibTrans" presStyleCnt="0"/>
      <dgm:spPr/>
    </dgm:pt>
    <dgm:pt modelId="{F268A130-C384-4136-87DB-3BB1CD6781C1}" type="pres">
      <dgm:prSet presAssocID="{E39563C5-C199-4F5B-A899-8CC0710341A0}" presName="compNode" presStyleCnt="0"/>
      <dgm:spPr/>
    </dgm:pt>
    <dgm:pt modelId="{254A0435-6C8A-4EB2-97F8-9CE6329F3E59}" type="pres">
      <dgm:prSet presAssocID="{E39563C5-C199-4F5B-A899-8CC0710341A0}" presName="bgRect" presStyleLbl="bgShp" presStyleIdx="1" presStyleCnt="3"/>
      <dgm:spPr/>
    </dgm:pt>
    <dgm:pt modelId="{E42C5782-7D3F-4D52-A052-52F3AD4ED613}" type="pres">
      <dgm:prSet presAssocID="{E39563C5-C199-4F5B-A899-8CC0710341A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4CA6E81C-A8BA-4D0D-AA8B-0F9DE52D916E}" type="pres">
      <dgm:prSet presAssocID="{E39563C5-C199-4F5B-A899-8CC0710341A0}" presName="spaceRect" presStyleCnt="0"/>
      <dgm:spPr/>
    </dgm:pt>
    <dgm:pt modelId="{384C0346-19AF-4C14-B433-B2D08DCB32FB}" type="pres">
      <dgm:prSet presAssocID="{E39563C5-C199-4F5B-A899-8CC0710341A0}" presName="parTx" presStyleLbl="revTx" presStyleIdx="1" presStyleCnt="3">
        <dgm:presLayoutVars>
          <dgm:chMax val="0"/>
          <dgm:chPref val="0"/>
        </dgm:presLayoutVars>
      </dgm:prSet>
      <dgm:spPr/>
    </dgm:pt>
    <dgm:pt modelId="{A5D01702-3095-4F23-B0DD-82DE3A10EC91}" type="pres">
      <dgm:prSet presAssocID="{BC971DAC-9BE2-44B2-ABE4-8099C777E9C4}" presName="sibTrans" presStyleCnt="0"/>
      <dgm:spPr/>
    </dgm:pt>
    <dgm:pt modelId="{C9B003D6-7C55-4625-BAC0-C6CB4EB1EAA1}" type="pres">
      <dgm:prSet presAssocID="{15B1A768-2666-4AB4-BDA7-F0E3C4160D59}" presName="compNode" presStyleCnt="0"/>
      <dgm:spPr/>
    </dgm:pt>
    <dgm:pt modelId="{59441C94-0907-4E1E-AE65-4C73CCABD876}" type="pres">
      <dgm:prSet presAssocID="{15B1A768-2666-4AB4-BDA7-F0E3C4160D59}" presName="bgRect" presStyleLbl="bgShp" presStyleIdx="2" presStyleCnt="3"/>
      <dgm:spPr/>
    </dgm:pt>
    <dgm:pt modelId="{C469D493-C891-44E5-8C0B-A5D61AB2E560}" type="pres">
      <dgm:prSet presAssocID="{15B1A768-2666-4AB4-BDA7-F0E3C4160D5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D4F8B1D3-3ADE-4CBF-A8B7-C95C541A41CE}" type="pres">
      <dgm:prSet presAssocID="{15B1A768-2666-4AB4-BDA7-F0E3C4160D59}" presName="spaceRect" presStyleCnt="0"/>
      <dgm:spPr/>
    </dgm:pt>
    <dgm:pt modelId="{BD11549B-3679-4130-8B27-2CBA122D4100}" type="pres">
      <dgm:prSet presAssocID="{15B1A768-2666-4AB4-BDA7-F0E3C4160D59}" presName="parTx" presStyleLbl="revTx" presStyleIdx="2" presStyleCnt="3">
        <dgm:presLayoutVars>
          <dgm:chMax val="0"/>
          <dgm:chPref val="0"/>
        </dgm:presLayoutVars>
      </dgm:prSet>
      <dgm:spPr/>
    </dgm:pt>
  </dgm:ptLst>
  <dgm:cxnLst>
    <dgm:cxn modelId="{08DEC938-538C-403B-80C3-828B96DAFF82}" srcId="{489A589A-46DE-0F49-B460-E7914F3E440D}" destId="{15B1A768-2666-4AB4-BDA7-F0E3C4160D59}" srcOrd="2" destOrd="0" parTransId="{D47033D3-4E41-485A-B515-A02A8C3B404A}" sibTransId="{72FFCBD4-DD9D-4E06-81E4-54307F97A3F0}"/>
    <dgm:cxn modelId="{7731D938-E64F-4E6D-A480-A319FA860846}" type="presOf" srcId="{E39563C5-C199-4F5B-A899-8CC0710341A0}" destId="{384C0346-19AF-4C14-B433-B2D08DCB32FB}" srcOrd="0" destOrd="0" presId="urn:microsoft.com/office/officeart/2018/2/layout/IconVerticalSolidList"/>
    <dgm:cxn modelId="{874AEC4D-8353-43AB-AFFD-B4A3065CE849}" type="presOf" srcId="{15B1A768-2666-4AB4-BDA7-F0E3C4160D59}" destId="{BD11549B-3679-4130-8B27-2CBA122D4100}" srcOrd="0" destOrd="0" presId="urn:microsoft.com/office/officeart/2018/2/layout/IconVerticalSolidList"/>
    <dgm:cxn modelId="{31C3237C-2299-B649-8C93-587C97AC9999}" srcId="{489A589A-46DE-0F49-B460-E7914F3E440D}" destId="{66039115-797B-304C-9FC0-EFABB1F21232}" srcOrd="0" destOrd="0" parTransId="{C8EABE8F-1E84-494E-AD8A-32BA419A36E9}" sibTransId="{D044F6BA-1D90-EC47-8A78-B9796198ECF5}"/>
    <dgm:cxn modelId="{69993B80-8C08-4862-B9F9-649A148FA256}" type="presOf" srcId="{489A589A-46DE-0F49-B460-E7914F3E440D}" destId="{194948A6-F0FF-4627-AD85-28A92D2C8780}" srcOrd="0" destOrd="0" presId="urn:microsoft.com/office/officeart/2018/2/layout/IconVerticalSolidList"/>
    <dgm:cxn modelId="{BBAD9FDB-1013-4B11-A9AE-2815527D1B78}" srcId="{489A589A-46DE-0F49-B460-E7914F3E440D}" destId="{E39563C5-C199-4F5B-A899-8CC0710341A0}" srcOrd="1" destOrd="0" parTransId="{6531EA77-44C5-4E3D-BA04-70C1E49BCD39}" sibTransId="{BC971DAC-9BE2-44B2-ABE4-8099C777E9C4}"/>
    <dgm:cxn modelId="{52E655F3-72AE-4904-95C2-FED400086199}" type="presOf" srcId="{66039115-797B-304C-9FC0-EFABB1F21232}" destId="{61ED0F1D-6F2F-4B21-8AA1-7534E50785AA}" srcOrd="0" destOrd="0" presId="urn:microsoft.com/office/officeart/2018/2/layout/IconVerticalSolidList"/>
    <dgm:cxn modelId="{AB78A3E2-DB28-4E3F-B46B-B03C16329677}" type="presParOf" srcId="{194948A6-F0FF-4627-AD85-28A92D2C8780}" destId="{4C96B5EE-6015-4F3B-8D65-294B3C8AD901}" srcOrd="0" destOrd="0" presId="urn:microsoft.com/office/officeart/2018/2/layout/IconVerticalSolidList"/>
    <dgm:cxn modelId="{ECB553B6-3C02-4715-9AB5-9AA940F4C902}" type="presParOf" srcId="{4C96B5EE-6015-4F3B-8D65-294B3C8AD901}" destId="{66201A51-3339-4884-8E10-FFAB381568A6}" srcOrd="0" destOrd="0" presId="urn:microsoft.com/office/officeart/2018/2/layout/IconVerticalSolidList"/>
    <dgm:cxn modelId="{834FF423-F08A-4429-B5AE-BA78B7EE37AD}" type="presParOf" srcId="{4C96B5EE-6015-4F3B-8D65-294B3C8AD901}" destId="{739D88A7-07ED-4BAF-8DB5-B4D5CC273AE9}" srcOrd="1" destOrd="0" presId="urn:microsoft.com/office/officeart/2018/2/layout/IconVerticalSolidList"/>
    <dgm:cxn modelId="{CF899F91-3207-47C3-AB62-C800B9E6794C}" type="presParOf" srcId="{4C96B5EE-6015-4F3B-8D65-294B3C8AD901}" destId="{428CE55D-BF33-4A07-85EE-4C749CB1AC3A}" srcOrd="2" destOrd="0" presId="urn:microsoft.com/office/officeart/2018/2/layout/IconVerticalSolidList"/>
    <dgm:cxn modelId="{12B87518-A70E-46E6-86F6-D285656D2A99}" type="presParOf" srcId="{4C96B5EE-6015-4F3B-8D65-294B3C8AD901}" destId="{61ED0F1D-6F2F-4B21-8AA1-7534E50785AA}" srcOrd="3" destOrd="0" presId="urn:microsoft.com/office/officeart/2018/2/layout/IconVerticalSolidList"/>
    <dgm:cxn modelId="{7C11FE37-7031-4596-8C0E-7932D4F255BD}" type="presParOf" srcId="{194948A6-F0FF-4627-AD85-28A92D2C8780}" destId="{4F84BE26-3344-485A-8D75-01EB7E8F0BEE}" srcOrd="1" destOrd="0" presId="urn:microsoft.com/office/officeart/2018/2/layout/IconVerticalSolidList"/>
    <dgm:cxn modelId="{173F5E29-0A31-4448-A556-C4E178CE3185}" type="presParOf" srcId="{194948A6-F0FF-4627-AD85-28A92D2C8780}" destId="{F268A130-C384-4136-87DB-3BB1CD6781C1}" srcOrd="2" destOrd="0" presId="urn:microsoft.com/office/officeart/2018/2/layout/IconVerticalSolidList"/>
    <dgm:cxn modelId="{EA3DED4A-4D35-4BB0-94CE-7E52B29B96AC}" type="presParOf" srcId="{F268A130-C384-4136-87DB-3BB1CD6781C1}" destId="{254A0435-6C8A-4EB2-97F8-9CE6329F3E59}" srcOrd="0" destOrd="0" presId="urn:microsoft.com/office/officeart/2018/2/layout/IconVerticalSolidList"/>
    <dgm:cxn modelId="{DAF9F8A3-861B-4A97-A53A-C09B930ACF22}" type="presParOf" srcId="{F268A130-C384-4136-87DB-3BB1CD6781C1}" destId="{E42C5782-7D3F-4D52-A052-52F3AD4ED613}" srcOrd="1" destOrd="0" presId="urn:microsoft.com/office/officeart/2018/2/layout/IconVerticalSolidList"/>
    <dgm:cxn modelId="{B6EB49F2-F318-45DC-BDF8-FF7ED48DBDB9}" type="presParOf" srcId="{F268A130-C384-4136-87DB-3BB1CD6781C1}" destId="{4CA6E81C-A8BA-4D0D-AA8B-0F9DE52D916E}" srcOrd="2" destOrd="0" presId="urn:microsoft.com/office/officeart/2018/2/layout/IconVerticalSolidList"/>
    <dgm:cxn modelId="{A9899B4A-36B4-4776-9601-7A5C54018FA1}" type="presParOf" srcId="{F268A130-C384-4136-87DB-3BB1CD6781C1}" destId="{384C0346-19AF-4C14-B433-B2D08DCB32FB}" srcOrd="3" destOrd="0" presId="urn:microsoft.com/office/officeart/2018/2/layout/IconVerticalSolidList"/>
    <dgm:cxn modelId="{8D0DA62F-83D7-4E2B-A514-B42968596FEA}" type="presParOf" srcId="{194948A6-F0FF-4627-AD85-28A92D2C8780}" destId="{A5D01702-3095-4F23-B0DD-82DE3A10EC91}" srcOrd="3" destOrd="0" presId="urn:microsoft.com/office/officeart/2018/2/layout/IconVerticalSolidList"/>
    <dgm:cxn modelId="{5017A9FE-55E4-4ABD-BCDA-2DF5E2FFAC48}" type="presParOf" srcId="{194948A6-F0FF-4627-AD85-28A92D2C8780}" destId="{C9B003D6-7C55-4625-BAC0-C6CB4EB1EAA1}" srcOrd="4" destOrd="0" presId="urn:microsoft.com/office/officeart/2018/2/layout/IconVerticalSolidList"/>
    <dgm:cxn modelId="{11235E1A-FC3C-4979-BCD4-74C624A2B77C}" type="presParOf" srcId="{C9B003D6-7C55-4625-BAC0-C6CB4EB1EAA1}" destId="{59441C94-0907-4E1E-AE65-4C73CCABD876}" srcOrd="0" destOrd="0" presId="urn:microsoft.com/office/officeart/2018/2/layout/IconVerticalSolidList"/>
    <dgm:cxn modelId="{A8A69255-29EF-4434-B3A7-5C5B3AE8CF0E}" type="presParOf" srcId="{C9B003D6-7C55-4625-BAC0-C6CB4EB1EAA1}" destId="{C469D493-C891-44E5-8C0B-A5D61AB2E560}" srcOrd="1" destOrd="0" presId="urn:microsoft.com/office/officeart/2018/2/layout/IconVerticalSolidList"/>
    <dgm:cxn modelId="{984D15DA-4096-483D-AE42-853AF8FC7E4B}" type="presParOf" srcId="{C9B003D6-7C55-4625-BAC0-C6CB4EB1EAA1}" destId="{D4F8B1D3-3ADE-4CBF-A8B7-C95C541A41CE}" srcOrd="2" destOrd="0" presId="urn:microsoft.com/office/officeart/2018/2/layout/IconVerticalSolidList"/>
    <dgm:cxn modelId="{370035D1-4E01-423F-B417-0EF629C5AA3D}" type="presParOf" srcId="{C9B003D6-7C55-4625-BAC0-C6CB4EB1EAA1}" destId="{BD11549B-3679-4130-8B27-2CBA122D410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3522AB-855E-4B89-9305-BB959443ABF9}" type="doc">
      <dgm:prSet loTypeId="urn:microsoft.com/office/officeart/2005/8/layout/chevron2" loCatId="process" qsTypeId="urn:microsoft.com/office/officeart/2005/8/quickstyle/simple1" qsCatId="simple" csTypeId="urn:microsoft.com/office/officeart/2005/8/colors/colorful1" csCatId="colorful"/>
      <dgm:spPr/>
      <dgm:t>
        <a:bodyPr/>
        <a:lstStyle/>
        <a:p>
          <a:endParaRPr lang="en-US"/>
        </a:p>
      </dgm:t>
    </dgm:pt>
    <dgm:pt modelId="{04DF7DEA-FCF2-4C34-8BF5-967FDE7D4142}">
      <dgm:prSet/>
      <dgm:spPr/>
      <dgm:t>
        <a:bodyPr/>
        <a:lstStyle/>
        <a:p>
          <a:r>
            <a:rPr lang="en-GB"/>
            <a:t>Data Handling</a:t>
          </a:r>
          <a:endParaRPr lang="en-US"/>
        </a:p>
      </dgm:t>
    </dgm:pt>
    <dgm:pt modelId="{4C9C0D40-CD93-46F0-871E-EE23FF9D1468}" type="parTrans" cxnId="{6BAA84C6-3C1E-457D-A97D-5ABE018DA4A5}">
      <dgm:prSet/>
      <dgm:spPr/>
      <dgm:t>
        <a:bodyPr/>
        <a:lstStyle/>
        <a:p>
          <a:endParaRPr lang="en-US"/>
        </a:p>
      </dgm:t>
    </dgm:pt>
    <dgm:pt modelId="{CA42B80E-102A-4341-BFFD-67E64382F0B7}" type="sibTrans" cxnId="{6BAA84C6-3C1E-457D-A97D-5ABE018DA4A5}">
      <dgm:prSet/>
      <dgm:spPr/>
      <dgm:t>
        <a:bodyPr/>
        <a:lstStyle/>
        <a:p>
          <a:endParaRPr lang="en-US"/>
        </a:p>
      </dgm:t>
    </dgm:pt>
    <dgm:pt modelId="{B4769627-8A21-408F-BFCC-D9218D513102}">
      <dgm:prSet/>
      <dgm:spPr/>
      <dgm:t>
        <a:bodyPr/>
        <a:lstStyle/>
        <a:p>
          <a:r>
            <a:rPr lang="en-GB"/>
            <a:t>Gathering Images</a:t>
          </a:r>
          <a:endParaRPr lang="en-US"/>
        </a:p>
      </dgm:t>
    </dgm:pt>
    <dgm:pt modelId="{C923A400-EC58-4C7D-BC8A-2D55995F6EC8}" type="parTrans" cxnId="{24216DEB-9696-4449-A9E9-2F4FF48EAE33}">
      <dgm:prSet/>
      <dgm:spPr/>
      <dgm:t>
        <a:bodyPr/>
        <a:lstStyle/>
        <a:p>
          <a:endParaRPr lang="en-US"/>
        </a:p>
      </dgm:t>
    </dgm:pt>
    <dgm:pt modelId="{11D92EE3-57FA-45D5-AF1B-5C50C0BD593E}" type="sibTrans" cxnId="{24216DEB-9696-4449-A9E9-2F4FF48EAE33}">
      <dgm:prSet/>
      <dgm:spPr/>
      <dgm:t>
        <a:bodyPr/>
        <a:lstStyle/>
        <a:p>
          <a:endParaRPr lang="en-US"/>
        </a:p>
      </dgm:t>
    </dgm:pt>
    <dgm:pt modelId="{CE695EC5-F702-4B6E-8C54-6E59BC0EAB8D}">
      <dgm:prSet/>
      <dgm:spPr/>
      <dgm:t>
        <a:bodyPr/>
        <a:lstStyle/>
        <a:p>
          <a:r>
            <a:rPr lang="en-GB"/>
            <a:t>3D Models of those images</a:t>
          </a:r>
          <a:endParaRPr lang="en-US"/>
        </a:p>
      </dgm:t>
    </dgm:pt>
    <dgm:pt modelId="{32C2B47C-3440-49E9-BD5D-0115331063D4}" type="parTrans" cxnId="{D7AADEEA-00D8-4A3E-810C-AC29806013B8}">
      <dgm:prSet/>
      <dgm:spPr/>
      <dgm:t>
        <a:bodyPr/>
        <a:lstStyle/>
        <a:p>
          <a:endParaRPr lang="en-US"/>
        </a:p>
      </dgm:t>
    </dgm:pt>
    <dgm:pt modelId="{2B8200B6-5ECF-4F60-88EF-332346CC766A}" type="sibTrans" cxnId="{D7AADEEA-00D8-4A3E-810C-AC29806013B8}">
      <dgm:prSet/>
      <dgm:spPr/>
      <dgm:t>
        <a:bodyPr/>
        <a:lstStyle/>
        <a:p>
          <a:endParaRPr lang="en-US"/>
        </a:p>
      </dgm:t>
    </dgm:pt>
    <dgm:pt modelId="{19392317-1806-4BF7-8652-B17DD4794E85}">
      <dgm:prSet/>
      <dgm:spPr/>
      <dgm:t>
        <a:bodyPr/>
        <a:lstStyle/>
        <a:p>
          <a:r>
            <a:rPr lang="en-GB"/>
            <a:t>Generating the User-Rating Datasets</a:t>
          </a:r>
          <a:endParaRPr lang="en-US"/>
        </a:p>
      </dgm:t>
    </dgm:pt>
    <dgm:pt modelId="{FF9072AB-D122-4915-B67D-35D77572DC4E}" type="parTrans" cxnId="{CB73A77B-414E-47C3-8C50-6ACC13A693C5}">
      <dgm:prSet/>
      <dgm:spPr/>
      <dgm:t>
        <a:bodyPr/>
        <a:lstStyle/>
        <a:p>
          <a:endParaRPr lang="en-US"/>
        </a:p>
      </dgm:t>
    </dgm:pt>
    <dgm:pt modelId="{C20E4AA7-941B-4F95-9E5B-276588D439C9}" type="sibTrans" cxnId="{CB73A77B-414E-47C3-8C50-6ACC13A693C5}">
      <dgm:prSet/>
      <dgm:spPr/>
      <dgm:t>
        <a:bodyPr/>
        <a:lstStyle/>
        <a:p>
          <a:endParaRPr lang="en-US"/>
        </a:p>
      </dgm:t>
    </dgm:pt>
    <dgm:pt modelId="{4E0FB2A9-AE38-4E7B-A15E-CED284637BF7}">
      <dgm:prSet/>
      <dgm:spPr/>
      <dgm:t>
        <a:bodyPr/>
        <a:lstStyle/>
        <a:p>
          <a:r>
            <a:rPr lang="en-GB"/>
            <a:t>Feature Extraction</a:t>
          </a:r>
          <a:endParaRPr lang="en-US"/>
        </a:p>
      </dgm:t>
    </dgm:pt>
    <dgm:pt modelId="{3171EE45-9215-4810-8BE3-7B7DD0C83883}" type="parTrans" cxnId="{0F882D15-5273-464F-80EB-75A8D5C26972}">
      <dgm:prSet/>
      <dgm:spPr/>
      <dgm:t>
        <a:bodyPr/>
        <a:lstStyle/>
        <a:p>
          <a:endParaRPr lang="en-US"/>
        </a:p>
      </dgm:t>
    </dgm:pt>
    <dgm:pt modelId="{011A7C5A-A99D-4A84-B7D8-919BB38142CE}" type="sibTrans" cxnId="{0F882D15-5273-464F-80EB-75A8D5C26972}">
      <dgm:prSet/>
      <dgm:spPr/>
      <dgm:t>
        <a:bodyPr/>
        <a:lstStyle/>
        <a:p>
          <a:endParaRPr lang="en-US"/>
        </a:p>
      </dgm:t>
    </dgm:pt>
    <dgm:pt modelId="{1F3873C1-A03F-4A68-8A38-087E399B472A}">
      <dgm:prSet/>
      <dgm:spPr/>
      <dgm:t>
        <a:bodyPr/>
        <a:lstStyle/>
        <a:p>
          <a:r>
            <a:rPr lang="en-GB"/>
            <a:t>Choosing the markers</a:t>
          </a:r>
          <a:endParaRPr lang="en-US"/>
        </a:p>
      </dgm:t>
    </dgm:pt>
    <dgm:pt modelId="{A4DF3935-0E0D-4311-B1F1-8DFC8893467E}" type="parTrans" cxnId="{D758F345-03B6-4A9E-8E60-A9BEB3E65876}">
      <dgm:prSet/>
      <dgm:spPr/>
      <dgm:t>
        <a:bodyPr/>
        <a:lstStyle/>
        <a:p>
          <a:endParaRPr lang="en-US"/>
        </a:p>
      </dgm:t>
    </dgm:pt>
    <dgm:pt modelId="{00508624-1A78-49D2-B207-E9609BAF0060}" type="sibTrans" cxnId="{D758F345-03B6-4A9E-8E60-A9BEB3E65876}">
      <dgm:prSet/>
      <dgm:spPr/>
      <dgm:t>
        <a:bodyPr/>
        <a:lstStyle/>
        <a:p>
          <a:endParaRPr lang="en-US"/>
        </a:p>
      </dgm:t>
    </dgm:pt>
    <dgm:pt modelId="{8BA27857-F9F9-40D3-9794-A9FA95502E8F}">
      <dgm:prSet/>
      <dgm:spPr/>
      <dgm:t>
        <a:bodyPr/>
        <a:lstStyle/>
        <a:p>
          <a:r>
            <a:rPr lang="en-GB"/>
            <a:t>Extracting Image Target Features</a:t>
          </a:r>
          <a:endParaRPr lang="en-US"/>
        </a:p>
      </dgm:t>
    </dgm:pt>
    <dgm:pt modelId="{9B4CE5C8-465A-4135-B2E2-0895282F08F6}" type="parTrans" cxnId="{1565B61B-785A-4F7E-9EDE-ED2940FC1E23}">
      <dgm:prSet/>
      <dgm:spPr/>
      <dgm:t>
        <a:bodyPr/>
        <a:lstStyle/>
        <a:p>
          <a:endParaRPr lang="en-US"/>
        </a:p>
      </dgm:t>
    </dgm:pt>
    <dgm:pt modelId="{AE0EE0D2-7FCD-4694-9E23-E2A3F4DE55C9}" type="sibTrans" cxnId="{1565B61B-785A-4F7E-9EDE-ED2940FC1E23}">
      <dgm:prSet/>
      <dgm:spPr/>
      <dgm:t>
        <a:bodyPr/>
        <a:lstStyle/>
        <a:p>
          <a:endParaRPr lang="en-US"/>
        </a:p>
      </dgm:t>
    </dgm:pt>
    <dgm:pt modelId="{8111ACEE-B8EF-47BB-B30A-6F3C8DD79D86}">
      <dgm:prSet/>
      <dgm:spPr/>
      <dgm:t>
        <a:bodyPr/>
        <a:lstStyle/>
        <a:p>
          <a:r>
            <a:rPr lang="en-GB"/>
            <a:t>Extracting Model Target Features</a:t>
          </a:r>
          <a:endParaRPr lang="en-US"/>
        </a:p>
      </dgm:t>
    </dgm:pt>
    <dgm:pt modelId="{91A39932-50B4-49F7-A5BA-DF304CE979FC}" type="parTrans" cxnId="{241F46D8-357C-439A-BD31-92468B55CB8B}">
      <dgm:prSet/>
      <dgm:spPr/>
      <dgm:t>
        <a:bodyPr/>
        <a:lstStyle/>
        <a:p>
          <a:endParaRPr lang="en-US"/>
        </a:p>
      </dgm:t>
    </dgm:pt>
    <dgm:pt modelId="{6946414E-0BCD-43A3-B686-D03DAE86797A}" type="sibTrans" cxnId="{241F46D8-357C-439A-BD31-92468B55CB8B}">
      <dgm:prSet/>
      <dgm:spPr/>
      <dgm:t>
        <a:bodyPr/>
        <a:lstStyle/>
        <a:p>
          <a:endParaRPr lang="en-US"/>
        </a:p>
      </dgm:t>
    </dgm:pt>
    <dgm:pt modelId="{1D16B703-5103-4EC4-AB49-25972CD7BB50}">
      <dgm:prSet/>
      <dgm:spPr/>
      <dgm:t>
        <a:bodyPr/>
        <a:lstStyle/>
        <a:p>
          <a:r>
            <a:rPr lang="en-GB"/>
            <a:t>Extracting User –Rating features</a:t>
          </a:r>
          <a:endParaRPr lang="en-US"/>
        </a:p>
      </dgm:t>
    </dgm:pt>
    <dgm:pt modelId="{EB944358-B846-4162-9F6F-8C4D8FED8DFE}" type="parTrans" cxnId="{788DE05E-A4B5-4757-A310-3D1CD23136D3}">
      <dgm:prSet/>
      <dgm:spPr/>
      <dgm:t>
        <a:bodyPr/>
        <a:lstStyle/>
        <a:p>
          <a:endParaRPr lang="en-US"/>
        </a:p>
      </dgm:t>
    </dgm:pt>
    <dgm:pt modelId="{195A7DD3-790D-42B5-ACCA-CB00D81AD73E}" type="sibTrans" cxnId="{788DE05E-A4B5-4757-A310-3D1CD23136D3}">
      <dgm:prSet/>
      <dgm:spPr/>
      <dgm:t>
        <a:bodyPr/>
        <a:lstStyle/>
        <a:p>
          <a:endParaRPr lang="en-US"/>
        </a:p>
      </dgm:t>
    </dgm:pt>
    <dgm:pt modelId="{4EAA342B-9B05-4935-95AD-606D5165C3CB}" type="pres">
      <dgm:prSet presAssocID="{553522AB-855E-4B89-9305-BB959443ABF9}" presName="linearFlow" presStyleCnt="0">
        <dgm:presLayoutVars>
          <dgm:dir/>
          <dgm:animLvl val="lvl"/>
          <dgm:resizeHandles val="exact"/>
        </dgm:presLayoutVars>
      </dgm:prSet>
      <dgm:spPr/>
    </dgm:pt>
    <dgm:pt modelId="{ED24D5B0-7A2A-4F94-8CB6-B0F9DD9DAEA0}" type="pres">
      <dgm:prSet presAssocID="{04DF7DEA-FCF2-4C34-8BF5-967FDE7D4142}" presName="composite" presStyleCnt="0"/>
      <dgm:spPr/>
    </dgm:pt>
    <dgm:pt modelId="{9CE10B01-E73C-4561-955C-FB937AE62FD8}" type="pres">
      <dgm:prSet presAssocID="{04DF7DEA-FCF2-4C34-8BF5-967FDE7D4142}" presName="parentText" presStyleLbl="alignNode1" presStyleIdx="0" presStyleCnt="2">
        <dgm:presLayoutVars>
          <dgm:chMax val="1"/>
          <dgm:bulletEnabled val="1"/>
        </dgm:presLayoutVars>
      </dgm:prSet>
      <dgm:spPr/>
    </dgm:pt>
    <dgm:pt modelId="{FF7FEE1E-1E3D-439D-AFD8-D3FC38041CCA}" type="pres">
      <dgm:prSet presAssocID="{04DF7DEA-FCF2-4C34-8BF5-967FDE7D4142}" presName="descendantText" presStyleLbl="alignAcc1" presStyleIdx="0" presStyleCnt="2">
        <dgm:presLayoutVars>
          <dgm:bulletEnabled val="1"/>
        </dgm:presLayoutVars>
      </dgm:prSet>
      <dgm:spPr/>
    </dgm:pt>
    <dgm:pt modelId="{D831A9E3-5475-40FE-AF5E-7DAD84244AB2}" type="pres">
      <dgm:prSet presAssocID="{CA42B80E-102A-4341-BFFD-67E64382F0B7}" presName="sp" presStyleCnt="0"/>
      <dgm:spPr/>
    </dgm:pt>
    <dgm:pt modelId="{6565E454-A772-452B-B9BA-D315CC5D15EB}" type="pres">
      <dgm:prSet presAssocID="{4E0FB2A9-AE38-4E7B-A15E-CED284637BF7}" presName="composite" presStyleCnt="0"/>
      <dgm:spPr/>
    </dgm:pt>
    <dgm:pt modelId="{26A2CACD-6A94-4FB6-A1C3-050759903897}" type="pres">
      <dgm:prSet presAssocID="{4E0FB2A9-AE38-4E7B-A15E-CED284637BF7}" presName="parentText" presStyleLbl="alignNode1" presStyleIdx="1" presStyleCnt="2">
        <dgm:presLayoutVars>
          <dgm:chMax val="1"/>
          <dgm:bulletEnabled val="1"/>
        </dgm:presLayoutVars>
      </dgm:prSet>
      <dgm:spPr/>
    </dgm:pt>
    <dgm:pt modelId="{A0BAE38E-6D3F-485B-850E-764E0B5F262D}" type="pres">
      <dgm:prSet presAssocID="{4E0FB2A9-AE38-4E7B-A15E-CED284637BF7}" presName="descendantText" presStyleLbl="alignAcc1" presStyleIdx="1" presStyleCnt="2">
        <dgm:presLayoutVars>
          <dgm:bulletEnabled val="1"/>
        </dgm:presLayoutVars>
      </dgm:prSet>
      <dgm:spPr/>
    </dgm:pt>
  </dgm:ptLst>
  <dgm:cxnLst>
    <dgm:cxn modelId="{0F882D15-5273-464F-80EB-75A8D5C26972}" srcId="{553522AB-855E-4B89-9305-BB959443ABF9}" destId="{4E0FB2A9-AE38-4E7B-A15E-CED284637BF7}" srcOrd="1" destOrd="0" parTransId="{3171EE45-9215-4810-8BE3-7B7DD0C83883}" sibTransId="{011A7C5A-A99D-4A84-B7D8-919BB38142CE}"/>
    <dgm:cxn modelId="{1565B61B-785A-4F7E-9EDE-ED2940FC1E23}" srcId="{4E0FB2A9-AE38-4E7B-A15E-CED284637BF7}" destId="{8BA27857-F9F9-40D3-9794-A9FA95502E8F}" srcOrd="1" destOrd="0" parTransId="{9B4CE5C8-465A-4135-B2E2-0895282F08F6}" sibTransId="{AE0EE0D2-7FCD-4694-9E23-E2A3F4DE55C9}"/>
    <dgm:cxn modelId="{51601525-CF67-45CF-9E5F-16B674323C50}" type="presOf" srcId="{4E0FB2A9-AE38-4E7B-A15E-CED284637BF7}" destId="{26A2CACD-6A94-4FB6-A1C3-050759903897}" srcOrd="0" destOrd="0" presId="urn:microsoft.com/office/officeart/2005/8/layout/chevron2"/>
    <dgm:cxn modelId="{1F402A3E-2E5B-49AE-BB5B-4199D89AAB5A}" type="presOf" srcId="{553522AB-855E-4B89-9305-BB959443ABF9}" destId="{4EAA342B-9B05-4935-95AD-606D5165C3CB}" srcOrd="0" destOrd="0" presId="urn:microsoft.com/office/officeart/2005/8/layout/chevron2"/>
    <dgm:cxn modelId="{D5B7C75B-754E-4C9F-8254-5185076FA1C9}" type="presOf" srcId="{B4769627-8A21-408F-BFCC-D9218D513102}" destId="{FF7FEE1E-1E3D-439D-AFD8-D3FC38041CCA}" srcOrd="0" destOrd="0" presId="urn:microsoft.com/office/officeart/2005/8/layout/chevron2"/>
    <dgm:cxn modelId="{788DE05E-A4B5-4757-A310-3D1CD23136D3}" srcId="{4E0FB2A9-AE38-4E7B-A15E-CED284637BF7}" destId="{1D16B703-5103-4EC4-AB49-25972CD7BB50}" srcOrd="3" destOrd="0" parTransId="{EB944358-B846-4162-9F6F-8C4D8FED8DFE}" sibTransId="{195A7DD3-790D-42B5-ACCA-CB00D81AD73E}"/>
    <dgm:cxn modelId="{1A83D542-C897-4AB9-9AF9-01D429176DAD}" type="presOf" srcId="{1F3873C1-A03F-4A68-8A38-087E399B472A}" destId="{A0BAE38E-6D3F-485B-850E-764E0B5F262D}" srcOrd="0" destOrd="0" presId="urn:microsoft.com/office/officeart/2005/8/layout/chevron2"/>
    <dgm:cxn modelId="{D758F345-03B6-4A9E-8E60-A9BEB3E65876}" srcId="{4E0FB2A9-AE38-4E7B-A15E-CED284637BF7}" destId="{1F3873C1-A03F-4A68-8A38-087E399B472A}" srcOrd="0" destOrd="0" parTransId="{A4DF3935-0E0D-4311-B1F1-8DFC8893467E}" sibTransId="{00508624-1A78-49D2-B207-E9609BAF0060}"/>
    <dgm:cxn modelId="{87E13859-BC9E-4FC6-B81C-A3875F39725D}" type="presOf" srcId="{8BA27857-F9F9-40D3-9794-A9FA95502E8F}" destId="{A0BAE38E-6D3F-485B-850E-764E0B5F262D}" srcOrd="0" destOrd="1" presId="urn:microsoft.com/office/officeart/2005/8/layout/chevron2"/>
    <dgm:cxn modelId="{CB73A77B-414E-47C3-8C50-6ACC13A693C5}" srcId="{04DF7DEA-FCF2-4C34-8BF5-967FDE7D4142}" destId="{19392317-1806-4BF7-8652-B17DD4794E85}" srcOrd="2" destOrd="0" parTransId="{FF9072AB-D122-4915-B67D-35D77572DC4E}" sibTransId="{C20E4AA7-941B-4F95-9E5B-276588D439C9}"/>
    <dgm:cxn modelId="{B22C6A89-E537-48B3-B0E3-B3520714D892}" type="presOf" srcId="{1D16B703-5103-4EC4-AB49-25972CD7BB50}" destId="{A0BAE38E-6D3F-485B-850E-764E0B5F262D}" srcOrd="0" destOrd="3" presId="urn:microsoft.com/office/officeart/2005/8/layout/chevron2"/>
    <dgm:cxn modelId="{341A74BA-1F74-40B0-8728-66A5CB6F5D52}" type="presOf" srcId="{19392317-1806-4BF7-8652-B17DD4794E85}" destId="{FF7FEE1E-1E3D-439D-AFD8-D3FC38041CCA}" srcOrd="0" destOrd="2" presId="urn:microsoft.com/office/officeart/2005/8/layout/chevron2"/>
    <dgm:cxn modelId="{E454D6BC-0E53-48A8-95C4-36EC3F8D1128}" type="presOf" srcId="{04DF7DEA-FCF2-4C34-8BF5-967FDE7D4142}" destId="{9CE10B01-E73C-4561-955C-FB937AE62FD8}" srcOrd="0" destOrd="0" presId="urn:microsoft.com/office/officeart/2005/8/layout/chevron2"/>
    <dgm:cxn modelId="{7792FBBD-763C-4367-A567-779A06B87C86}" type="presOf" srcId="{CE695EC5-F702-4B6E-8C54-6E59BC0EAB8D}" destId="{FF7FEE1E-1E3D-439D-AFD8-D3FC38041CCA}" srcOrd="0" destOrd="1" presId="urn:microsoft.com/office/officeart/2005/8/layout/chevron2"/>
    <dgm:cxn modelId="{6BAA84C6-3C1E-457D-A97D-5ABE018DA4A5}" srcId="{553522AB-855E-4B89-9305-BB959443ABF9}" destId="{04DF7DEA-FCF2-4C34-8BF5-967FDE7D4142}" srcOrd="0" destOrd="0" parTransId="{4C9C0D40-CD93-46F0-871E-EE23FF9D1468}" sibTransId="{CA42B80E-102A-4341-BFFD-67E64382F0B7}"/>
    <dgm:cxn modelId="{241F46D8-357C-439A-BD31-92468B55CB8B}" srcId="{4E0FB2A9-AE38-4E7B-A15E-CED284637BF7}" destId="{8111ACEE-B8EF-47BB-B30A-6F3C8DD79D86}" srcOrd="2" destOrd="0" parTransId="{91A39932-50B4-49F7-A5BA-DF304CE979FC}" sibTransId="{6946414E-0BCD-43A3-B686-D03DAE86797A}"/>
    <dgm:cxn modelId="{4099D3E4-B60B-4137-AE26-E09B30922524}" type="presOf" srcId="{8111ACEE-B8EF-47BB-B30A-6F3C8DD79D86}" destId="{A0BAE38E-6D3F-485B-850E-764E0B5F262D}" srcOrd="0" destOrd="2" presId="urn:microsoft.com/office/officeart/2005/8/layout/chevron2"/>
    <dgm:cxn modelId="{D7AADEEA-00D8-4A3E-810C-AC29806013B8}" srcId="{04DF7DEA-FCF2-4C34-8BF5-967FDE7D4142}" destId="{CE695EC5-F702-4B6E-8C54-6E59BC0EAB8D}" srcOrd="1" destOrd="0" parTransId="{32C2B47C-3440-49E9-BD5D-0115331063D4}" sibTransId="{2B8200B6-5ECF-4F60-88EF-332346CC766A}"/>
    <dgm:cxn modelId="{24216DEB-9696-4449-A9E9-2F4FF48EAE33}" srcId="{04DF7DEA-FCF2-4C34-8BF5-967FDE7D4142}" destId="{B4769627-8A21-408F-BFCC-D9218D513102}" srcOrd="0" destOrd="0" parTransId="{C923A400-EC58-4C7D-BC8A-2D55995F6EC8}" sibTransId="{11D92EE3-57FA-45D5-AF1B-5C50C0BD593E}"/>
    <dgm:cxn modelId="{0CC1D74E-4FD8-4C53-B20D-F86BE7170267}" type="presParOf" srcId="{4EAA342B-9B05-4935-95AD-606D5165C3CB}" destId="{ED24D5B0-7A2A-4F94-8CB6-B0F9DD9DAEA0}" srcOrd="0" destOrd="0" presId="urn:microsoft.com/office/officeart/2005/8/layout/chevron2"/>
    <dgm:cxn modelId="{AFCE1D95-1406-46A6-ADEC-A8604E7950EC}" type="presParOf" srcId="{ED24D5B0-7A2A-4F94-8CB6-B0F9DD9DAEA0}" destId="{9CE10B01-E73C-4561-955C-FB937AE62FD8}" srcOrd="0" destOrd="0" presId="urn:microsoft.com/office/officeart/2005/8/layout/chevron2"/>
    <dgm:cxn modelId="{8C844C54-41FE-4C74-9A55-765E8A07FB34}" type="presParOf" srcId="{ED24D5B0-7A2A-4F94-8CB6-B0F9DD9DAEA0}" destId="{FF7FEE1E-1E3D-439D-AFD8-D3FC38041CCA}" srcOrd="1" destOrd="0" presId="urn:microsoft.com/office/officeart/2005/8/layout/chevron2"/>
    <dgm:cxn modelId="{12493EA9-DB23-4065-BBE5-E4AA2E52C627}" type="presParOf" srcId="{4EAA342B-9B05-4935-95AD-606D5165C3CB}" destId="{D831A9E3-5475-40FE-AF5E-7DAD84244AB2}" srcOrd="1" destOrd="0" presId="urn:microsoft.com/office/officeart/2005/8/layout/chevron2"/>
    <dgm:cxn modelId="{7485282A-57A8-4F1A-86AD-365396A57B91}" type="presParOf" srcId="{4EAA342B-9B05-4935-95AD-606D5165C3CB}" destId="{6565E454-A772-452B-B9BA-D315CC5D15EB}" srcOrd="2" destOrd="0" presId="urn:microsoft.com/office/officeart/2005/8/layout/chevron2"/>
    <dgm:cxn modelId="{40966BB5-3A2A-4C0F-ACE5-D4D729E0EF7B}" type="presParOf" srcId="{6565E454-A772-452B-B9BA-D315CC5D15EB}" destId="{26A2CACD-6A94-4FB6-A1C3-050759903897}" srcOrd="0" destOrd="0" presId="urn:microsoft.com/office/officeart/2005/8/layout/chevron2"/>
    <dgm:cxn modelId="{D9C0D675-3ACF-4945-9459-5ACFA899A3A9}" type="presParOf" srcId="{6565E454-A772-452B-B9BA-D315CC5D15EB}" destId="{A0BAE38E-6D3F-485B-850E-764E0B5F262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53522AB-855E-4B89-9305-BB959443ABF9}" type="doc">
      <dgm:prSet loTypeId="urn:microsoft.com/office/officeart/2005/8/layout/chevron2" loCatId="process" qsTypeId="urn:microsoft.com/office/officeart/2005/8/quickstyle/simple2" qsCatId="simple" csTypeId="urn:microsoft.com/office/officeart/2005/8/colors/colorful1" csCatId="colorful" phldr="1"/>
      <dgm:spPr/>
      <dgm:t>
        <a:bodyPr/>
        <a:lstStyle/>
        <a:p>
          <a:endParaRPr lang="en-US"/>
        </a:p>
      </dgm:t>
    </dgm:pt>
    <dgm:pt modelId="{04DF7DEA-FCF2-4C34-8BF5-967FDE7D4142}">
      <dgm:prSet/>
      <dgm:spPr/>
      <dgm:t>
        <a:bodyPr/>
        <a:lstStyle/>
        <a:p>
          <a:r>
            <a:rPr lang="en-US" dirty="0"/>
            <a:t>User Query Modelling</a:t>
          </a:r>
        </a:p>
      </dgm:t>
    </dgm:pt>
    <dgm:pt modelId="{4C9C0D40-CD93-46F0-871E-EE23FF9D1468}" type="parTrans" cxnId="{6BAA84C6-3C1E-457D-A97D-5ABE018DA4A5}">
      <dgm:prSet/>
      <dgm:spPr/>
      <dgm:t>
        <a:bodyPr/>
        <a:lstStyle/>
        <a:p>
          <a:endParaRPr lang="en-US"/>
        </a:p>
      </dgm:t>
    </dgm:pt>
    <dgm:pt modelId="{CA42B80E-102A-4341-BFFD-67E64382F0B7}" type="sibTrans" cxnId="{6BAA84C6-3C1E-457D-A97D-5ABE018DA4A5}">
      <dgm:prSet/>
      <dgm:spPr/>
      <dgm:t>
        <a:bodyPr/>
        <a:lstStyle/>
        <a:p>
          <a:endParaRPr lang="en-US"/>
        </a:p>
      </dgm:t>
    </dgm:pt>
    <dgm:pt modelId="{CE695EC5-F702-4B6E-8C54-6E59BC0EAB8D}">
      <dgm:prSet/>
      <dgm:spPr/>
      <dgm:t>
        <a:bodyPr/>
        <a:lstStyle/>
        <a:p>
          <a:r>
            <a:rPr lang="en-US" dirty="0"/>
            <a:t>Building an intern user-query model</a:t>
          </a:r>
        </a:p>
      </dgm:t>
    </dgm:pt>
    <dgm:pt modelId="{32C2B47C-3440-49E9-BD5D-0115331063D4}" type="parTrans" cxnId="{D7AADEEA-00D8-4A3E-810C-AC29806013B8}">
      <dgm:prSet/>
      <dgm:spPr/>
      <dgm:t>
        <a:bodyPr/>
        <a:lstStyle/>
        <a:p>
          <a:endParaRPr lang="en-US"/>
        </a:p>
      </dgm:t>
    </dgm:pt>
    <dgm:pt modelId="{2B8200B6-5ECF-4F60-88EF-332346CC766A}" type="sibTrans" cxnId="{D7AADEEA-00D8-4A3E-810C-AC29806013B8}">
      <dgm:prSet/>
      <dgm:spPr/>
      <dgm:t>
        <a:bodyPr/>
        <a:lstStyle/>
        <a:p>
          <a:endParaRPr lang="en-US"/>
        </a:p>
      </dgm:t>
    </dgm:pt>
    <dgm:pt modelId="{4E0FB2A9-AE38-4E7B-A15E-CED284637BF7}">
      <dgm:prSet/>
      <dgm:spPr/>
      <dgm:t>
        <a:bodyPr/>
        <a:lstStyle/>
        <a:p>
          <a:r>
            <a:rPr lang="en-US" dirty="0"/>
            <a:t>UI and System Architecture Implementation</a:t>
          </a:r>
        </a:p>
      </dgm:t>
    </dgm:pt>
    <dgm:pt modelId="{3171EE45-9215-4810-8BE3-7B7DD0C83883}" type="parTrans" cxnId="{0F882D15-5273-464F-80EB-75A8D5C26972}">
      <dgm:prSet/>
      <dgm:spPr/>
      <dgm:t>
        <a:bodyPr/>
        <a:lstStyle/>
        <a:p>
          <a:endParaRPr lang="en-US"/>
        </a:p>
      </dgm:t>
    </dgm:pt>
    <dgm:pt modelId="{011A7C5A-A99D-4A84-B7D8-919BB38142CE}" type="sibTrans" cxnId="{0F882D15-5273-464F-80EB-75A8D5C26972}">
      <dgm:prSet/>
      <dgm:spPr/>
      <dgm:t>
        <a:bodyPr/>
        <a:lstStyle/>
        <a:p>
          <a:endParaRPr lang="en-US"/>
        </a:p>
      </dgm:t>
    </dgm:pt>
    <dgm:pt modelId="{1F3873C1-A03F-4A68-8A38-087E399B472A}">
      <dgm:prSet/>
      <dgm:spPr/>
      <dgm:t>
        <a:bodyPr/>
        <a:lstStyle/>
        <a:p>
          <a:r>
            <a:rPr lang="en-US" dirty="0"/>
            <a:t>Building a friendly User Interface that allows the user to be flexible with their requirements</a:t>
          </a:r>
        </a:p>
      </dgm:t>
    </dgm:pt>
    <dgm:pt modelId="{A4DF3935-0E0D-4311-B1F1-8DFC8893467E}" type="parTrans" cxnId="{D758F345-03B6-4A9E-8E60-A9BEB3E65876}">
      <dgm:prSet/>
      <dgm:spPr/>
      <dgm:t>
        <a:bodyPr/>
        <a:lstStyle/>
        <a:p>
          <a:endParaRPr lang="en-US"/>
        </a:p>
      </dgm:t>
    </dgm:pt>
    <dgm:pt modelId="{00508624-1A78-49D2-B207-E9609BAF0060}" type="sibTrans" cxnId="{D758F345-03B6-4A9E-8E60-A9BEB3E65876}">
      <dgm:prSet/>
      <dgm:spPr/>
      <dgm:t>
        <a:bodyPr/>
        <a:lstStyle/>
        <a:p>
          <a:endParaRPr lang="en-US"/>
        </a:p>
      </dgm:t>
    </dgm:pt>
    <dgm:pt modelId="{8BA27857-F9F9-40D3-9794-A9FA95502E8F}">
      <dgm:prSet/>
      <dgm:spPr/>
      <dgm:t>
        <a:bodyPr/>
        <a:lstStyle/>
        <a:p>
          <a:r>
            <a:rPr lang="en-US" dirty="0"/>
            <a:t>Building a stable architecture that allows the user to view augmented information about offices and workplace machinery and be given directions towards offices. However, all within the bounds of the user-profiler recommended information as well as the system’s limitations.</a:t>
          </a:r>
        </a:p>
      </dgm:t>
    </dgm:pt>
    <dgm:pt modelId="{9B4CE5C8-465A-4135-B2E2-0895282F08F6}" type="parTrans" cxnId="{1565B61B-785A-4F7E-9EDE-ED2940FC1E23}">
      <dgm:prSet/>
      <dgm:spPr/>
      <dgm:t>
        <a:bodyPr/>
        <a:lstStyle/>
        <a:p>
          <a:endParaRPr lang="en-US"/>
        </a:p>
      </dgm:t>
    </dgm:pt>
    <dgm:pt modelId="{AE0EE0D2-7FCD-4694-9E23-E2A3F4DE55C9}" type="sibTrans" cxnId="{1565B61B-785A-4F7E-9EDE-ED2940FC1E23}">
      <dgm:prSet/>
      <dgm:spPr/>
      <dgm:t>
        <a:bodyPr/>
        <a:lstStyle/>
        <a:p>
          <a:endParaRPr lang="en-US"/>
        </a:p>
      </dgm:t>
    </dgm:pt>
    <dgm:pt modelId="{6EA39C8A-EA40-4E07-9DFB-19A425370B79}">
      <dgm:prSet/>
      <dgm:spPr/>
      <dgm:t>
        <a:bodyPr/>
        <a:lstStyle/>
        <a:p>
          <a:r>
            <a:rPr lang="en-US" dirty="0"/>
            <a:t>Building a visitor-query model</a:t>
          </a:r>
        </a:p>
      </dgm:t>
    </dgm:pt>
    <dgm:pt modelId="{F4656ED4-795F-45FA-AD31-DB22E1BA38B7}" type="parTrans" cxnId="{3AFB7507-0CDD-4732-998E-D6758B287B7D}">
      <dgm:prSet/>
      <dgm:spPr/>
      <dgm:t>
        <a:bodyPr/>
        <a:lstStyle/>
        <a:p>
          <a:endParaRPr lang="en-GB"/>
        </a:p>
      </dgm:t>
    </dgm:pt>
    <dgm:pt modelId="{7107EB45-B179-4B1A-83E4-03B9F169759A}" type="sibTrans" cxnId="{3AFB7507-0CDD-4732-998E-D6758B287B7D}">
      <dgm:prSet/>
      <dgm:spPr/>
      <dgm:t>
        <a:bodyPr/>
        <a:lstStyle/>
        <a:p>
          <a:endParaRPr lang="en-GB"/>
        </a:p>
      </dgm:t>
    </dgm:pt>
    <dgm:pt modelId="{549D1302-67D4-4941-AAB5-CE11AE87ABCC}">
      <dgm:prSet/>
      <dgm:spPr/>
      <dgm:t>
        <a:bodyPr/>
        <a:lstStyle/>
        <a:p>
          <a:r>
            <a:rPr lang="en-US" dirty="0"/>
            <a:t>Applying a combination of Collaborative and Similarity based filtering</a:t>
          </a:r>
        </a:p>
      </dgm:t>
    </dgm:pt>
    <dgm:pt modelId="{DD4FE4C3-BE8E-4C0B-AB0D-88D0B2424690}" type="parTrans" cxnId="{1DE5B2A5-15A2-441F-9844-F79A4DD293D9}">
      <dgm:prSet/>
      <dgm:spPr/>
      <dgm:t>
        <a:bodyPr/>
        <a:lstStyle/>
        <a:p>
          <a:endParaRPr lang="en-GB"/>
        </a:p>
      </dgm:t>
    </dgm:pt>
    <dgm:pt modelId="{412EA1F7-24CB-4EED-A796-CE52E2CB6AA2}" type="sibTrans" cxnId="{1DE5B2A5-15A2-441F-9844-F79A4DD293D9}">
      <dgm:prSet/>
      <dgm:spPr/>
      <dgm:t>
        <a:bodyPr/>
        <a:lstStyle/>
        <a:p>
          <a:endParaRPr lang="en-GB"/>
        </a:p>
      </dgm:t>
    </dgm:pt>
    <dgm:pt modelId="{B709B8E2-1142-4CE6-8F15-3AE0512C9930}" type="pres">
      <dgm:prSet presAssocID="{553522AB-855E-4B89-9305-BB959443ABF9}" presName="linearFlow" presStyleCnt="0">
        <dgm:presLayoutVars>
          <dgm:dir/>
          <dgm:animLvl val="lvl"/>
          <dgm:resizeHandles val="exact"/>
        </dgm:presLayoutVars>
      </dgm:prSet>
      <dgm:spPr/>
    </dgm:pt>
    <dgm:pt modelId="{9191B8B7-6ABE-4C4B-9261-058D72BAEECF}" type="pres">
      <dgm:prSet presAssocID="{04DF7DEA-FCF2-4C34-8BF5-967FDE7D4142}" presName="composite" presStyleCnt="0"/>
      <dgm:spPr/>
    </dgm:pt>
    <dgm:pt modelId="{CA2A282F-03FA-4961-8AFE-E85A88E41DC0}" type="pres">
      <dgm:prSet presAssocID="{04DF7DEA-FCF2-4C34-8BF5-967FDE7D4142}" presName="parentText" presStyleLbl="alignNode1" presStyleIdx="0" presStyleCnt="2">
        <dgm:presLayoutVars>
          <dgm:chMax val="1"/>
          <dgm:bulletEnabled val="1"/>
        </dgm:presLayoutVars>
      </dgm:prSet>
      <dgm:spPr/>
    </dgm:pt>
    <dgm:pt modelId="{835B5836-CABD-4D22-9B4E-AEA1102F96FF}" type="pres">
      <dgm:prSet presAssocID="{04DF7DEA-FCF2-4C34-8BF5-967FDE7D4142}" presName="descendantText" presStyleLbl="alignAcc1" presStyleIdx="0" presStyleCnt="2">
        <dgm:presLayoutVars>
          <dgm:bulletEnabled val="1"/>
        </dgm:presLayoutVars>
      </dgm:prSet>
      <dgm:spPr/>
    </dgm:pt>
    <dgm:pt modelId="{7EC79187-1943-448B-AEEB-43844A1D8A09}" type="pres">
      <dgm:prSet presAssocID="{CA42B80E-102A-4341-BFFD-67E64382F0B7}" presName="sp" presStyleCnt="0"/>
      <dgm:spPr/>
    </dgm:pt>
    <dgm:pt modelId="{FB45BC40-61B5-408C-84D4-1C091EE48BB9}" type="pres">
      <dgm:prSet presAssocID="{4E0FB2A9-AE38-4E7B-A15E-CED284637BF7}" presName="composite" presStyleCnt="0"/>
      <dgm:spPr/>
    </dgm:pt>
    <dgm:pt modelId="{64A769FF-8952-469D-80A1-356F513EA73C}" type="pres">
      <dgm:prSet presAssocID="{4E0FB2A9-AE38-4E7B-A15E-CED284637BF7}" presName="parentText" presStyleLbl="alignNode1" presStyleIdx="1" presStyleCnt="2">
        <dgm:presLayoutVars>
          <dgm:chMax val="1"/>
          <dgm:bulletEnabled val="1"/>
        </dgm:presLayoutVars>
      </dgm:prSet>
      <dgm:spPr/>
    </dgm:pt>
    <dgm:pt modelId="{02946913-5317-4BA0-A040-83C34FDF1C42}" type="pres">
      <dgm:prSet presAssocID="{4E0FB2A9-AE38-4E7B-A15E-CED284637BF7}" presName="descendantText" presStyleLbl="alignAcc1" presStyleIdx="1" presStyleCnt="2">
        <dgm:presLayoutVars>
          <dgm:bulletEnabled val="1"/>
        </dgm:presLayoutVars>
      </dgm:prSet>
      <dgm:spPr/>
    </dgm:pt>
  </dgm:ptLst>
  <dgm:cxnLst>
    <dgm:cxn modelId="{56686603-37E3-4BA9-B8B6-3145213D8FF7}" type="presOf" srcId="{6EA39C8A-EA40-4E07-9DFB-19A425370B79}" destId="{835B5836-CABD-4D22-9B4E-AEA1102F96FF}" srcOrd="0" destOrd="1" presId="urn:microsoft.com/office/officeart/2005/8/layout/chevron2"/>
    <dgm:cxn modelId="{3AFB7507-0CDD-4732-998E-D6758B287B7D}" srcId="{04DF7DEA-FCF2-4C34-8BF5-967FDE7D4142}" destId="{6EA39C8A-EA40-4E07-9DFB-19A425370B79}" srcOrd="1" destOrd="0" parTransId="{F4656ED4-795F-45FA-AD31-DB22E1BA38B7}" sibTransId="{7107EB45-B179-4B1A-83E4-03B9F169759A}"/>
    <dgm:cxn modelId="{0F882D15-5273-464F-80EB-75A8D5C26972}" srcId="{553522AB-855E-4B89-9305-BB959443ABF9}" destId="{4E0FB2A9-AE38-4E7B-A15E-CED284637BF7}" srcOrd="1" destOrd="0" parTransId="{3171EE45-9215-4810-8BE3-7B7DD0C83883}" sibTransId="{011A7C5A-A99D-4A84-B7D8-919BB38142CE}"/>
    <dgm:cxn modelId="{1565B61B-785A-4F7E-9EDE-ED2940FC1E23}" srcId="{4E0FB2A9-AE38-4E7B-A15E-CED284637BF7}" destId="{8BA27857-F9F9-40D3-9794-A9FA95502E8F}" srcOrd="1" destOrd="0" parTransId="{9B4CE5C8-465A-4135-B2E2-0895282F08F6}" sibTransId="{AE0EE0D2-7FCD-4694-9E23-E2A3F4DE55C9}"/>
    <dgm:cxn modelId="{2C8BDD41-F2C0-444E-AF7C-9ABBA09E843F}" type="presOf" srcId="{04DF7DEA-FCF2-4C34-8BF5-967FDE7D4142}" destId="{CA2A282F-03FA-4961-8AFE-E85A88E41DC0}" srcOrd="0" destOrd="0" presId="urn:microsoft.com/office/officeart/2005/8/layout/chevron2"/>
    <dgm:cxn modelId="{D758F345-03B6-4A9E-8E60-A9BEB3E65876}" srcId="{4E0FB2A9-AE38-4E7B-A15E-CED284637BF7}" destId="{1F3873C1-A03F-4A68-8A38-087E399B472A}" srcOrd="0" destOrd="0" parTransId="{A4DF3935-0E0D-4311-B1F1-8DFC8893467E}" sibTransId="{00508624-1A78-49D2-B207-E9609BAF0060}"/>
    <dgm:cxn modelId="{E8E1DA77-E35B-478A-9636-08C85A059F27}" type="presOf" srcId="{CE695EC5-F702-4B6E-8C54-6E59BC0EAB8D}" destId="{835B5836-CABD-4D22-9B4E-AEA1102F96FF}" srcOrd="0" destOrd="0" presId="urn:microsoft.com/office/officeart/2005/8/layout/chevron2"/>
    <dgm:cxn modelId="{0B4B7F92-A5B6-4243-AB35-5CD1A3E93776}" type="presOf" srcId="{549D1302-67D4-4941-AAB5-CE11AE87ABCC}" destId="{835B5836-CABD-4D22-9B4E-AEA1102F96FF}" srcOrd="0" destOrd="2" presId="urn:microsoft.com/office/officeart/2005/8/layout/chevron2"/>
    <dgm:cxn modelId="{68FC6BA0-9E96-463C-97B1-8575FED23111}" type="presOf" srcId="{1F3873C1-A03F-4A68-8A38-087E399B472A}" destId="{02946913-5317-4BA0-A040-83C34FDF1C42}" srcOrd="0" destOrd="0" presId="urn:microsoft.com/office/officeart/2005/8/layout/chevron2"/>
    <dgm:cxn modelId="{1DE5B2A5-15A2-441F-9844-F79A4DD293D9}" srcId="{04DF7DEA-FCF2-4C34-8BF5-967FDE7D4142}" destId="{549D1302-67D4-4941-AAB5-CE11AE87ABCC}" srcOrd="2" destOrd="0" parTransId="{DD4FE4C3-BE8E-4C0B-AB0D-88D0B2424690}" sibTransId="{412EA1F7-24CB-4EED-A796-CE52E2CB6AA2}"/>
    <dgm:cxn modelId="{E1A257AC-F9E7-4409-A5F8-DC1D00C94540}" type="presOf" srcId="{4E0FB2A9-AE38-4E7B-A15E-CED284637BF7}" destId="{64A769FF-8952-469D-80A1-356F513EA73C}" srcOrd="0" destOrd="0" presId="urn:microsoft.com/office/officeart/2005/8/layout/chevron2"/>
    <dgm:cxn modelId="{F9D89DB2-5F15-4823-8DF7-B84CC50C61A7}" type="presOf" srcId="{8BA27857-F9F9-40D3-9794-A9FA95502E8F}" destId="{02946913-5317-4BA0-A040-83C34FDF1C42}" srcOrd="0" destOrd="1" presId="urn:microsoft.com/office/officeart/2005/8/layout/chevron2"/>
    <dgm:cxn modelId="{6BAA84C6-3C1E-457D-A97D-5ABE018DA4A5}" srcId="{553522AB-855E-4B89-9305-BB959443ABF9}" destId="{04DF7DEA-FCF2-4C34-8BF5-967FDE7D4142}" srcOrd="0" destOrd="0" parTransId="{4C9C0D40-CD93-46F0-871E-EE23FF9D1468}" sibTransId="{CA42B80E-102A-4341-BFFD-67E64382F0B7}"/>
    <dgm:cxn modelId="{FB9749DC-7DC8-44F8-B6E8-2B880BD3AC6E}" type="presOf" srcId="{553522AB-855E-4B89-9305-BB959443ABF9}" destId="{B709B8E2-1142-4CE6-8F15-3AE0512C9930}" srcOrd="0" destOrd="0" presId="urn:microsoft.com/office/officeart/2005/8/layout/chevron2"/>
    <dgm:cxn modelId="{D7AADEEA-00D8-4A3E-810C-AC29806013B8}" srcId="{04DF7DEA-FCF2-4C34-8BF5-967FDE7D4142}" destId="{CE695EC5-F702-4B6E-8C54-6E59BC0EAB8D}" srcOrd="0" destOrd="0" parTransId="{32C2B47C-3440-49E9-BD5D-0115331063D4}" sibTransId="{2B8200B6-5ECF-4F60-88EF-332346CC766A}"/>
    <dgm:cxn modelId="{7BA3E450-BB3B-4750-BC8F-FAFCCB7C27CA}" type="presParOf" srcId="{B709B8E2-1142-4CE6-8F15-3AE0512C9930}" destId="{9191B8B7-6ABE-4C4B-9261-058D72BAEECF}" srcOrd="0" destOrd="0" presId="urn:microsoft.com/office/officeart/2005/8/layout/chevron2"/>
    <dgm:cxn modelId="{CF0D84AA-B9C0-41AB-BAFD-A4199357A808}" type="presParOf" srcId="{9191B8B7-6ABE-4C4B-9261-058D72BAEECF}" destId="{CA2A282F-03FA-4961-8AFE-E85A88E41DC0}" srcOrd="0" destOrd="0" presId="urn:microsoft.com/office/officeart/2005/8/layout/chevron2"/>
    <dgm:cxn modelId="{7525082E-1962-407E-AFE7-C71A85C42AB7}" type="presParOf" srcId="{9191B8B7-6ABE-4C4B-9261-058D72BAEECF}" destId="{835B5836-CABD-4D22-9B4E-AEA1102F96FF}" srcOrd="1" destOrd="0" presId="urn:microsoft.com/office/officeart/2005/8/layout/chevron2"/>
    <dgm:cxn modelId="{963509D0-6C0A-4E6B-B9D9-CF9BF444DEED}" type="presParOf" srcId="{B709B8E2-1142-4CE6-8F15-3AE0512C9930}" destId="{7EC79187-1943-448B-AEEB-43844A1D8A09}" srcOrd="1" destOrd="0" presId="urn:microsoft.com/office/officeart/2005/8/layout/chevron2"/>
    <dgm:cxn modelId="{C8F41E9F-D0F5-460D-9F64-47ADAE34C530}" type="presParOf" srcId="{B709B8E2-1142-4CE6-8F15-3AE0512C9930}" destId="{FB45BC40-61B5-408C-84D4-1C091EE48BB9}" srcOrd="2" destOrd="0" presId="urn:microsoft.com/office/officeart/2005/8/layout/chevron2"/>
    <dgm:cxn modelId="{F88031CE-CCC3-447A-B8C6-7BE752BD1E02}" type="presParOf" srcId="{FB45BC40-61B5-408C-84D4-1C091EE48BB9}" destId="{64A769FF-8952-469D-80A1-356F513EA73C}" srcOrd="0" destOrd="0" presId="urn:microsoft.com/office/officeart/2005/8/layout/chevron2"/>
    <dgm:cxn modelId="{138DF972-4AE0-4F81-8246-85829E9BC34F}" type="presParOf" srcId="{FB45BC40-61B5-408C-84D4-1C091EE48BB9}" destId="{02946913-5317-4BA0-A040-83C34FDF1C4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B02DBDF-7642-409F-9650-5EDB4D3F62DD}"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A4DA369E-2D78-4448-840B-83AC3CAA1BF0}">
      <dgm:prSet/>
      <dgm:spPr/>
      <dgm:t>
        <a:bodyPr/>
        <a:lstStyle/>
        <a:p>
          <a:r>
            <a:rPr lang="en-GB"/>
            <a:t>Quantity Testing</a:t>
          </a:r>
          <a:endParaRPr lang="en-US"/>
        </a:p>
      </dgm:t>
    </dgm:pt>
    <dgm:pt modelId="{18754B52-5DF8-44E9-B552-79AF01C270F1}" type="parTrans" cxnId="{D83BE976-FE95-466D-87EE-3F84E0D59D67}">
      <dgm:prSet/>
      <dgm:spPr/>
      <dgm:t>
        <a:bodyPr/>
        <a:lstStyle/>
        <a:p>
          <a:endParaRPr lang="en-US"/>
        </a:p>
      </dgm:t>
    </dgm:pt>
    <dgm:pt modelId="{ED5A5F90-0AF8-4DB4-822B-0C20960112AA}" type="sibTrans" cxnId="{D83BE976-FE95-466D-87EE-3F84E0D59D67}">
      <dgm:prSet phldrT="01" phldr="0"/>
      <dgm:spPr/>
      <dgm:t>
        <a:bodyPr/>
        <a:lstStyle/>
        <a:p>
          <a:r>
            <a:rPr lang="en-US"/>
            <a:t>01</a:t>
          </a:r>
        </a:p>
      </dgm:t>
    </dgm:pt>
    <dgm:pt modelId="{16C6B8E2-18F9-489B-BDB7-7989CA2AA863}">
      <dgm:prSet/>
      <dgm:spPr/>
      <dgm:t>
        <a:bodyPr/>
        <a:lstStyle/>
        <a:p>
          <a:r>
            <a:rPr lang="en-GB"/>
            <a:t>AR Component</a:t>
          </a:r>
          <a:endParaRPr lang="en-US"/>
        </a:p>
      </dgm:t>
    </dgm:pt>
    <dgm:pt modelId="{4748B3AA-D12C-4EB4-B4DD-C636D674F023}" type="parTrans" cxnId="{35740FF8-5EDD-4863-B295-B3A743CE28EA}">
      <dgm:prSet/>
      <dgm:spPr/>
      <dgm:t>
        <a:bodyPr/>
        <a:lstStyle/>
        <a:p>
          <a:endParaRPr lang="en-US"/>
        </a:p>
      </dgm:t>
    </dgm:pt>
    <dgm:pt modelId="{740E6CE7-769F-402B-A3C4-F5E7C6794A10}" type="sibTrans" cxnId="{35740FF8-5EDD-4863-B295-B3A743CE28EA}">
      <dgm:prSet/>
      <dgm:spPr/>
      <dgm:t>
        <a:bodyPr/>
        <a:lstStyle/>
        <a:p>
          <a:endParaRPr lang="en-US"/>
        </a:p>
      </dgm:t>
    </dgm:pt>
    <dgm:pt modelId="{6FBFF5B3-85C5-4381-B806-778E674400C0}">
      <dgm:prSet/>
      <dgm:spPr/>
      <dgm:t>
        <a:bodyPr/>
        <a:lstStyle/>
        <a:p>
          <a:r>
            <a:rPr lang="en-GB"/>
            <a:t>RS Component</a:t>
          </a:r>
          <a:endParaRPr lang="en-US"/>
        </a:p>
      </dgm:t>
    </dgm:pt>
    <dgm:pt modelId="{56BD7534-D31A-4E41-AE31-970B026B5A09}" type="parTrans" cxnId="{1176FB3D-AC40-4BFC-9CFF-A9E58F19075D}">
      <dgm:prSet/>
      <dgm:spPr/>
      <dgm:t>
        <a:bodyPr/>
        <a:lstStyle/>
        <a:p>
          <a:endParaRPr lang="en-US"/>
        </a:p>
      </dgm:t>
    </dgm:pt>
    <dgm:pt modelId="{AF9A43EB-94E3-4165-8248-6D9A4782BC69}" type="sibTrans" cxnId="{1176FB3D-AC40-4BFC-9CFF-A9E58F19075D}">
      <dgm:prSet/>
      <dgm:spPr/>
      <dgm:t>
        <a:bodyPr/>
        <a:lstStyle/>
        <a:p>
          <a:endParaRPr lang="en-US"/>
        </a:p>
      </dgm:t>
    </dgm:pt>
    <dgm:pt modelId="{769242DB-0721-4D55-9F9E-4C4364DC97DE}">
      <dgm:prSet/>
      <dgm:spPr/>
      <dgm:t>
        <a:bodyPr/>
        <a:lstStyle/>
        <a:p>
          <a:r>
            <a:rPr lang="en-GB"/>
            <a:t>Quality Testing</a:t>
          </a:r>
          <a:endParaRPr lang="en-US"/>
        </a:p>
      </dgm:t>
    </dgm:pt>
    <dgm:pt modelId="{42719D9D-82F2-46AC-AEEB-5CA458A92C40}" type="parTrans" cxnId="{3459DAC5-EBC4-4F14-85A1-A990A25D116B}">
      <dgm:prSet/>
      <dgm:spPr/>
      <dgm:t>
        <a:bodyPr/>
        <a:lstStyle/>
        <a:p>
          <a:endParaRPr lang="en-US"/>
        </a:p>
      </dgm:t>
    </dgm:pt>
    <dgm:pt modelId="{EA5BF548-6D2D-4B45-8EFD-4821C1AA47D0}" type="sibTrans" cxnId="{3459DAC5-EBC4-4F14-85A1-A990A25D116B}">
      <dgm:prSet phldrT="02" phldr="0"/>
      <dgm:spPr/>
      <dgm:t>
        <a:bodyPr/>
        <a:lstStyle/>
        <a:p>
          <a:r>
            <a:rPr lang="en-US"/>
            <a:t>02</a:t>
          </a:r>
        </a:p>
      </dgm:t>
    </dgm:pt>
    <dgm:pt modelId="{0B558A7C-E79A-471D-B16A-5BD16744146F}">
      <dgm:prSet/>
      <dgm:spPr/>
      <dgm:t>
        <a:bodyPr/>
        <a:lstStyle/>
        <a:p>
          <a:r>
            <a:rPr lang="en-GB"/>
            <a:t>Survey</a:t>
          </a:r>
          <a:endParaRPr lang="en-US"/>
        </a:p>
      </dgm:t>
    </dgm:pt>
    <dgm:pt modelId="{6385E217-5FF8-470C-809D-4B0DA593359F}" type="parTrans" cxnId="{8D256178-2374-4DB1-9410-88809E015DAC}">
      <dgm:prSet/>
      <dgm:spPr/>
      <dgm:t>
        <a:bodyPr/>
        <a:lstStyle/>
        <a:p>
          <a:endParaRPr lang="en-US"/>
        </a:p>
      </dgm:t>
    </dgm:pt>
    <dgm:pt modelId="{34CBC738-D07E-4C19-A4FA-AD40C824364B}" type="sibTrans" cxnId="{8D256178-2374-4DB1-9410-88809E015DAC}">
      <dgm:prSet/>
      <dgm:spPr/>
      <dgm:t>
        <a:bodyPr/>
        <a:lstStyle/>
        <a:p>
          <a:endParaRPr lang="en-US"/>
        </a:p>
      </dgm:t>
    </dgm:pt>
    <dgm:pt modelId="{DA744ACD-51F6-4781-93C0-9D0E4807EDD9}" type="pres">
      <dgm:prSet presAssocID="{BB02DBDF-7642-409F-9650-5EDB4D3F62DD}" presName="Name0" presStyleCnt="0">
        <dgm:presLayoutVars>
          <dgm:animLvl val="lvl"/>
          <dgm:resizeHandles val="exact"/>
        </dgm:presLayoutVars>
      </dgm:prSet>
      <dgm:spPr/>
    </dgm:pt>
    <dgm:pt modelId="{A141A829-BF2B-4F08-8271-2FBFCFB3A119}" type="pres">
      <dgm:prSet presAssocID="{A4DA369E-2D78-4448-840B-83AC3CAA1BF0}" presName="compositeNode" presStyleCnt="0">
        <dgm:presLayoutVars>
          <dgm:bulletEnabled val="1"/>
        </dgm:presLayoutVars>
      </dgm:prSet>
      <dgm:spPr/>
    </dgm:pt>
    <dgm:pt modelId="{98621221-7E53-45CB-9613-12E41E2888E0}" type="pres">
      <dgm:prSet presAssocID="{A4DA369E-2D78-4448-840B-83AC3CAA1BF0}" presName="bgRect" presStyleLbl="alignNode1" presStyleIdx="0" presStyleCnt="2"/>
      <dgm:spPr/>
    </dgm:pt>
    <dgm:pt modelId="{38769D05-D9C1-42B1-86E5-C1458A2C8D2E}" type="pres">
      <dgm:prSet presAssocID="{ED5A5F90-0AF8-4DB4-822B-0C20960112AA}" presName="sibTransNodeRect" presStyleLbl="alignNode1" presStyleIdx="0" presStyleCnt="2">
        <dgm:presLayoutVars>
          <dgm:chMax val="0"/>
          <dgm:bulletEnabled val="1"/>
        </dgm:presLayoutVars>
      </dgm:prSet>
      <dgm:spPr/>
    </dgm:pt>
    <dgm:pt modelId="{569AA5FB-307F-459F-8627-EE78346FEE5E}" type="pres">
      <dgm:prSet presAssocID="{A4DA369E-2D78-4448-840B-83AC3CAA1BF0}" presName="nodeRect" presStyleLbl="alignNode1" presStyleIdx="0" presStyleCnt="2">
        <dgm:presLayoutVars>
          <dgm:bulletEnabled val="1"/>
        </dgm:presLayoutVars>
      </dgm:prSet>
      <dgm:spPr/>
    </dgm:pt>
    <dgm:pt modelId="{5FD85927-EC7E-4A4E-82B1-7487B1F6573C}" type="pres">
      <dgm:prSet presAssocID="{ED5A5F90-0AF8-4DB4-822B-0C20960112AA}" presName="sibTrans" presStyleCnt="0"/>
      <dgm:spPr/>
    </dgm:pt>
    <dgm:pt modelId="{C573E97A-5F94-4155-85DA-0FD8BC4F03E0}" type="pres">
      <dgm:prSet presAssocID="{769242DB-0721-4D55-9F9E-4C4364DC97DE}" presName="compositeNode" presStyleCnt="0">
        <dgm:presLayoutVars>
          <dgm:bulletEnabled val="1"/>
        </dgm:presLayoutVars>
      </dgm:prSet>
      <dgm:spPr/>
    </dgm:pt>
    <dgm:pt modelId="{EB343BEB-F1F9-4A46-8BD8-E081E821212E}" type="pres">
      <dgm:prSet presAssocID="{769242DB-0721-4D55-9F9E-4C4364DC97DE}" presName="bgRect" presStyleLbl="alignNode1" presStyleIdx="1" presStyleCnt="2"/>
      <dgm:spPr/>
    </dgm:pt>
    <dgm:pt modelId="{876011B5-123A-4ED8-A478-8669376A2A2C}" type="pres">
      <dgm:prSet presAssocID="{EA5BF548-6D2D-4B45-8EFD-4821C1AA47D0}" presName="sibTransNodeRect" presStyleLbl="alignNode1" presStyleIdx="1" presStyleCnt="2">
        <dgm:presLayoutVars>
          <dgm:chMax val="0"/>
          <dgm:bulletEnabled val="1"/>
        </dgm:presLayoutVars>
      </dgm:prSet>
      <dgm:spPr/>
    </dgm:pt>
    <dgm:pt modelId="{3C652168-17E0-4D89-A898-987B8256AEDC}" type="pres">
      <dgm:prSet presAssocID="{769242DB-0721-4D55-9F9E-4C4364DC97DE}" presName="nodeRect" presStyleLbl="alignNode1" presStyleIdx="1" presStyleCnt="2">
        <dgm:presLayoutVars>
          <dgm:bulletEnabled val="1"/>
        </dgm:presLayoutVars>
      </dgm:prSet>
      <dgm:spPr/>
    </dgm:pt>
  </dgm:ptLst>
  <dgm:cxnLst>
    <dgm:cxn modelId="{260C5903-9D7E-49D2-AC22-836768E0EFEC}" type="presOf" srcId="{ED5A5F90-0AF8-4DB4-822B-0C20960112AA}" destId="{38769D05-D9C1-42B1-86E5-C1458A2C8D2E}" srcOrd="0" destOrd="0" presId="urn:microsoft.com/office/officeart/2016/7/layout/LinearBlockProcessNumbered"/>
    <dgm:cxn modelId="{5C3E1316-2E03-4FF4-97FC-809462B9923E}" type="presOf" srcId="{769242DB-0721-4D55-9F9E-4C4364DC97DE}" destId="{EB343BEB-F1F9-4A46-8BD8-E081E821212E}" srcOrd="0" destOrd="0" presId="urn:microsoft.com/office/officeart/2016/7/layout/LinearBlockProcessNumbered"/>
    <dgm:cxn modelId="{91C43322-2A55-4B5D-A954-7115655CDD58}" type="presOf" srcId="{0B558A7C-E79A-471D-B16A-5BD16744146F}" destId="{3C652168-17E0-4D89-A898-987B8256AEDC}" srcOrd="0" destOrd="1" presId="urn:microsoft.com/office/officeart/2016/7/layout/LinearBlockProcessNumbered"/>
    <dgm:cxn modelId="{7285502C-82ED-424A-814C-E9436474C777}" type="presOf" srcId="{A4DA369E-2D78-4448-840B-83AC3CAA1BF0}" destId="{569AA5FB-307F-459F-8627-EE78346FEE5E}" srcOrd="1" destOrd="0" presId="urn:microsoft.com/office/officeart/2016/7/layout/LinearBlockProcessNumbered"/>
    <dgm:cxn modelId="{1A615C39-83A7-49AA-822D-0348D356DA4F}" type="presOf" srcId="{6FBFF5B3-85C5-4381-B806-778E674400C0}" destId="{569AA5FB-307F-459F-8627-EE78346FEE5E}" srcOrd="0" destOrd="2" presId="urn:microsoft.com/office/officeart/2016/7/layout/LinearBlockProcessNumbered"/>
    <dgm:cxn modelId="{1176FB3D-AC40-4BFC-9CFF-A9E58F19075D}" srcId="{A4DA369E-2D78-4448-840B-83AC3CAA1BF0}" destId="{6FBFF5B3-85C5-4381-B806-778E674400C0}" srcOrd="1" destOrd="0" parTransId="{56BD7534-D31A-4E41-AE31-970B026B5A09}" sibTransId="{AF9A43EB-94E3-4165-8248-6D9A4782BC69}"/>
    <dgm:cxn modelId="{B657D351-4D3E-4AA2-8A3D-71E4DF95905A}" type="presOf" srcId="{769242DB-0721-4D55-9F9E-4C4364DC97DE}" destId="{3C652168-17E0-4D89-A898-987B8256AEDC}" srcOrd="1" destOrd="0" presId="urn:microsoft.com/office/officeart/2016/7/layout/LinearBlockProcessNumbered"/>
    <dgm:cxn modelId="{D83BE976-FE95-466D-87EE-3F84E0D59D67}" srcId="{BB02DBDF-7642-409F-9650-5EDB4D3F62DD}" destId="{A4DA369E-2D78-4448-840B-83AC3CAA1BF0}" srcOrd="0" destOrd="0" parTransId="{18754B52-5DF8-44E9-B552-79AF01C270F1}" sibTransId="{ED5A5F90-0AF8-4DB4-822B-0C20960112AA}"/>
    <dgm:cxn modelId="{8D256178-2374-4DB1-9410-88809E015DAC}" srcId="{769242DB-0721-4D55-9F9E-4C4364DC97DE}" destId="{0B558A7C-E79A-471D-B16A-5BD16744146F}" srcOrd="0" destOrd="0" parTransId="{6385E217-5FF8-470C-809D-4B0DA593359F}" sibTransId="{34CBC738-D07E-4C19-A4FA-AD40C824364B}"/>
    <dgm:cxn modelId="{8526BD82-EDD7-4512-BDCF-8078A67062F9}" type="presOf" srcId="{BB02DBDF-7642-409F-9650-5EDB4D3F62DD}" destId="{DA744ACD-51F6-4781-93C0-9D0E4807EDD9}" srcOrd="0" destOrd="0" presId="urn:microsoft.com/office/officeart/2016/7/layout/LinearBlockProcessNumbered"/>
    <dgm:cxn modelId="{9984C18A-4846-44B4-A1CC-924E700CB42B}" type="presOf" srcId="{A4DA369E-2D78-4448-840B-83AC3CAA1BF0}" destId="{98621221-7E53-45CB-9613-12E41E2888E0}" srcOrd="0" destOrd="0" presId="urn:microsoft.com/office/officeart/2016/7/layout/LinearBlockProcessNumbered"/>
    <dgm:cxn modelId="{F586C9A2-958B-4B58-AE5F-952A8EB4D85D}" type="presOf" srcId="{EA5BF548-6D2D-4B45-8EFD-4821C1AA47D0}" destId="{876011B5-123A-4ED8-A478-8669376A2A2C}" srcOrd="0" destOrd="0" presId="urn:microsoft.com/office/officeart/2016/7/layout/LinearBlockProcessNumbered"/>
    <dgm:cxn modelId="{3459DAC5-EBC4-4F14-85A1-A990A25D116B}" srcId="{BB02DBDF-7642-409F-9650-5EDB4D3F62DD}" destId="{769242DB-0721-4D55-9F9E-4C4364DC97DE}" srcOrd="1" destOrd="0" parTransId="{42719D9D-82F2-46AC-AEEB-5CA458A92C40}" sibTransId="{EA5BF548-6D2D-4B45-8EFD-4821C1AA47D0}"/>
    <dgm:cxn modelId="{394EDDCE-1419-4B39-AC41-C050BE5F7FA6}" type="presOf" srcId="{16C6B8E2-18F9-489B-BDB7-7989CA2AA863}" destId="{569AA5FB-307F-459F-8627-EE78346FEE5E}" srcOrd="0" destOrd="1" presId="urn:microsoft.com/office/officeart/2016/7/layout/LinearBlockProcessNumbered"/>
    <dgm:cxn modelId="{35740FF8-5EDD-4863-B295-B3A743CE28EA}" srcId="{A4DA369E-2D78-4448-840B-83AC3CAA1BF0}" destId="{16C6B8E2-18F9-489B-BDB7-7989CA2AA863}" srcOrd="0" destOrd="0" parTransId="{4748B3AA-D12C-4EB4-B4DD-C636D674F023}" sibTransId="{740E6CE7-769F-402B-A3C4-F5E7C6794A10}"/>
    <dgm:cxn modelId="{D3CF7F5B-508D-4C4F-B3DB-8828643EA084}" type="presParOf" srcId="{DA744ACD-51F6-4781-93C0-9D0E4807EDD9}" destId="{A141A829-BF2B-4F08-8271-2FBFCFB3A119}" srcOrd="0" destOrd="0" presId="urn:microsoft.com/office/officeart/2016/7/layout/LinearBlockProcessNumbered"/>
    <dgm:cxn modelId="{C8C60E13-B51F-42FE-8ABB-E3698C6B4EB2}" type="presParOf" srcId="{A141A829-BF2B-4F08-8271-2FBFCFB3A119}" destId="{98621221-7E53-45CB-9613-12E41E2888E0}" srcOrd="0" destOrd="0" presId="urn:microsoft.com/office/officeart/2016/7/layout/LinearBlockProcessNumbered"/>
    <dgm:cxn modelId="{F7150895-22BB-4235-AAF7-43E23F4574C6}" type="presParOf" srcId="{A141A829-BF2B-4F08-8271-2FBFCFB3A119}" destId="{38769D05-D9C1-42B1-86E5-C1458A2C8D2E}" srcOrd="1" destOrd="0" presId="urn:microsoft.com/office/officeart/2016/7/layout/LinearBlockProcessNumbered"/>
    <dgm:cxn modelId="{AD5DDE9B-83E9-4082-9DD9-0E1C8B553FB5}" type="presParOf" srcId="{A141A829-BF2B-4F08-8271-2FBFCFB3A119}" destId="{569AA5FB-307F-459F-8627-EE78346FEE5E}" srcOrd="2" destOrd="0" presId="urn:microsoft.com/office/officeart/2016/7/layout/LinearBlockProcessNumbered"/>
    <dgm:cxn modelId="{625F18EC-900C-4E93-82FC-35B9124D7182}" type="presParOf" srcId="{DA744ACD-51F6-4781-93C0-9D0E4807EDD9}" destId="{5FD85927-EC7E-4A4E-82B1-7487B1F6573C}" srcOrd="1" destOrd="0" presId="urn:microsoft.com/office/officeart/2016/7/layout/LinearBlockProcessNumbered"/>
    <dgm:cxn modelId="{6A73101C-E86E-4BBD-9220-31B1AF68258E}" type="presParOf" srcId="{DA744ACD-51F6-4781-93C0-9D0E4807EDD9}" destId="{C573E97A-5F94-4155-85DA-0FD8BC4F03E0}" srcOrd="2" destOrd="0" presId="urn:microsoft.com/office/officeart/2016/7/layout/LinearBlockProcessNumbered"/>
    <dgm:cxn modelId="{1DB70D8E-D56D-4110-9CC3-A13DE8326238}" type="presParOf" srcId="{C573E97A-5F94-4155-85DA-0FD8BC4F03E0}" destId="{EB343BEB-F1F9-4A46-8BD8-E081E821212E}" srcOrd="0" destOrd="0" presId="urn:microsoft.com/office/officeart/2016/7/layout/LinearBlockProcessNumbered"/>
    <dgm:cxn modelId="{B6E445EB-F220-4A48-A54A-734FF501AE06}" type="presParOf" srcId="{C573E97A-5F94-4155-85DA-0FD8BC4F03E0}" destId="{876011B5-123A-4ED8-A478-8669376A2A2C}" srcOrd="1" destOrd="0" presId="urn:microsoft.com/office/officeart/2016/7/layout/LinearBlockProcessNumbered"/>
    <dgm:cxn modelId="{8F5565FD-290D-44A9-9787-A5BECA72B947}" type="presParOf" srcId="{C573E97A-5F94-4155-85DA-0FD8BC4F03E0}" destId="{3C652168-17E0-4D89-A898-987B8256AEDC}"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2C87E24-4B42-4E4A-A8FE-B17F8797D63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E21CAC-A9D5-4C71-A14F-BAFA4720FFFE}">
      <dgm:prSet/>
      <dgm:spPr/>
      <dgm:t>
        <a:bodyPr/>
        <a:lstStyle/>
        <a:p>
          <a:r>
            <a:rPr lang="en-GB" dirty="0"/>
            <a:t>Have presented a procedure on how one can apply Marker-Based AR.</a:t>
          </a:r>
          <a:endParaRPr lang="en-US" dirty="0"/>
        </a:p>
      </dgm:t>
    </dgm:pt>
    <dgm:pt modelId="{81915EC3-14D2-491B-A70D-CCA2015561CB}" type="parTrans" cxnId="{BC5D09EA-C7BF-4EA0-8AA4-1F82FE31B216}">
      <dgm:prSet/>
      <dgm:spPr/>
      <dgm:t>
        <a:bodyPr/>
        <a:lstStyle/>
        <a:p>
          <a:endParaRPr lang="en-US"/>
        </a:p>
      </dgm:t>
    </dgm:pt>
    <dgm:pt modelId="{D5B76331-E972-47E1-8E7B-180183A88566}" type="sibTrans" cxnId="{BC5D09EA-C7BF-4EA0-8AA4-1F82FE31B216}">
      <dgm:prSet/>
      <dgm:spPr/>
      <dgm:t>
        <a:bodyPr/>
        <a:lstStyle/>
        <a:p>
          <a:endParaRPr lang="en-US"/>
        </a:p>
      </dgm:t>
    </dgm:pt>
    <dgm:pt modelId="{65D6E2CB-6342-4F55-9311-1A7D12B5BC22}">
      <dgm:prSet/>
      <dgm:spPr/>
      <dgm:t>
        <a:bodyPr/>
        <a:lstStyle/>
        <a:p>
          <a:r>
            <a:rPr lang="en-GB" dirty="0"/>
            <a:t>The methodology used is backed up by relevant research and evaluations to further test the techniques applied and implemented.</a:t>
          </a:r>
          <a:endParaRPr lang="en-US" dirty="0"/>
        </a:p>
      </dgm:t>
    </dgm:pt>
    <dgm:pt modelId="{08D0BDD7-3957-4295-AE58-5A7B954AD489}" type="parTrans" cxnId="{C3813A42-EA35-45E1-BD8F-6FEEBFEFDDB0}">
      <dgm:prSet/>
      <dgm:spPr/>
      <dgm:t>
        <a:bodyPr/>
        <a:lstStyle/>
        <a:p>
          <a:endParaRPr lang="en-US"/>
        </a:p>
      </dgm:t>
    </dgm:pt>
    <dgm:pt modelId="{2C6F3A77-181D-4713-83FD-330E45B5B63C}" type="sibTrans" cxnId="{C3813A42-EA35-45E1-BD8F-6FEEBFEFDDB0}">
      <dgm:prSet/>
      <dgm:spPr/>
      <dgm:t>
        <a:bodyPr/>
        <a:lstStyle/>
        <a:p>
          <a:endParaRPr lang="en-US"/>
        </a:p>
      </dgm:t>
    </dgm:pt>
    <dgm:pt modelId="{119C6AFF-C7FA-4EFF-9A28-BAF0B7B284F3}">
      <dgm:prSet/>
      <dgm:spPr/>
      <dgm:t>
        <a:bodyPr/>
        <a:lstStyle/>
        <a:p>
          <a:r>
            <a:rPr lang="en-GB"/>
            <a:t>The results obtained are not surprising and are indeed promising for augmented reality to be applied to support and facilitate assistance in different workplace environments.</a:t>
          </a:r>
          <a:endParaRPr lang="en-US"/>
        </a:p>
      </dgm:t>
    </dgm:pt>
    <dgm:pt modelId="{922909D0-0BF4-4587-A756-DD51E1916798}" type="parTrans" cxnId="{1B3BB08D-6166-40D8-AB34-3EB115A7A246}">
      <dgm:prSet/>
      <dgm:spPr/>
      <dgm:t>
        <a:bodyPr/>
        <a:lstStyle/>
        <a:p>
          <a:endParaRPr lang="en-US"/>
        </a:p>
      </dgm:t>
    </dgm:pt>
    <dgm:pt modelId="{DE13B7A6-7557-4847-A806-068017B16981}" type="sibTrans" cxnId="{1B3BB08D-6166-40D8-AB34-3EB115A7A246}">
      <dgm:prSet/>
      <dgm:spPr/>
      <dgm:t>
        <a:bodyPr/>
        <a:lstStyle/>
        <a:p>
          <a:endParaRPr lang="en-US"/>
        </a:p>
      </dgm:t>
    </dgm:pt>
    <dgm:pt modelId="{7D6546FF-73B1-40AA-AA2C-891D54E24190}" type="pres">
      <dgm:prSet presAssocID="{92C87E24-4B42-4E4A-A8FE-B17F8797D63E}" presName="root" presStyleCnt="0">
        <dgm:presLayoutVars>
          <dgm:dir/>
          <dgm:resizeHandles val="exact"/>
        </dgm:presLayoutVars>
      </dgm:prSet>
      <dgm:spPr/>
    </dgm:pt>
    <dgm:pt modelId="{E3CB24BB-891F-4874-8BE0-4DB70CE1AB87}" type="pres">
      <dgm:prSet presAssocID="{19E21CAC-A9D5-4C71-A14F-BAFA4720FFFE}" presName="compNode" presStyleCnt="0"/>
      <dgm:spPr/>
    </dgm:pt>
    <dgm:pt modelId="{3BA51E39-1643-4C1A-B161-95DF392530CB}" type="pres">
      <dgm:prSet presAssocID="{19E21CAC-A9D5-4C71-A14F-BAFA4720FFF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16FED4DB-64CB-418B-88AB-30B54C202C8D}" type="pres">
      <dgm:prSet presAssocID="{19E21CAC-A9D5-4C71-A14F-BAFA4720FFFE}" presName="spaceRect" presStyleCnt="0"/>
      <dgm:spPr/>
    </dgm:pt>
    <dgm:pt modelId="{7D155420-1EE3-46E2-8D36-03150C5B0492}" type="pres">
      <dgm:prSet presAssocID="{19E21CAC-A9D5-4C71-A14F-BAFA4720FFFE}" presName="textRect" presStyleLbl="revTx" presStyleIdx="0" presStyleCnt="3">
        <dgm:presLayoutVars>
          <dgm:chMax val="1"/>
          <dgm:chPref val="1"/>
        </dgm:presLayoutVars>
      </dgm:prSet>
      <dgm:spPr/>
    </dgm:pt>
    <dgm:pt modelId="{9FD4C15E-4837-4938-AC58-10575196FF5A}" type="pres">
      <dgm:prSet presAssocID="{D5B76331-E972-47E1-8E7B-180183A88566}" presName="sibTrans" presStyleCnt="0"/>
      <dgm:spPr/>
    </dgm:pt>
    <dgm:pt modelId="{A357B82C-F9AC-4988-BC76-A03E8CA9B17E}" type="pres">
      <dgm:prSet presAssocID="{65D6E2CB-6342-4F55-9311-1A7D12B5BC22}" presName="compNode" presStyleCnt="0"/>
      <dgm:spPr/>
    </dgm:pt>
    <dgm:pt modelId="{D5DF5330-88A4-4FE8-94C4-173897D7D59B}" type="pres">
      <dgm:prSet presAssocID="{65D6E2CB-6342-4F55-9311-1A7D12B5BC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FE17072D-25C5-4E8C-BD25-23B821130809}" type="pres">
      <dgm:prSet presAssocID="{65D6E2CB-6342-4F55-9311-1A7D12B5BC22}" presName="spaceRect" presStyleCnt="0"/>
      <dgm:spPr/>
    </dgm:pt>
    <dgm:pt modelId="{C47A280F-8728-4194-A10E-B3EB037291B2}" type="pres">
      <dgm:prSet presAssocID="{65D6E2CB-6342-4F55-9311-1A7D12B5BC22}" presName="textRect" presStyleLbl="revTx" presStyleIdx="1" presStyleCnt="3">
        <dgm:presLayoutVars>
          <dgm:chMax val="1"/>
          <dgm:chPref val="1"/>
        </dgm:presLayoutVars>
      </dgm:prSet>
      <dgm:spPr/>
    </dgm:pt>
    <dgm:pt modelId="{BEF305C5-72CF-46E5-86BC-0A5ECB996EA0}" type="pres">
      <dgm:prSet presAssocID="{2C6F3A77-181D-4713-83FD-330E45B5B63C}" presName="sibTrans" presStyleCnt="0"/>
      <dgm:spPr/>
    </dgm:pt>
    <dgm:pt modelId="{FA0D3909-C93A-4C30-BA41-15481ACC9CC4}" type="pres">
      <dgm:prSet presAssocID="{119C6AFF-C7FA-4EFF-9A28-BAF0B7B284F3}" presName="compNode" presStyleCnt="0"/>
      <dgm:spPr/>
    </dgm:pt>
    <dgm:pt modelId="{FFB23DBD-B1FF-4F3E-A84D-028D09249941}" type="pres">
      <dgm:prSet presAssocID="{119C6AFF-C7FA-4EFF-9A28-BAF0B7B284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99833FE9-73FA-4DA1-B2A2-2AF225DBA258}" type="pres">
      <dgm:prSet presAssocID="{119C6AFF-C7FA-4EFF-9A28-BAF0B7B284F3}" presName="spaceRect" presStyleCnt="0"/>
      <dgm:spPr/>
    </dgm:pt>
    <dgm:pt modelId="{57C98DA0-57AF-49E8-B3F5-2685C554131E}" type="pres">
      <dgm:prSet presAssocID="{119C6AFF-C7FA-4EFF-9A28-BAF0B7B284F3}" presName="textRect" presStyleLbl="revTx" presStyleIdx="2" presStyleCnt="3">
        <dgm:presLayoutVars>
          <dgm:chMax val="1"/>
          <dgm:chPref val="1"/>
        </dgm:presLayoutVars>
      </dgm:prSet>
      <dgm:spPr/>
    </dgm:pt>
  </dgm:ptLst>
  <dgm:cxnLst>
    <dgm:cxn modelId="{3CC39E28-E91F-4C62-AE1F-5A9C892E922E}" type="presOf" srcId="{119C6AFF-C7FA-4EFF-9A28-BAF0B7B284F3}" destId="{57C98DA0-57AF-49E8-B3F5-2685C554131E}" srcOrd="0" destOrd="0" presId="urn:microsoft.com/office/officeart/2018/2/layout/IconLabelList"/>
    <dgm:cxn modelId="{C3813A42-EA35-45E1-BD8F-6FEEBFEFDDB0}" srcId="{92C87E24-4B42-4E4A-A8FE-B17F8797D63E}" destId="{65D6E2CB-6342-4F55-9311-1A7D12B5BC22}" srcOrd="1" destOrd="0" parTransId="{08D0BDD7-3957-4295-AE58-5A7B954AD489}" sibTransId="{2C6F3A77-181D-4713-83FD-330E45B5B63C}"/>
    <dgm:cxn modelId="{A9D68579-A459-468B-8973-65BB30B3535D}" type="presOf" srcId="{92C87E24-4B42-4E4A-A8FE-B17F8797D63E}" destId="{7D6546FF-73B1-40AA-AA2C-891D54E24190}" srcOrd="0" destOrd="0" presId="urn:microsoft.com/office/officeart/2018/2/layout/IconLabelList"/>
    <dgm:cxn modelId="{1B3BB08D-6166-40D8-AB34-3EB115A7A246}" srcId="{92C87E24-4B42-4E4A-A8FE-B17F8797D63E}" destId="{119C6AFF-C7FA-4EFF-9A28-BAF0B7B284F3}" srcOrd="2" destOrd="0" parTransId="{922909D0-0BF4-4587-A756-DD51E1916798}" sibTransId="{DE13B7A6-7557-4847-A806-068017B16981}"/>
    <dgm:cxn modelId="{D597D2B0-3C1D-4939-9999-C431F0950E46}" type="presOf" srcId="{19E21CAC-A9D5-4C71-A14F-BAFA4720FFFE}" destId="{7D155420-1EE3-46E2-8D36-03150C5B0492}" srcOrd="0" destOrd="0" presId="urn:microsoft.com/office/officeart/2018/2/layout/IconLabelList"/>
    <dgm:cxn modelId="{EC983BBC-CC67-4175-90CF-0672FA2C0ACF}" type="presOf" srcId="{65D6E2CB-6342-4F55-9311-1A7D12B5BC22}" destId="{C47A280F-8728-4194-A10E-B3EB037291B2}" srcOrd="0" destOrd="0" presId="urn:microsoft.com/office/officeart/2018/2/layout/IconLabelList"/>
    <dgm:cxn modelId="{BC5D09EA-C7BF-4EA0-8AA4-1F82FE31B216}" srcId="{92C87E24-4B42-4E4A-A8FE-B17F8797D63E}" destId="{19E21CAC-A9D5-4C71-A14F-BAFA4720FFFE}" srcOrd="0" destOrd="0" parTransId="{81915EC3-14D2-491B-A70D-CCA2015561CB}" sibTransId="{D5B76331-E972-47E1-8E7B-180183A88566}"/>
    <dgm:cxn modelId="{6517C1E3-76A8-4FF0-A60E-647E74E1491E}" type="presParOf" srcId="{7D6546FF-73B1-40AA-AA2C-891D54E24190}" destId="{E3CB24BB-891F-4874-8BE0-4DB70CE1AB87}" srcOrd="0" destOrd="0" presId="urn:microsoft.com/office/officeart/2018/2/layout/IconLabelList"/>
    <dgm:cxn modelId="{1557DEA9-FF1A-4B05-8F22-E5BFC3DBE8C0}" type="presParOf" srcId="{E3CB24BB-891F-4874-8BE0-4DB70CE1AB87}" destId="{3BA51E39-1643-4C1A-B161-95DF392530CB}" srcOrd="0" destOrd="0" presId="urn:microsoft.com/office/officeart/2018/2/layout/IconLabelList"/>
    <dgm:cxn modelId="{86A9B593-FF2A-4D73-AAD8-6EBFF95C979A}" type="presParOf" srcId="{E3CB24BB-891F-4874-8BE0-4DB70CE1AB87}" destId="{16FED4DB-64CB-418B-88AB-30B54C202C8D}" srcOrd="1" destOrd="0" presId="urn:microsoft.com/office/officeart/2018/2/layout/IconLabelList"/>
    <dgm:cxn modelId="{DD2CEC0B-CB15-40F1-891D-307988365804}" type="presParOf" srcId="{E3CB24BB-891F-4874-8BE0-4DB70CE1AB87}" destId="{7D155420-1EE3-46E2-8D36-03150C5B0492}" srcOrd="2" destOrd="0" presId="urn:microsoft.com/office/officeart/2018/2/layout/IconLabelList"/>
    <dgm:cxn modelId="{19C65C32-A64C-45E4-BB38-4312348A033D}" type="presParOf" srcId="{7D6546FF-73B1-40AA-AA2C-891D54E24190}" destId="{9FD4C15E-4837-4938-AC58-10575196FF5A}" srcOrd="1" destOrd="0" presId="urn:microsoft.com/office/officeart/2018/2/layout/IconLabelList"/>
    <dgm:cxn modelId="{6E3F091E-E987-4A8D-9AD4-F377B9211F07}" type="presParOf" srcId="{7D6546FF-73B1-40AA-AA2C-891D54E24190}" destId="{A357B82C-F9AC-4988-BC76-A03E8CA9B17E}" srcOrd="2" destOrd="0" presId="urn:microsoft.com/office/officeart/2018/2/layout/IconLabelList"/>
    <dgm:cxn modelId="{717CE43F-82B8-4525-85CD-9617D7C6E5AC}" type="presParOf" srcId="{A357B82C-F9AC-4988-BC76-A03E8CA9B17E}" destId="{D5DF5330-88A4-4FE8-94C4-173897D7D59B}" srcOrd="0" destOrd="0" presId="urn:microsoft.com/office/officeart/2018/2/layout/IconLabelList"/>
    <dgm:cxn modelId="{D87FD7B2-19FC-4397-B7D1-37E071B395C3}" type="presParOf" srcId="{A357B82C-F9AC-4988-BC76-A03E8CA9B17E}" destId="{FE17072D-25C5-4E8C-BD25-23B821130809}" srcOrd="1" destOrd="0" presId="urn:microsoft.com/office/officeart/2018/2/layout/IconLabelList"/>
    <dgm:cxn modelId="{E6810D73-6928-4E56-BA68-08853354E657}" type="presParOf" srcId="{A357B82C-F9AC-4988-BC76-A03E8CA9B17E}" destId="{C47A280F-8728-4194-A10E-B3EB037291B2}" srcOrd="2" destOrd="0" presId="urn:microsoft.com/office/officeart/2018/2/layout/IconLabelList"/>
    <dgm:cxn modelId="{6F1EA623-ED35-432C-99B7-72CC8BC21429}" type="presParOf" srcId="{7D6546FF-73B1-40AA-AA2C-891D54E24190}" destId="{BEF305C5-72CF-46E5-86BC-0A5ECB996EA0}" srcOrd="3" destOrd="0" presId="urn:microsoft.com/office/officeart/2018/2/layout/IconLabelList"/>
    <dgm:cxn modelId="{B00A2291-0255-4411-A13A-8F782C900D3F}" type="presParOf" srcId="{7D6546FF-73B1-40AA-AA2C-891D54E24190}" destId="{FA0D3909-C93A-4C30-BA41-15481ACC9CC4}" srcOrd="4" destOrd="0" presId="urn:microsoft.com/office/officeart/2018/2/layout/IconLabelList"/>
    <dgm:cxn modelId="{DD84574C-E3CA-4E1E-A56D-C89817258D3E}" type="presParOf" srcId="{FA0D3909-C93A-4C30-BA41-15481ACC9CC4}" destId="{FFB23DBD-B1FF-4F3E-A84D-028D09249941}" srcOrd="0" destOrd="0" presId="urn:microsoft.com/office/officeart/2018/2/layout/IconLabelList"/>
    <dgm:cxn modelId="{A5CD958F-9899-4A6B-A412-987A2AFA4515}" type="presParOf" srcId="{FA0D3909-C93A-4C30-BA41-15481ACC9CC4}" destId="{99833FE9-73FA-4DA1-B2A2-2AF225DBA258}" srcOrd="1" destOrd="0" presId="urn:microsoft.com/office/officeart/2018/2/layout/IconLabelList"/>
    <dgm:cxn modelId="{BCF6A0CD-D158-453E-B050-197807D995C3}" type="presParOf" srcId="{FA0D3909-C93A-4C30-BA41-15481ACC9CC4}" destId="{57C98DA0-57AF-49E8-B3F5-2685C554131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C8C3E-3E43-434D-8E48-C32F7626A1BF}">
      <dsp:nvSpPr>
        <dsp:cNvPr id="0" name=""/>
        <dsp:cNvSpPr/>
      </dsp:nvSpPr>
      <dsp:spPr>
        <a:xfrm>
          <a:off x="0" y="441"/>
          <a:ext cx="5741533" cy="6082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DE93A-23F2-49A1-B4F1-70023391D8AC}">
      <dsp:nvSpPr>
        <dsp:cNvPr id="0" name=""/>
        <dsp:cNvSpPr/>
      </dsp:nvSpPr>
      <dsp:spPr>
        <a:xfrm>
          <a:off x="183994" y="137297"/>
          <a:ext cx="334535" cy="33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6A3255-FC1E-4C7E-A138-926FEDB21D5E}">
      <dsp:nvSpPr>
        <dsp:cNvPr id="0" name=""/>
        <dsp:cNvSpPr/>
      </dsp:nvSpPr>
      <dsp:spPr>
        <a:xfrm>
          <a:off x="702525" y="441"/>
          <a:ext cx="5039008" cy="60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373" tIns="64373" rIns="64373" bIns="64373" numCol="1" spcCol="1270" anchor="ctr" anchorCtr="0">
          <a:noAutofit/>
        </a:bodyPr>
        <a:lstStyle/>
        <a:p>
          <a:pPr marL="0" lvl="0" indent="0" algn="l" defTabSz="711200">
            <a:lnSpc>
              <a:spcPct val="100000"/>
            </a:lnSpc>
            <a:spcBef>
              <a:spcPct val="0"/>
            </a:spcBef>
            <a:spcAft>
              <a:spcPct val="35000"/>
            </a:spcAft>
            <a:buNone/>
          </a:pPr>
          <a:r>
            <a:rPr lang="en-GB" sz="1600" kern="1200"/>
            <a:t>Introduction</a:t>
          </a:r>
          <a:endParaRPr lang="en-US" sz="1600" kern="1200"/>
        </a:p>
      </dsp:txBody>
      <dsp:txXfrm>
        <a:off x="702525" y="441"/>
        <a:ext cx="5039008" cy="608246"/>
      </dsp:txXfrm>
    </dsp:sp>
    <dsp:sp modelId="{40F4698A-2E30-49B4-91B2-7BE162D46033}">
      <dsp:nvSpPr>
        <dsp:cNvPr id="0" name=""/>
        <dsp:cNvSpPr/>
      </dsp:nvSpPr>
      <dsp:spPr>
        <a:xfrm>
          <a:off x="0" y="760750"/>
          <a:ext cx="5741533" cy="6082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DF722D-A48B-43CF-B070-C55E61C31D23}">
      <dsp:nvSpPr>
        <dsp:cNvPr id="0" name=""/>
        <dsp:cNvSpPr/>
      </dsp:nvSpPr>
      <dsp:spPr>
        <a:xfrm>
          <a:off x="183994" y="897606"/>
          <a:ext cx="334535" cy="33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DF4441-0930-4FA7-9E10-A25FD495918E}">
      <dsp:nvSpPr>
        <dsp:cNvPr id="0" name=""/>
        <dsp:cNvSpPr/>
      </dsp:nvSpPr>
      <dsp:spPr>
        <a:xfrm>
          <a:off x="702525" y="760750"/>
          <a:ext cx="5039008" cy="60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373" tIns="64373" rIns="64373" bIns="64373" numCol="1" spcCol="1270" anchor="ctr" anchorCtr="0">
          <a:noAutofit/>
        </a:bodyPr>
        <a:lstStyle/>
        <a:p>
          <a:pPr marL="0" lvl="0" indent="0" algn="l" defTabSz="711200">
            <a:lnSpc>
              <a:spcPct val="100000"/>
            </a:lnSpc>
            <a:spcBef>
              <a:spcPct val="0"/>
            </a:spcBef>
            <a:spcAft>
              <a:spcPct val="35000"/>
            </a:spcAft>
            <a:buNone/>
          </a:pPr>
          <a:r>
            <a:rPr lang="en-GB" sz="1600" kern="1200"/>
            <a:t>Aim and Objectives</a:t>
          </a:r>
          <a:endParaRPr lang="en-US" sz="1600" kern="1200"/>
        </a:p>
      </dsp:txBody>
      <dsp:txXfrm>
        <a:off x="702525" y="760750"/>
        <a:ext cx="5039008" cy="608246"/>
      </dsp:txXfrm>
    </dsp:sp>
    <dsp:sp modelId="{26B9D56C-BE58-4941-84FC-2118E2CF11E1}">
      <dsp:nvSpPr>
        <dsp:cNvPr id="0" name=""/>
        <dsp:cNvSpPr/>
      </dsp:nvSpPr>
      <dsp:spPr>
        <a:xfrm>
          <a:off x="0" y="1521059"/>
          <a:ext cx="5741533" cy="6082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59FFDC-B576-4BC9-A201-C46C2223545E}">
      <dsp:nvSpPr>
        <dsp:cNvPr id="0" name=""/>
        <dsp:cNvSpPr/>
      </dsp:nvSpPr>
      <dsp:spPr>
        <a:xfrm>
          <a:off x="183994" y="1657914"/>
          <a:ext cx="334535" cy="33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4D7938-8FE6-49A6-A19B-BCD3FEF73C3C}">
      <dsp:nvSpPr>
        <dsp:cNvPr id="0" name=""/>
        <dsp:cNvSpPr/>
      </dsp:nvSpPr>
      <dsp:spPr>
        <a:xfrm>
          <a:off x="702525" y="1521059"/>
          <a:ext cx="5039008" cy="60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373" tIns="64373" rIns="64373" bIns="64373" numCol="1" spcCol="1270" anchor="ctr" anchorCtr="0">
          <a:noAutofit/>
        </a:bodyPr>
        <a:lstStyle/>
        <a:p>
          <a:pPr marL="0" lvl="0" indent="0" algn="l" defTabSz="711200">
            <a:lnSpc>
              <a:spcPct val="100000"/>
            </a:lnSpc>
            <a:spcBef>
              <a:spcPct val="0"/>
            </a:spcBef>
            <a:spcAft>
              <a:spcPct val="35000"/>
            </a:spcAft>
            <a:buNone/>
          </a:pPr>
          <a:r>
            <a:rPr lang="en-GB" sz="1600" kern="1200"/>
            <a:t>Literature Review</a:t>
          </a:r>
          <a:endParaRPr lang="en-US" sz="1600" kern="1200"/>
        </a:p>
      </dsp:txBody>
      <dsp:txXfrm>
        <a:off x="702525" y="1521059"/>
        <a:ext cx="5039008" cy="608246"/>
      </dsp:txXfrm>
    </dsp:sp>
    <dsp:sp modelId="{651B4409-D4AE-427F-95AC-DCC0EBC5A8AC}">
      <dsp:nvSpPr>
        <dsp:cNvPr id="0" name=""/>
        <dsp:cNvSpPr/>
      </dsp:nvSpPr>
      <dsp:spPr>
        <a:xfrm>
          <a:off x="0" y="2281368"/>
          <a:ext cx="5741533" cy="6082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59839F-0F59-471B-8AA5-303DAAD02085}">
      <dsp:nvSpPr>
        <dsp:cNvPr id="0" name=""/>
        <dsp:cNvSpPr/>
      </dsp:nvSpPr>
      <dsp:spPr>
        <a:xfrm>
          <a:off x="183994" y="2418223"/>
          <a:ext cx="334535" cy="3345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B46FBD-651F-4707-BD02-8D0C6B4AD702}">
      <dsp:nvSpPr>
        <dsp:cNvPr id="0" name=""/>
        <dsp:cNvSpPr/>
      </dsp:nvSpPr>
      <dsp:spPr>
        <a:xfrm>
          <a:off x="702525" y="2281368"/>
          <a:ext cx="5039008" cy="60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373" tIns="64373" rIns="64373" bIns="64373" numCol="1" spcCol="1270" anchor="ctr" anchorCtr="0">
          <a:noAutofit/>
        </a:bodyPr>
        <a:lstStyle/>
        <a:p>
          <a:pPr marL="0" lvl="0" indent="0" algn="l" defTabSz="711200">
            <a:lnSpc>
              <a:spcPct val="100000"/>
            </a:lnSpc>
            <a:spcBef>
              <a:spcPct val="0"/>
            </a:spcBef>
            <a:spcAft>
              <a:spcPct val="35000"/>
            </a:spcAft>
            <a:buNone/>
          </a:pPr>
          <a:r>
            <a:rPr lang="en-GB" sz="1600" kern="1200"/>
            <a:t>Methodology</a:t>
          </a:r>
          <a:endParaRPr lang="en-US" sz="1600" kern="1200"/>
        </a:p>
      </dsp:txBody>
      <dsp:txXfrm>
        <a:off x="702525" y="2281368"/>
        <a:ext cx="5039008" cy="608246"/>
      </dsp:txXfrm>
    </dsp:sp>
    <dsp:sp modelId="{B7F45366-A015-44D4-A123-1C9A0D8D3322}">
      <dsp:nvSpPr>
        <dsp:cNvPr id="0" name=""/>
        <dsp:cNvSpPr/>
      </dsp:nvSpPr>
      <dsp:spPr>
        <a:xfrm>
          <a:off x="0" y="3041676"/>
          <a:ext cx="5741533" cy="6082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D5C69-CE16-44D5-A35F-8D764255A5EB}">
      <dsp:nvSpPr>
        <dsp:cNvPr id="0" name=""/>
        <dsp:cNvSpPr/>
      </dsp:nvSpPr>
      <dsp:spPr>
        <a:xfrm>
          <a:off x="183994" y="3178532"/>
          <a:ext cx="334535" cy="33453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DBF7EC-7244-44ED-956C-F9BD4A834A78}">
      <dsp:nvSpPr>
        <dsp:cNvPr id="0" name=""/>
        <dsp:cNvSpPr/>
      </dsp:nvSpPr>
      <dsp:spPr>
        <a:xfrm>
          <a:off x="702525" y="3041676"/>
          <a:ext cx="5039008" cy="60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373" tIns="64373" rIns="64373" bIns="64373" numCol="1" spcCol="1270" anchor="ctr" anchorCtr="0">
          <a:noAutofit/>
        </a:bodyPr>
        <a:lstStyle/>
        <a:p>
          <a:pPr marL="0" lvl="0" indent="0" algn="l" defTabSz="711200">
            <a:lnSpc>
              <a:spcPct val="100000"/>
            </a:lnSpc>
            <a:spcBef>
              <a:spcPct val="0"/>
            </a:spcBef>
            <a:spcAft>
              <a:spcPct val="35000"/>
            </a:spcAft>
            <a:buNone/>
          </a:pPr>
          <a:r>
            <a:rPr lang="en-GB" sz="1600" kern="1200"/>
            <a:t>Tests, Results and Evaluation</a:t>
          </a:r>
          <a:endParaRPr lang="en-US" sz="1600" kern="1200"/>
        </a:p>
      </dsp:txBody>
      <dsp:txXfrm>
        <a:off x="702525" y="3041676"/>
        <a:ext cx="5039008" cy="608246"/>
      </dsp:txXfrm>
    </dsp:sp>
    <dsp:sp modelId="{2F984B21-5A8A-4337-8AE7-920EB306B41F}">
      <dsp:nvSpPr>
        <dsp:cNvPr id="0" name=""/>
        <dsp:cNvSpPr/>
      </dsp:nvSpPr>
      <dsp:spPr>
        <a:xfrm>
          <a:off x="0" y="3801985"/>
          <a:ext cx="5741533" cy="6082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EEDE5C-3A45-4086-BF08-68BDD524D56C}">
      <dsp:nvSpPr>
        <dsp:cNvPr id="0" name=""/>
        <dsp:cNvSpPr/>
      </dsp:nvSpPr>
      <dsp:spPr>
        <a:xfrm>
          <a:off x="183994" y="3938841"/>
          <a:ext cx="334535" cy="33453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B4B1F0-35EE-416C-9777-8E9DB76C4A8A}">
      <dsp:nvSpPr>
        <dsp:cNvPr id="0" name=""/>
        <dsp:cNvSpPr/>
      </dsp:nvSpPr>
      <dsp:spPr>
        <a:xfrm>
          <a:off x="702525" y="3801985"/>
          <a:ext cx="5039008" cy="60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373" tIns="64373" rIns="64373" bIns="64373" numCol="1" spcCol="1270" anchor="ctr" anchorCtr="0">
          <a:noAutofit/>
        </a:bodyPr>
        <a:lstStyle/>
        <a:p>
          <a:pPr marL="0" lvl="0" indent="0" algn="l" defTabSz="711200">
            <a:lnSpc>
              <a:spcPct val="100000"/>
            </a:lnSpc>
            <a:spcBef>
              <a:spcPct val="0"/>
            </a:spcBef>
            <a:spcAft>
              <a:spcPct val="35000"/>
            </a:spcAft>
            <a:buNone/>
          </a:pPr>
          <a:r>
            <a:rPr lang="en-GB" sz="1600" kern="1200"/>
            <a:t>Future Work</a:t>
          </a:r>
          <a:endParaRPr lang="en-US" sz="1600" kern="1200"/>
        </a:p>
      </dsp:txBody>
      <dsp:txXfrm>
        <a:off x="702525" y="3801985"/>
        <a:ext cx="5039008" cy="608246"/>
      </dsp:txXfrm>
    </dsp:sp>
    <dsp:sp modelId="{87556118-442D-40CB-BE12-55ED271ECBB3}">
      <dsp:nvSpPr>
        <dsp:cNvPr id="0" name=""/>
        <dsp:cNvSpPr/>
      </dsp:nvSpPr>
      <dsp:spPr>
        <a:xfrm>
          <a:off x="0" y="4562294"/>
          <a:ext cx="5741533" cy="6082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7D930D-2990-4453-A30F-C149940EB519}">
      <dsp:nvSpPr>
        <dsp:cNvPr id="0" name=""/>
        <dsp:cNvSpPr/>
      </dsp:nvSpPr>
      <dsp:spPr>
        <a:xfrm>
          <a:off x="183994" y="4699149"/>
          <a:ext cx="334535" cy="33453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71A3D1-4707-4B12-BB6F-9E2BD0B95901}">
      <dsp:nvSpPr>
        <dsp:cNvPr id="0" name=""/>
        <dsp:cNvSpPr/>
      </dsp:nvSpPr>
      <dsp:spPr>
        <a:xfrm>
          <a:off x="702525" y="4562294"/>
          <a:ext cx="5039008" cy="60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373" tIns="64373" rIns="64373" bIns="64373" numCol="1" spcCol="1270" anchor="ctr" anchorCtr="0">
          <a:noAutofit/>
        </a:bodyPr>
        <a:lstStyle/>
        <a:p>
          <a:pPr marL="0" lvl="0" indent="0" algn="l" defTabSz="711200">
            <a:lnSpc>
              <a:spcPct val="100000"/>
            </a:lnSpc>
            <a:spcBef>
              <a:spcPct val="0"/>
            </a:spcBef>
            <a:spcAft>
              <a:spcPct val="35000"/>
            </a:spcAft>
            <a:buNone/>
          </a:pPr>
          <a:r>
            <a:rPr lang="en-GB" sz="1600" kern="1200"/>
            <a:t>Conclusion</a:t>
          </a:r>
          <a:endParaRPr lang="en-US" sz="1600" kern="1200"/>
        </a:p>
      </dsp:txBody>
      <dsp:txXfrm>
        <a:off x="702525" y="4562294"/>
        <a:ext cx="5039008" cy="608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9C3B2-FD46-4C4D-AF59-35D23A88A80A}">
      <dsp:nvSpPr>
        <dsp:cNvPr id="0" name=""/>
        <dsp:cNvSpPr/>
      </dsp:nvSpPr>
      <dsp:spPr>
        <a:xfrm>
          <a:off x="0" y="473011"/>
          <a:ext cx="5741533" cy="4536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7F9D0D-941E-4238-A369-07957D6AF048}">
      <dsp:nvSpPr>
        <dsp:cNvPr id="0" name=""/>
        <dsp:cNvSpPr/>
      </dsp:nvSpPr>
      <dsp:spPr>
        <a:xfrm>
          <a:off x="287076" y="207331"/>
          <a:ext cx="4019073" cy="5313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800100">
            <a:lnSpc>
              <a:spcPct val="100000"/>
            </a:lnSpc>
            <a:spcBef>
              <a:spcPct val="0"/>
            </a:spcBef>
            <a:spcAft>
              <a:spcPct val="35000"/>
            </a:spcAft>
            <a:buNone/>
          </a:pPr>
          <a:r>
            <a:rPr lang="en-GB" sz="1800" kern="1200"/>
            <a:t>Starting a new job can be stressful</a:t>
          </a:r>
          <a:endParaRPr lang="en-US" sz="1800" kern="1200"/>
        </a:p>
      </dsp:txBody>
      <dsp:txXfrm>
        <a:off x="313015" y="233270"/>
        <a:ext cx="3967195" cy="479482"/>
      </dsp:txXfrm>
    </dsp:sp>
    <dsp:sp modelId="{7DC8EE5F-9552-4526-B911-03307A6C1523}">
      <dsp:nvSpPr>
        <dsp:cNvPr id="0" name=""/>
        <dsp:cNvSpPr/>
      </dsp:nvSpPr>
      <dsp:spPr>
        <a:xfrm>
          <a:off x="0" y="1289491"/>
          <a:ext cx="5741533" cy="1389150"/>
        </a:xfrm>
        <a:prstGeom prst="rect">
          <a:avLst/>
        </a:prstGeom>
        <a:solidFill>
          <a:schemeClr val="lt1">
            <a:alpha val="90000"/>
            <a:hueOff val="0"/>
            <a:satOff val="0"/>
            <a:lumOff val="0"/>
            <a:alphaOff val="0"/>
          </a:schemeClr>
        </a:solidFill>
        <a:ln w="19050" cap="rnd" cmpd="sng" algn="ctr">
          <a:solidFill>
            <a:schemeClr val="accent2">
              <a:hueOff val="6536467"/>
              <a:satOff val="-9170"/>
              <a:lumOff val="-22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5607" tIns="374904" rIns="445607" bIns="128016" numCol="1" spcCol="1270" anchor="t" anchorCtr="0">
          <a:noAutofit/>
        </a:bodyPr>
        <a:lstStyle/>
        <a:p>
          <a:pPr marL="171450" lvl="1" indent="-171450" algn="l" defTabSz="800100">
            <a:lnSpc>
              <a:spcPct val="100000"/>
            </a:lnSpc>
            <a:spcBef>
              <a:spcPct val="0"/>
            </a:spcBef>
            <a:spcAft>
              <a:spcPct val="15000"/>
            </a:spcAft>
            <a:buChar char="•"/>
          </a:pPr>
          <a:r>
            <a:rPr lang="en-GB" sz="1800" kern="1200"/>
            <a:t>Adjustment of the new workplace environment</a:t>
          </a:r>
          <a:endParaRPr lang="en-US" sz="1800" kern="1200"/>
        </a:p>
        <a:p>
          <a:pPr marL="171450" lvl="1" indent="-171450" algn="l" defTabSz="800100">
            <a:lnSpc>
              <a:spcPct val="100000"/>
            </a:lnSpc>
            <a:spcBef>
              <a:spcPct val="0"/>
            </a:spcBef>
            <a:spcAft>
              <a:spcPct val="15000"/>
            </a:spcAft>
            <a:buChar char="•"/>
          </a:pPr>
          <a:r>
            <a:rPr lang="en-GB" sz="1800" kern="1200"/>
            <a:t>“a period of learning how to ‘ﬁt in’ and adjusting to how things work in the new setting”[1] </a:t>
          </a:r>
          <a:endParaRPr lang="en-US" sz="1800" kern="1200"/>
        </a:p>
      </dsp:txBody>
      <dsp:txXfrm>
        <a:off x="0" y="1289491"/>
        <a:ext cx="5741533" cy="1389150"/>
      </dsp:txXfrm>
    </dsp:sp>
    <dsp:sp modelId="{1CFAF3C9-7A0E-415D-9DDC-FE45A346FEE3}">
      <dsp:nvSpPr>
        <dsp:cNvPr id="0" name=""/>
        <dsp:cNvSpPr/>
      </dsp:nvSpPr>
      <dsp:spPr>
        <a:xfrm>
          <a:off x="287076" y="1023811"/>
          <a:ext cx="4019073" cy="531360"/>
        </a:xfrm>
        <a:prstGeom prst="roundRect">
          <a:avLst/>
        </a:prstGeom>
        <a:solidFill>
          <a:schemeClr val="accent2">
            <a:hueOff val="6536467"/>
            <a:satOff val="-9170"/>
            <a:lumOff val="-228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800100">
            <a:lnSpc>
              <a:spcPct val="100000"/>
            </a:lnSpc>
            <a:spcBef>
              <a:spcPct val="0"/>
            </a:spcBef>
            <a:spcAft>
              <a:spcPct val="35000"/>
            </a:spcAft>
            <a:buNone/>
          </a:pPr>
          <a:r>
            <a:rPr lang="en-GB" sz="1800" kern="1200"/>
            <a:t>Job-stress</a:t>
          </a:r>
          <a:endParaRPr lang="en-US" sz="1800" kern="1200"/>
        </a:p>
      </dsp:txBody>
      <dsp:txXfrm>
        <a:off x="313015" y="1049750"/>
        <a:ext cx="3967195" cy="479482"/>
      </dsp:txXfrm>
    </dsp:sp>
    <dsp:sp modelId="{62B3E645-DD01-4DAA-A761-D74670504B7B}">
      <dsp:nvSpPr>
        <dsp:cNvPr id="0" name=""/>
        <dsp:cNvSpPr/>
      </dsp:nvSpPr>
      <dsp:spPr>
        <a:xfrm>
          <a:off x="0" y="3041521"/>
          <a:ext cx="5741533" cy="453600"/>
        </a:xfrm>
        <a:prstGeom prst="rect">
          <a:avLst/>
        </a:prstGeom>
        <a:solidFill>
          <a:schemeClr val="lt1">
            <a:alpha val="90000"/>
            <a:hueOff val="0"/>
            <a:satOff val="0"/>
            <a:lumOff val="0"/>
            <a:alphaOff val="0"/>
          </a:schemeClr>
        </a:solidFill>
        <a:ln w="19050" cap="rnd" cmpd="sng" algn="ctr">
          <a:solidFill>
            <a:schemeClr val="accent2">
              <a:hueOff val="13072934"/>
              <a:satOff val="-18339"/>
              <a:lumOff val="-4575"/>
              <a:alphaOff val="0"/>
            </a:schemeClr>
          </a:solidFill>
          <a:prstDash val="solid"/>
        </a:ln>
        <a:effectLst/>
      </dsp:spPr>
      <dsp:style>
        <a:lnRef idx="2">
          <a:scrgbClr r="0" g="0" b="0"/>
        </a:lnRef>
        <a:fillRef idx="1">
          <a:scrgbClr r="0" g="0" b="0"/>
        </a:fillRef>
        <a:effectRef idx="0">
          <a:scrgbClr r="0" g="0" b="0"/>
        </a:effectRef>
        <a:fontRef idx="minor"/>
      </dsp:style>
    </dsp:sp>
    <dsp:sp modelId="{D2AB89EE-A1EC-4223-8B50-5E5D24A1385E}">
      <dsp:nvSpPr>
        <dsp:cNvPr id="0" name=""/>
        <dsp:cNvSpPr/>
      </dsp:nvSpPr>
      <dsp:spPr>
        <a:xfrm>
          <a:off x="287076" y="2775841"/>
          <a:ext cx="4019073" cy="531360"/>
        </a:xfrm>
        <a:prstGeom prst="roundRect">
          <a:avLst/>
        </a:prstGeom>
        <a:solidFill>
          <a:schemeClr val="accent2">
            <a:hueOff val="13072934"/>
            <a:satOff val="-18339"/>
            <a:lumOff val="-457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800100">
            <a:lnSpc>
              <a:spcPct val="100000"/>
            </a:lnSpc>
            <a:spcBef>
              <a:spcPct val="0"/>
            </a:spcBef>
            <a:spcAft>
              <a:spcPct val="35000"/>
            </a:spcAft>
            <a:buNone/>
          </a:pPr>
          <a:r>
            <a:rPr lang="en-GB" sz="1800" kern="1200"/>
            <a:t>Assistant AR application</a:t>
          </a:r>
          <a:endParaRPr lang="en-US" sz="1800" kern="1200"/>
        </a:p>
      </dsp:txBody>
      <dsp:txXfrm>
        <a:off x="313015" y="2801780"/>
        <a:ext cx="3967195" cy="479482"/>
      </dsp:txXfrm>
    </dsp:sp>
    <dsp:sp modelId="{D9EB6AB2-CF12-4420-A4D0-608B013745C8}">
      <dsp:nvSpPr>
        <dsp:cNvPr id="0" name=""/>
        <dsp:cNvSpPr/>
      </dsp:nvSpPr>
      <dsp:spPr>
        <a:xfrm>
          <a:off x="0" y="3858001"/>
          <a:ext cx="5741533" cy="1105650"/>
        </a:xfrm>
        <a:prstGeom prst="rect">
          <a:avLst/>
        </a:prstGeom>
        <a:solidFill>
          <a:schemeClr val="lt1">
            <a:alpha val="90000"/>
            <a:hueOff val="0"/>
            <a:satOff val="0"/>
            <a:lumOff val="0"/>
            <a:alphaOff val="0"/>
          </a:schemeClr>
        </a:solidFill>
        <a:ln w="19050" cap="rnd" cmpd="sng" algn="ctr">
          <a:solidFill>
            <a:schemeClr val="accent2">
              <a:hueOff val="19609400"/>
              <a:satOff val="-27509"/>
              <a:lumOff val="-68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5607" tIns="374904" rIns="445607" bIns="128016" numCol="1" spcCol="1270" anchor="t" anchorCtr="0">
          <a:noAutofit/>
        </a:bodyPr>
        <a:lstStyle/>
        <a:p>
          <a:pPr marL="171450" lvl="1" indent="-171450" algn="l" defTabSz="800100">
            <a:lnSpc>
              <a:spcPct val="100000"/>
            </a:lnSpc>
            <a:spcBef>
              <a:spcPct val="0"/>
            </a:spcBef>
            <a:spcAft>
              <a:spcPct val="15000"/>
            </a:spcAft>
            <a:buChar char="•"/>
          </a:pPr>
          <a:r>
            <a:rPr lang="en-GB" sz="1800" kern="1200"/>
            <a:t>Object and image recognition</a:t>
          </a:r>
          <a:endParaRPr lang="en-US" sz="1800" kern="1200"/>
        </a:p>
        <a:p>
          <a:pPr marL="171450" lvl="1" indent="-171450" algn="l" defTabSz="800100">
            <a:lnSpc>
              <a:spcPct val="100000"/>
            </a:lnSpc>
            <a:spcBef>
              <a:spcPct val="0"/>
            </a:spcBef>
            <a:spcAft>
              <a:spcPct val="15000"/>
            </a:spcAft>
            <a:buChar char="•"/>
          </a:pPr>
          <a:r>
            <a:rPr lang="en-GB" sz="1800" kern="1200"/>
            <a:t>User profiling</a:t>
          </a:r>
          <a:endParaRPr lang="en-US" sz="1800" kern="1200"/>
        </a:p>
      </dsp:txBody>
      <dsp:txXfrm>
        <a:off x="0" y="3858001"/>
        <a:ext cx="5741533" cy="1105650"/>
      </dsp:txXfrm>
    </dsp:sp>
    <dsp:sp modelId="{BB588012-815B-4087-AB84-CE52FC1C9032}">
      <dsp:nvSpPr>
        <dsp:cNvPr id="0" name=""/>
        <dsp:cNvSpPr/>
      </dsp:nvSpPr>
      <dsp:spPr>
        <a:xfrm>
          <a:off x="287076" y="3592321"/>
          <a:ext cx="4019073" cy="531360"/>
        </a:xfrm>
        <a:prstGeom prst="roundRect">
          <a:avLst/>
        </a:prstGeom>
        <a:solidFill>
          <a:schemeClr val="accent2">
            <a:hueOff val="19609400"/>
            <a:satOff val="-27509"/>
            <a:lumOff val="-686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800100">
            <a:lnSpc>
              <a:spcPct val="100000"/>
            </a:lnSpc>
            <a:spcBef>
              <a:spcPct val="0"/>
            </a:spcBef>
            <a:spcAft>
              <a:spcPct val="35000"/>
            </a:spcAft>
            <a:buNone/>
          </a:pPr>
          <a:r>
            <a:rPr lang="en-GB" sz="1800" kern="1200"/>
            <a:t>Combination of AI techniques</a:t>
          </a:r>
          <a:endParaRPr lang="en-US" sz="1800" kern="1200"/>
        </a:p>
      </dsp:txBody>
      <dsp:txXfrm>
        <a:off x="313015" y="3618260"/>
        <a:ext cx="3967195"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29556-486A-4082-8A80-9A0A7B6CE6A3}">
      <dsp:nvSpPr>
        <dsp:cNvPr id="0" name=""/>
        <dsp:cNvSpPr/>
      </dsp:nvSpPr>
      <dsp:spPr>
        <a:xfrm rot="5400000">
          <a:off x="3510234" y="-918779"/>
          <a:ext cx="1881000" cy="4188927"/>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a:t>Combine user profiling techniques with image and object recognition</a:t>
          </a:r>
          <a:endParaRPr lang="en-US" sz="1500" kern="1200"/>
        </a:p>
        <a:p>
          <a:pPr marL="114300" lvl="1" indent="-114300" algn="l" defTabSz="666750">
            <a:lnSpc>
              <a:spcPct val="90000"/>
            </a:lnSpc>
            <a:spcBef>
              <a:spcPct val="0"/>
            </a:spcBef>
            <a:spcAft>
              <a:spcPct val="15000"/>
            </a:spcAft>
            <a:buChar char="•"/>
          </a:pPr>
          <a:r>
            <a:rPr lang="en-GB" sz="1500" kern="1200"/>
            <a:t>Tailor made for the workplace</a:t>
          </a:r>
          <a:endParaRPr lang="en-US" sz="1500" kern="1200"/>
        </a:p>
      </dsp:txBody>
      <dsp:txXfrm rot="-5400000">
        <a:off x="2356271" y="327007"/>
        <a:ext cx="4097104" cy="1697354"/>
      </dsp:txXfrm>
    </dsp:sp>
    <dsp:sp modelId="{F5E2033C-3FD8-41D0-AB91-054B89B0F3F4}">
      <dsp:nvSpPr>
        <dsp:cNvPr id="0" name=""/>
        <dsp:cNvSpPr/>
      </dsp:nvSpPr>
      <dsp:spPr>
        <a:xfrm>
          <a:off x="0" y="58"/>
          <a:ext cx="2356271" cy="2351250"/>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GB" sz="3400" kern="1200"/>
            <a:t>Aim</a:t>
          </a:r>
          <a:endParaRPr lang="en-US" sz="3400" kern="1200"/>
        </a:p>
      </dsp:txBody>
      <dsp:txXfrm>
        <a:off x="114779" y="114837"/>
        <a:ext cx="2126713" cy="2121692"/>
      </dsp:txXfrm>
    </dsp:sp>
    <dsp:sp modelId="{8C57F8BA-2F6E-40E1-B57F-DEBAA58A87FF}">
      <dsp:nvSpPr>
        <dsp:cNvPr id="0" name=""/>
        <dsp:cNvSpPr/>
      </dsp:nvSpPr>
      <dsp:spPr>
        <a:xfrm rot="5400000">
          <a:off x="3510234" y="1550034"/>
          <a:ext cx="1881000" cy="4188927"/>
        </a:xfrm>
        <a:prstGeom prst="round2SameRect">
          <a:avLst/>
        </a:prstGeom>
        <a:solidFill>
          <a:schemeClr val="accent2">
            <a:tint val="40000"/>
            <a:alpha val="90000"/>
            <a:hueOff val="20318992"/>
            <a:satOff val="-34774"/>
            <a:lumOff val="-2340"/>
            <a:alphaOff val="0"/>
          </a:schemeClr>
        </a:solidFill>
        <a:ln w="9525" cap="rnd" cmpd="sng" algn="ctr">
          <a:solidFill>
            <a:schemeClr val="accent2">
              <a:tint val="40000"/>
              <a:alpha val="90000"/>
              <a:hueOff val="20318992"/>
              <a:satOff val="-34774"/>
              <a:lumOff val="-234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GB" sz="1500" kern="1200" dirty="0"/>
            <a:t>Perform image and object detection techniques using Vuforia</a:t>
          </a:r>
          <a:endParaRPr lang="en-US" sz="1500" kern="1200" dirty="0"/>
        </a:p>
        <a:p>
          <a:pPr marL="114300" lvl="1" indent="-114300" algn="l" defTabSz="666750">
            <a:lnSpc>
              <a:spcPct val="90000"/>
            </a:lnSpc>
            <a:spcBef>
              <a:spcPct val="0"/>
            </a:spcBef>
            <a:spcAft>
              <a:spcPct val="15000"/>
            </a:spcAft>
            <a:buFont typeface="Arial" panose="020B0604020202020204" pitchFamily="34" charset="0"/>
            <a:buChar char="•"/>
          </a:pPr>
          <a:r>
            <a:rPr lang="en-GB" sz="1500" kern="1200" dirty="0"/>
            <a:t>Apply AR techniques to overlay augmentations</a:t>
          </a:r>
          <a:endParaRPr lang="en-US" sz="1500" kern="1200" dirty="0"/>
        </a:p>
        <a:p>
          <a:pPr marL="114300" lvl="1" indent="-114300" algn="l" defTabSz="666750">
            <a:lnSpc>
              <a:spcPct val="90000"/>
            </a:lnSpc>
            <a:spcBef>
              <a:spcPct val="0"/>
            </a:spcBef>
            <a:spcAft>
              <a:spcPct val="15000"/>
            </a:spcAft>
            <a:buFont typeface="Arial" panose="020B0604020202020204" pitchFamily="34" charset="0"/>
            <a:buChar char="•"/>
          </a:pPr>
          <a:r>
            <a:rPr lang="en-GB" sz="1500" kern="1200" dirty="0"/>
            <a:t>Develop user profiling techniques</a:t>
          </a:r>
          <a:endParaRPr lang="en-US" sz="1500" kern="1200" dirty="0"/>
        </a:p>
        <a:p>
          <a:pPr marL="114300" lvl="1" indent="-114300" algn="l" defTabSz="666750">
            <a:lnSpc>
              <a:spcPct val="90000"/>
            </a:lnSpc>
            <a:spcBef>
              <a:spcPct val="0"/>
            </a:spcBef>
            <a:spcAft>
              <a:spcPct val="15000"/>
            </a:spcAft>
            <a:buFont typeface="Arial" panose="020B0604020202020204" pitchFamily="34" charset="0"/>
            <a:buChar char="•"/>
          </a:pPr>
          <a:r>
            <a:rPr lang="en-GB" sz="1500" kern="1200" dirty="0"/>
            <a:t>Apply and evaluate through quality and quantity testing the aforementioned techniques</a:t>
          </a:r>
          <a:endParaRPr lang="en-US" sz="1500" kern="1200" dirty="0"/>
        </a:p>
      </dsp:txBody>
      <dsp:txXfrm rot="-5400000">
        <a:off x="2356271" y="2795821"/>
        <a:ext cx="4097104" cy="1697354"/>
      </dsp:txXfrm>
    </dsp:sp>
    <dsp:sp modelId="{336C8601-9AF3-4C38-85DB-0251E1367A18}">
      <dsp:nvSpPr>
        <dsp:cNvPr id="0" name=""/>
        <dsp:cNvSpPr/>
      </dsp:nvSpPr>
      <dsp:spPr>
        <a:xfrm>
          <a:off x="0" y="2468872"/>
          <a:ext cx="2356271" cy="2351250"/>
        </a:xfrm>
        <a:prstGeom prst="roundRect">
          <a:avLst/>
        </a:prstGeom>
        <a:gradFill rotWithShape="0">
          <a:gsLst>
            <a:gs pos="0">
              <a:schemeClr val="accent2">
                <a:hueOff val="19609400"/>
                <a:satOff val="-27509"/>
                <a:lumOff val="-6863"/>
                <a:alphaOff val="0"/>
                <a:tint val="98000"/>
                <a:lumMod val="100000"/>
              </a:schemeClr>
            </a:gs>
            <a:gs pos="100000">
              <a:schemeClr val="accent2">
                <a:hueOff val="19609400"/>
                <a:satOff val="-27509"/>
                <a:lumOff val="-6863"/>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GB" sz="3400" kern="1200"/>
            <a:t>Objectives</a:t>
          </a:r>
          <a:endParaRPr lang="en-US" sz="3400" kern="1200"/>
        </a:p>
      </dsp:txBody>
      <dsp:txXfrm>
        <a:off x="114779" y="2583651"/>
        <a:ext cx="2126713" cy="21216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01A51-3339-4884-8E10-FFAB381568A6}">
      <dsp:nvSpPr>
        <dsp:cNvPr id="0" name=""/>
        <dsp:cNvSpPr/>
      </dsp:nvSpPr>
      <dsp:spPr>
        <a:xfrm>
          <a:off x="0" y="631"/>
          <a:ext cx="5741533" cy="14770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9D88A7-07ED-4BAF-8DB5-B4D5CC273AE9}">
      <dsp:nvSpPr>
        <dsp:cNvPr id="0" name=""/>
        <dsp:cNvSpPr/>
      </dsp:nvSpPr>
      <dsp:spPr>
        <a:xfrm>
          <a:off x="446811" y="332970"/>
          <a:ext cx="812384" cy="8123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ED0F1D-6F2F-4B21-8AA1-7534E50785AA}">
      <dsp:nvSpPr>
        <dsp:cNvPr id="0" name=""/>
        <dsp:cNvSpPr/>
      </dsp:nvSpPr>
      <dsp:spPr>
        <a:xfrm>
          <a:off x="1706007" y="631"/>
          <a:ext cx="4035526" cy="147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323" tIns="156323" rIns="156323" bIns="156323" numCol="1" spcCol="1270" anchor="ctr" anchorCtr="0">
          <a:noAutofit/>
        </a:bodyPr>
        <a:lstStyle/>
        <a:p>
          <a:pPr marL="0" lvl="0" indent="0" algn="l" defTabSz="1111250">
            <a:lnSpc>
              <a:spcPct val="100000"/>
            </a:lnSpc>
            <a:spcBef>
              <a:spcPct val="0"/>
            </a:spcBef>
            <a:spcAft>
              <a:spcPct val="35000"/>
            </a:spcAft>
            <a:buNone/>
          </a:pPr>
          <a:r>
            <a:rPr lang="en-US" sz="2500" kern="1200"/>
            <a:t>The User</a:t>
          </a:r>
        </a:p>
      </dsp:txBody>
      <dsp:txXfrm>
        <a:off x="1706007" y="631"/>
        <a:ext cx="4035526" cy="1477063"/>
      </dsp:txXfrm>
    </dsp:sp>
    <dsp:sp modelId="{254A0435-6C8A-4EB2-97F8-9CE6329F3E59}">
      <dsp:nvSpPr>
        <dsp:cNvPr id="0" name=""/>
        <dsp:cNvSpPr/>
      </dsp:nvSpPr>
      <dsp:spPr>
        <a:xfrm>
          <a:off x="0" y="1846959"/>
          <a:ext cx="5741533" cy="14770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2C5782-7D3F-4D52-A052-52F3AD4ED613}">
      <dsp:nvSpPr>
        <dsp:cNvPr id="0" name=""/>
        <dsp:cNvSpPr/>
      </dsp:nvSpPr>
      <dsp:spPr>
        <a:xfrm>
          <a:off x="446811" y="2179299"/>
          <a:ext cx="812384" cy="8123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4C0346-19AF-4C14-B433-B2D08DCB32FB}">
      <dsp:nvSpPr>
        <dsp:cNvPr id="0" name=""/>
        <dsp:cNvSpPr/>
      </dsp:nvSpPr>
      <dsp:spPr>
        <a:xfrm>
          <a:off x="1706007" y="1846959"/>
          <a:ext cx="4035526" cy="147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323" tIns="156323" rIns="156323" bIns="156323" numCol="1" spcCol="1270" anchor="ctr" anchorCtr="0">
          <a:noAutofit/>
        </a:bodyPr>
        <a:lstStyle/>
        <a:p>
          <a:pPr marL="0" lvl="0" indent="0" algn="l" defTabSz="1111250">
            <a:lnSpc>
              <a:spcPct val="100000"/>
            </a:lnSpc>
            <a:spcBef>
              <a:spcPct val="0"/>
            </a:spcBef>
            <a:spcAft>
              <a:spcPct val="35000"/>
            </a:spcAft>
            <a:buNone/>
          </a:pPr>
          <a:r>
            <a:rPr lang="en-US" sz="2500" kern="1200"/>
            <a:t>The Augmented Reality System</a:t>
          </a:r>
        </a:p>
      </dsp:txBody>
      <dsp:txXfrm>
        <a:off x="1706007" y="1846959"/>
        <a:ext cx="4035526" cy="1477063"/>
      </dsp:txXfrm>
    </dsp:sp>
    <dsp:sp modelId="{59441C94-0907-4E1E-AE65-4C73CCABD876}">
      <dsp:nvSpPr>
        <dsp:cNvPr id="0" name=""/>
        <dsp:cNvSpPr/>
      </dsp:nvSpPr>
      <dsp:spPr>
        <a:xfrm>
          <a:off x="0" y="3693288"/>
          <a:ext cx="5741533" cy="14770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69D493-C891-44E5-8C0B-A5D61AB2E560}">
      <dsp:nvSpPr>
        <dsp:cNvPr id="0" name=""/>
        <dsp:cNvSpPr/>
      </dsp:nvSpPr>
      <dsp:spPr>
        <a:xfrm>
          <a:off x="446811" y="4025627"/>
          <a:ext cx="812384" cy="8123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11549B-3679-4130-8B27-2CBA122D4100}">
      <dsp:nvSpPr>
        <dsp:cNvPr id="0" name=""/>
        <dsp:cNvSpPr/>
      </dsp:nvSpPr>
      <dsp:spPr>
        <a:xfrm>
          <a:off x="1706007" y="3693288"/>
          <a:ext cx="4035526" cy="147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323" tIns="156323" rIns="156323" bIns="156323" numCol="1" spcCol="1270" anchor="ctr" anchorCtr="0">
          <a:noAutofit/>
        </a:bodyPr>
        <a:lstStyle/>
        <a:p>
          <a:pPr marL="0" lvl="0" indent="0" algn="l" defTabSz="1111250">
            <a:lnSpc>
              <a:spcPct val="100000"/>
            </a:lnSpc>
            <a:spcBef>
              <a:spcPct val="0"/>
            </a:spcBef>
            <a:spcAft>
              <a:spcPct val="35000"/>
            </a:spcAft>
            <a:buNone/>
          </a:pPr>
          <a:r>
            <a:rPr lang="en-US" sz="2500" kern="1200"/>
            <a:t>The User Recommendation System</a:t>
          </a:r>
        </a:p>
      </dsp:txBody>
      <dsp:txXfrm>
        <a:off x="1706007" y="3693288"/>
        <a:ext cx="4035526" cy="14770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10B01-E73C-4561-955C-FB937AE62FD8}">
      <dsp:nvSpPr>
        <dsp:cNvPr id="0" name=""/>
        <dsp:cNvSpPr/>
      </dsp:nvSpPr>
      <dsp:spPr>
        <a:xfrm rot="5400000">
          <a:off x="-295109" y="296926"/>
          <a:ext cx="1967395" cy="1377177"/>
        </a:xfrm>
        <a:prstGeom prst="chevron">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t>Data Handling</a:t>
          </a:r>
          <a:endParaRPr lang="en-US" sz="2000" kern="1200"/>
        </a:p>
      </dsp:txBody>
      <dsp:txXfrm rot="-5400000">
        <a:off x="1" y="690406"/>
        <a:ext cx="1377177" cy="590218"/>
      </dsp:txXfrm>
    </dsp:sp>
    <dsp:sp modelId="{FF7FEE1E-1E3D-439D-AFD8-D3FC38041CCA}">
      <dsp:nvSpPr>
        <dsp:cNvPr id="0" name=""/>
        <dsp:cNvSpPr/>
      </dsp:nvSpPr>
      <dsp:spPr>
        <a:xfrm rot="5400000">
          <a:off x="5114897" y="-3735902"/>
          <a:ext cx="1278807" cy="8754247"/>
        </a:xfrm>
        <a:prstGeom prst="round2Same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GB" sz="1800" kern="1200"/>
            <a:t>Gathering Images</a:t>
          </a:r>
          <a:endParaRPr lang="en-US" sz="1800" kern="1200"/>
        </a:p>
        <a:p>
          <a:pPr marL="171450" lvl="1" indent="-171450" algn="l" defTabSz="800100">
            <a:lnSpc>
              <a:spcPct val="90000"/>
            </a:lnSpc>
            <a:spcBef>
              <a:spcPct val="0"/>
            </a:spcBef>
            <a:spcAft>
              <a:spcPct val="15000"/>
            </a:spcAft>
            <a:buChar char="•"/>
          </a:pPr>
          <a:r>
            <a:rPr lang="en-GB" sz="1800" kern="1200"/>
            <a:t>3D Models of those images</a:t>
          </a:r>
          <a:endParaRPr lang="en-US" sz="1800" kern="1200"/>
        </a:p>
        <a:p>
          <a:pPr marL="171450" lvl="1" indent="-171450" algn="l" defTabSz="800100">
            <a:lnSpc>
              <a:spcPct val="90000"/>
            </a:lnSpc>
            <a:spcBef>
              <a:spcPct val="0"/>
            </a:spcBef>
            <a:spcAft>
              <a:spcPct val="15000"/>
            </a:spcAft>
            <a:buChar char="•"/>
          </a:pPr>
          <a:r>
            <a:rPr lang="en-GB" sz="1800" kern="1200"/>
            <a:t>Generating the User-Rating Datasets</a:t>
          </a:r>
          <a:endParaRPr lang="en-US" sz="1800" kern="1200"/>
        </a:p>
      </dsp:txBody>
      <dsp:txXfrm rot="-5400000">
        <a:off x="1377177" y="64244"/>
        <a:ext cx="8691821" cy="1153955"/>
      </dsp:txXfrm>
    </dsp:sp>
    <dsp:sp modelId="{26A2CACD-6A94-4FB6-A1C3-050759903897}">
      <dsp:nvSpPr>
        <dsp:cNvPr id="0" name=""/>
        <dsp:cNvSpPr/>
      </dsp:nvSpPr>
      <dsp:spPr>
        <a:xfrm rot="5400000">
          <a:off x="-295109" y="1975557"/>
          <a:ext cx="1967395" cy="1377177"/>
        </a:xfrm>
        <a:prstGeom prst="chevron">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t>Feature Extraction</a:t>
          </a:r>
          <a:endParaRPr lang="en-US" sz="2000" kern="1200"/>
        </a:p>
      </dsp:txBody>
      <dsp:txXfrm rot="-5400000">
        <a:off x="1" y="2369037"/>
        <a:ext cx="1377177" cy="590218"/>
      </dsp:txXfrm>
    </dsp:sp>
    <dsp:sp modelId="{A0BAE38E-6D3F-485B-850E-764E0B5F262D}">
      <dsp:nvSpPr>
        <dsp:cNvPr id="0" name=""/>
        <dsp:cNvSpPr/>
      </dsp:nvSpPr>
      <dsp:spPr>
        <a:xfrm rot="5400000">
          <a:off x="5114897" y="-2057271"/>
          <a:ext cx="1278807" cy="8754247"/>
        </a:xfrm>
        <a:prstGeom prst="round2Same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GB" sz="1800" kern="1200"/>
            <a:t>Choosing the markers</a:t>
          </a:r>
          <a:endParaRPr lang="en-US" sz="1800" kern="1200"/>
        </a:p>
        <a:p>
          <a:pPr marL="171450" lvl="1" indent="-171450" algn="l" defTabSz="800100">
            <a:lnSpc>
              <a:spcPct val="90000"/>
            </a:lnSpc>
            <a:spcBef>
              <a:spcPct val="0"/>
            </a:spcBef>
            <a:spcAft>
              <a:spcPct val="15000"/>
            </a:spcAft>
            <a:buChar char="•"/>
          </a:pPr>
          <a:r>
            <a:rPr lang="en-GB" sz="1800" kern="1200"/>
            <a:t>Extracting Image Target Features</a:t>
          </a:r>
          <a:endParaRPr lang="en-US" sz="1800" kern="1200"/>
        </a:p>
        <a:p>
          <a:pPr marL="171450" lvl="1" indent="-171450" algn="l" defTabSz="800100">
            <a:lnSpc>
              <a:spcPct val="90000"/>
            </a:lnSpc>
            <a:spcBef>
              <a:spcPct val="0"/>
            </a:spcBef>
            <a:spcAft>
              <a:spcPct val="15000"/>
            </a:spcAft>
            <a:buChar char="•"/>
          </a:pPr>
          <a:r>
            <a:rPr lang="en-GB" sz="1800" kern="1200"/>
            <a:t>Extracting Model Target Features</a:t>
          </a:r>
          <a:endParaRPr lang="en-US" sz="1800" kern="1200"/>
        </a:p>
        <a:p>
          <a:pPr marL="171450" lvl="1" indent="-171450" algn="l" defTabSz="800100">
            <a:lnSpc>
              <a:spcPct val="90000"/>
            </a:lnSpc>
            <a:spcBef>
              <a:spcPct val="0"/>
            </a:spcBef>
            <a:spcAft>
              <a:spcPct val="15000"/>
            </a:spcAft>
            <a:buChar char="•"/>
          </a:pPr>
          <a:r>
            <a:rPr lang="en-GB" sz="1800" kern="1200"/>
            <a:t>Extracting User –Rating features</a:t>
          </a:r>
          <a:endParaRPr lang="en-US" sz="1800" kern="1200"/>
        </a:p>
      </dsp:txBody>
      <dsp:txXfrm rot="-5400000">
        <a:off x="1377177" y="1742875"/>
        <a:ext cx="8691821" cy="11539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A282F-03FA-4961-8AFE-E85A88E41DC0}">
      <dsp:nvSpPr>
        <dsp:cNvPr id="0" name=""/>
        <dsp:cNvSpPr/>
      </dsp:nvSpPr>
      <dsp:spPr>
        <a:xfrm rot="5400000">
          <a:off x="-295109" y="296926"/>
          <a:ext cx="1967395" cy="1377177"/>
        </a:xfrm>
        <a:prstGeom prst="chevron">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User Query Modelling</a:t>
          </a:r>
        </a:p>
      </dsp:txBody>
      <dsp:txXfrm rot="-5400000">
        <a:off x="1" y="690406"/>
        <a:ext cx="1377177" cy="590218"/>
      </dsp:txXfrm>
    </dsp:sp>
    <dsp:sp modelId="{835B5836-CABD-4D22-9B4E-AEA1102F96FF}">
      <dsp:nvSpPr>
        <dsp:cNvPr id="0" name=""/>
        <dsp:cNvSpPr/>
      </dsp:nvSpPr>
      <dsp:spPr>
        <a:xfrm rot="5400000">
          <a:off x="5114897" y="-3735902"/>
          <a:ext cx="1278807" cy="8754247"/>
        </a:xfrm>
        <a:prstGeom prst="round2Same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Building an intern user-query model</a:t>
          </a:r>
        </a:p>
        <a:p>
          <a:pPr marL="171450" lvl="1" indent="-171450" algn="l" defTabSz="755650">
            <a:lnSpc>
              <a:spcPct val="90000"/>
            </a:lnSpc>
            <a:spcBef>
              <a:spcPct val="0"/>
            </a:spcBef>
            <a:spcAft>
              <a:spcPct val="15000"/>
            </a:spcAft>
            <a:buChar char="•"/>
          </a:pPr>
          <a:r>
            <a:rPr lang="en-US" sz="1700" kern="1200" dirty="0"/>
            <a:t>Building a visitor-query model</a:t>
          </a:r>
        </a:p>
        <a:p>
          <a:pPr marL="171450" lvl="1" indent="-171450" algn="l" defTabSz="755650">
            <a:lnSpc>
              <a:spcPct val="90000"/>
            </a:lnSpc>
            <a:spcBef>
              <a:spcPct val="0"/>
            </a:spcBef>
            <a:spcAft>
              <a:spcPct val="15000"/>
            </a:spcAft>
            <a:buChar char="•"/>
          </a:pPr>
          <a:r>
            <a:rPr lang="en-US" sz="1700" kern="1200" dirty="0"/>
            <a:t>Applying a combination of Collaborative and Similarity based filtering</a:t>
          </a:r>
        </a:p>
      </dsp:txBody>
      <dsp:txXfrm rot="-5400000">
        <a:off x="1377177" y="64244"/>
        <a:ext cx="8691821" cy="1153955"/>
      </dsp:txXfrm>
    </dsp:sp>
    <dsp:sp modelId="{64A769FF-8952-469D-80A1-356F513EA73C}">
      <dsp:nvSpPr>
        <dsp:cNvPr id="0" name=""/>
        <dsp:cNvSpPr/>
      </dsp:nvSpPr>
      <dsp:spPr>
        <a:xfrm rot="5400000">
          <a:off x="-295109" y="1975557"/>
          <a:ext cx="1967395" cy="1377177"/>
        </a:xfrm>
        <a:prstGeom prst="chevron">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UI and System Architecture Implementation</a:t>
          </a:r>
        </a:p>
      </dsp:txBody>
      <dsp:txXfrm rot="-5400000">
        <a:off x="1" y="2369037"/>
        <a:ext cx="1377177" cy="590218"/>
      </dsp:txXfrm>
    </dsp:sp>
    <dsp:sp modelId="{02946913-5317-4BA0-A040-83C34FDF1C42}">
      <dsp:nvSpPr>
        <dsp:cNvPr id="0" name=""/>
        <dsp:cNvSpPr/>
      </dsp:nvSpPr>
      <dsp:spPr>
        <a:xfrm rot="5400000">
          <a:off x="5114897" y="-2057271"/>
          <a:ext cx="1278807" cy="8754247"/>
        </a:xfrm>
        <a:prstGeom prst="round2Same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Building a friendly User Interface that allows the user to be flexible with their requirements</a:t>
          </a:r>
        </a:p>
        <a:p>
          <a:pPr marL="171450" lvl="1" indent="-171450" algn="l" defTabSz="755650">
            <a:lnSpc>
              <a:spcPct val="90000"/>
            </a:lnSpc>
            <a:spcBef>
              <a:spcPct val="0"/>
            </a:spcBef>
            <a:spcAft>
              <a:spcPct val="15000"/>
            </a:spcAft>
            <a:buChar char="•"/>
          </a:pPr>
          <a:r>
            <a:rPr lang="en-US" sz="1700" kern="1200" dirty="0"/>
            <a:t>Building a stable architecture that allows the user to view augmented information about offices and workplace machinery and be given directions towards offices. However, all within the bounds of the user-profiler recommended information as well as the system’s limitations.</a:t>
          </a:r>
        </a:p>
      </dsp:txBody>
      <dsp:txXfrm rot="-5400000">
        <a:off x="1377177" y="1742875"/>
        <a:ext cx="8691821" cy="11539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21221-7E53-45CB-9613-12E41E2888E0}">
      <dsp:nvSpPr>
        <dsp:cNvPr id="0" name=""/>
        <dsp:cNvSpPr/>
      </dsp:nvSpPr>
      <dsp:spPr>
        <a:xfrm>
          <a:off x="1794" y="930314"/>
          <a:ext cx="2758627" cy="3310353"/>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2491" tIns="0" rIns="272491" bIns="330200" numCol="1" spcCol="1270" anchor="t" anchorCtr="0">
          <a:noAutofit/>
        </a:bodyPr>
        <a:lstStyle/>
        <a:p>
          <a:pPr marL="0" lvl="0" indent="0" algn="l" defTabSz="1155700">
            <a:lnSpc>
              <a:spcPct val="90000"/>
            </a:lnSpc>
            <a:spcBef>
              <a:spcPct val="0"/>
            </a:spcBef>
            <a:spcAft>
              <a:spcPct val="35000"/>
            </a:spcAft>
            <a:buNone/>
          </a:pPr>
          <a:r>
            <a:rPr lang="en-GB" sz="2600" kern="1200"/>
            <a:t>Quantity Testing</a:t>
          </a:r>
          <a:endParaRPr lang="en-US" sz="2600" kern="1200"/>
        </a:p>
        <a:p>
          <a:pPr marL="228600" lvl="1" indent="-228600" algn="l" defTabSz="889000">
            <a:lnSpc>
              <a:spcPct val="90000"/>
            </a:lnSpc>
            <a:spcBef>
              <a:spcPct val="0"/>
            </a:spcBef>
            <a:spcAft>
              <a:spcPct val="15000"/>
            </a:spcAft>
            <a:buChar char="•"/>
          </a:pPr>
          <a:r>
            <a:rPr lang="en-GB" sz="2000" kern="1200"/>
            <a:t>AR Component</a:t>
          </a:r>
          <a:endParaRPr lang="en-US" sz="2000" kern="1200"/>
        </a:p>
        <a:p>
          <a:pPr marL="228600" lvl="1" indent="-228600" algn="l" defTabSz="889000">
            <a:lnSpc>
              <a:spcPct val="90000"/>
            </a:lnSpc>
            <a:spcBef>
              <a:spcPct val="0"/>
            </a:spcBef>
            <a:spcAft>
              <a:spcPct val="15000"/>
            </a:spcAft>
            <a:buChar char="•"/>
          </a:pPr>
          <a:r>
            <a:rPr lang="en-GB" sz="2000" kern="1200"/>
            <a:t>RS Component</a:t>
          </a:r>
          <a:endParaRPr lang="en-US" sz="2000" kern="1200"/>
        </a:p>
      </dsp:txBody>
      <dsp:txXfrm>
        <a:off x="1794" y="2254456"/>
        <a:ext cx="2758627" cy="1986211"/>
      </dsp:txXfrm>
    </dsp:sp>
    <dsp:sp modelId="{38769D05-D9C1-42B1-86E5-C1458A2C8D2E}">
      <dsp:nvSpPr>
        <dsp:cNvPr id="0" name=""/>
        <dsp:cNvSpPr/>
      </dsp:nvSpPr>
      <dsp:spPr>
        <a:xfrm>
          <a:off x="1794" y="930314"/>
          <a:ext cx="2758627" cy="1324141"/>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72491" tIns="165100" rIns="272491"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1794" y="930314"/>
        <a:ext cx="2758627" cy="1324141"/>
      </dsp:txXfrm>
    </dsp:sp>
    <dsp:sp modelId="{EB343BEB-F1F9-4A46-8BD8-E081E821212E}">
      <dsp:nvSpPr>
        <dsp:cNvPr id="0" name=""/>
        <dsp:cNvSpPr/>
      </dsp:nvSpPr>
      <dsp:spPr>
        <a:xfrm>
          <a:off x="2981112" y="930314"/>
          <a:ext cx="2758627" cy="3310353"/>
        </a:xfrm>
        <a:prstGeom prst="rect">
          <a:avLst/>
        </a:prstGeom>
        <a:solidFill>
          <a:schemeClr val="accent2">
            <a:hueOff val="19609400"/>
            <a:satOff val="-27509"/>
            <a:lumOff val="-6863"/>
            <a:alphaOff val="0"/>
          </a:schemeClr>
        </a:solidFill>
        <a:ln w="19050" cap="rnd" cmpd="sng" algn="ctr">
          <a:solidFill>
            <a:schemeClr val="accent2">
              <a:hueOff val="19609400"/>
              <a:satOff val="-27509"/>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2491" tIns="0" rIns="272491" bIns="330200" numCol="1" spcCol="1270" anchor="t" anchorCtr="0">
          <a:noAutofit/>
        </a:bodyPr>
        <a:lstStyle/>
        <a:p>
          <a:pPr marL="0" lvl="0" indent="0" algn="l" defTabSz="1155700">
            <a:lnSpc>
              <a:spcPct val="90000"/>
            </a:lnSpc>
            <a:spcBef>
              <a:spcPct val="0"/>
            </a:spcBef>
            <a:spcAft>
              <a:spcPct val="35000"/>
            </a:spcAft>
            <a:buNone/>
          </a:pPr>
          <a:r>
            <a:rPr lang="en-GB" sz="2600" kern="1200"/>
            <a:t>Quality Testing</a:t>
          </a:r>
          <a:endParaRPr lang="en-US" sz="2600" kern="1200"/>
        </a:p>
        <a:p>
          <a:pPr marL="228600" lvl="1" indent="-228600" algn="l" defTabSz="889000">
            <a:lnSpc>
              <a:spcPct val="90000"/>
            </a:lnSpc>
            <a:spcBef>
              <a:spcPct val="0"/>
            </a:spcBef>
            <a:spcAft>
              <a:spcPct val="15000"/>
            </a:spcAft>
            <a:buChar char="•"/>
          </a:pPr>
          <a:r>
            <a:rPr lang="en-GB" sz="2000" kern="1200"/>
            <a:t>Survey</a:t>
          </a:r>
          <a:endParaRPr lang="en-US" sz="2000" kern="1200"/>
        </a:p>
      </dsp:txBody>
      <dsp:txXfrm>
        <a:off x="2981112" y="2254456"/>
        <a:ext cx="2758627" cy="1986211"/>
      </dsp:txXfrm>
    </dsp:sp>
    <dsp:sp modelId="{876011B5-123A-4ED8-A478-8669376A2A2C}">
      <dsp:nvSpPr>
        <dsp:cNvPr id="0" name=""/>
        <dsp:cNvSpPr/>
      </dsp:nvSpPr>
      <dsp:spPr>
        <a:xfrm>
          <a:off x="2981112" y="930314"/>
          <a:ext cx="2758627" cy="1324141"/>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72491" tIns="165100" rIns="272491"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2981112" y="930314"/>
        <a:ext cx="2758627" cy="132414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51E39-1643-4C1A-B161-95DF392530CB}">
      <dsp:nvSpPr>
        <dsp:cNvPr id="0" name=""/>
        <dsp:cNvSpPr/>
      </dsp:nvSpPr>
      <dsp:spPr>
        <a:xfrm>
          <a:off x="1087713" y="516665"/>
          <a:ext cx="1278642" cy="1278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155420-1EE3-46E2-8D36-03150C5B0492}">
      <dsp:nvSpPr>
        <dsp:cNvPr id="0" name=""/>
        <dsp:cNvSpPr/>
      </dsp:nvSpPr>
      <dsp:spPr>
        <a:xfrm>
          <a:off x="306320" y="2148133"/>
          <a:ext cx="28414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dirty="0"/>
            <a:t>Have presented a procedure on how one can apply Marker-Based AR.</a:t>
          </a:r>
          <a:endParaRPr lang="en-US" sz="1100" kern="1200" dirty="0"/>
        </a:p>
      </dsp:txBody>
      <dsp:txXfrm>
        <a:off x="306320" y="2148133"/>
        <a:ext cx="2841428" cy="720000"/>
      </dsp:txXfrm>
    </dsp:sp>
    <dsp:sp modelId="{D5DF5330-88A4-4FE8-94C4-173897D7D59B}">
      <dsp:nvSpPr>
        <dsp:cNvPr id="0" name=""/>
        <dsp:cNvSpPr/>
      </dsp:nvSpPr>
      <dsp:spPr>
        <a:xfrm>
          <a:off x="4426391" y="516665"/>
          <a:ext cx="1278642" cy="1278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7A280F-8728-4194-A10E-B3EB037291B2}">
      <dsp:nvSpPr>
        <dsp:cNvPr id="0" name=""/>
        <dsp:cNvSpPr/>
      </dsp:nvSpPr>
      <dsp:spPr>
        <a:xfrm>
          <a:off x="3644998" y="2148133"/>
          <a:ext cx="28414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dirty="0"/>
            <a:t>The methodology used is backed up by relevant research and evaluations to further test the techniques applied and implemented.</a:t>
          </a:r>
          <a:endParaRPr lang="en-US" sz="1100" kern="1200" dirty="0"/>
        </a:p>
      </dsp:txBody>
      <dsp:txXfrm>
        <a:off x="3644998" y="2148133"/>
        <a:ext cx="2841428" cy="720000"/>
      </dsp:txXfrm>
    </dsp:sp>
    <dsp:sp modelId="{FFB23DBD-B1FF-4F3E-A84D-028D09249941}">
      <dsp:nvSpPr>
        <dsp:cNvPr id="0" name=""/>
        <dsp:cNvSpPr/>
      </dsp:nvSpPr>
      <dsp:spPr>
        <a:xfrm>
          <a:off x="7765069" y="516665"/>
          <a:ext cx="1278642" cy="1278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C98DA0-57AF-49E8-B3F5-2685C554131E}">
      <dsp:nvSpPr>
        <dsp:cNvPr id="0" name=""/>
        <dsp:cNvSpPr/>
      </dsp:nvSpPr>
      <dsp:spPr>
        <a:xfrm>
          <a:off x="6983676" y="2148133"/>
          <a:ext cx="28414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The results obtained are not surprising and are indeed promising for augmented reality to be applied to support and facilitate assistance in different workplace environments.</a:t>
          </a:r>
          <a:endParaRPr lang="en-US" sz="1100" kern="1200"/>
        </a:p>
      </dsp:txBody>
      <dsp:txXfrm>
        <a:off x="6983676" y="2148133"/>
        <a:ext cx="2841428"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6/21/2020</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6/21/2020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Good morning everyone, so for my final year project I conducted a research called Workplace Assistant Augmented Reality with Collaboration with CCBill under the supervision of </a:t>
            </a:r>
            <a:r>
              <a:rPr lang="en-GB" sz="1200" kern="1200" dirty="0" err="1">
                <a:solidFill>
                  <a:schemeClr val="tx1"/>
                </a:solidFill>
                <a:effectLst/>
                <a:latin typeface="+mn-lt"/>
                <a:ea typeface="+mn-ea"/>
                <a:cs typeface="+mn-cs"/>
              </a:rPr>
              <a:t>Dr.Camilleri</a:t>
            </a:r>
            <a:r>
              <a:rPr lang="en-GB"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Two sets of tests were carried out that being quantity and quality testing.</a:t>
            </a:r>
          </a:p>
          <a:p>
            <a:endParaRPr lang="en-GB" dirty="0"/>
          </a:p>
        </p:txBody>
      </p:sp>
      <p:sp>
        <p:nvSpPr>
          <p:cNvPr id="4" name="Slide Number Placeholder 3"/>
          <p:cNvSpPr>
            <a:spLocks noGrp="1"/>
          </p:cNvSpPr>
          <p:nvPr>
            <p:ph type="sldNum" sz="quarter" idx="5"/>
          </p:nvPr>
        </p:nvSpPr>
        <p:spPr/>
        <p:txBody>
          <a:bodyPr/>
          <a:lstStyle/>
          <a:p>
            <a:fld id="{F3544625-0ADF-4414-89A2-9E135F0C849F}" type="slidenum">
              <a:rPr lang="en-US" smtClean="0"/>
              <a:t>10</a:t>
            </a:fld>
            <a:endParaRPr lang="en-US" dirty="0"/>
          </a:p>
        </p:txBody>
      </p:sp>
    </p:spTree>
    <p:extLst>
      <p:ext uri="{BB962C8B-B14F-4D97-AF65-F5344CB8AC3E}">
        <p14:creationId xmlns:p14="http://schemas.microsoft.com/office/powerpoint/2010/main" val="9378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For the AR component I quantity tested using variance tests to test the AR components ability and extent to recognise the markers provided. It was notable that model targets due to using deep learning were generally more successful than image targets however this was not always the case as one can see.</a:t>
            </a:r>
          </a:p>
          <a:p>
            <a:endParaRPr lang="en-GB" dirty="0"/>
          </a:p>
        </p:txBody>
      </p:sp>
      <p:sp>
        <p:nvSpPr>
          <p:cNvPr id="4" name="Slide Number Placeholder 3"/>
          <p:cNvSpPr>
            <a:spLocks noGrp="1"/>
          </p:cNvSpPr>
          <p:nvPr>
            <p:ph type="sldNum" sz="quarter" idx="5"/>
          </p:nvPr>
        </p:nvSpPr>
        <p:spPr/>
        <p:txBody>
          <a:bodyPr/>
          <a:lstStyle/>
          <a:p>
            <a:fld id="{F3544625-0ADF-4414-89A2-9E135F0C849F}" type="slidenum">
              <a:rPr lang="en-US" smtClean="0"/>
              <a:t>11</a:t>
            </a:fld>
            <a:endParaRPr lang="en-US" dirty="0"/>
          </a:p>
        </p:txBody>
      </p:sp>
    </p:spTree>
    <p:extLst>
      <p:ext uri="{BB962C8B-B14F-4D97-AF65-F5344CB8AC3E}">
        <p14:creationId xmlns:p14="http://schemas.microsoft.com/office/powerpoint/2010/main" val="2672553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For the RS component the SVD++ was compared using precision accuracy by baseline comparison using a 5 cross validation process with 9 other machine learning algorithms. The models performed on </a:t>
            </a:r>
            <a:r>
              <a:rPr lang="en-GB" sz="1200" kern="1200" dirty="0" err="1">
                <a:solidFill>
                  <a:schemeClr val="tx1"/>
                </a:solidFill>
                <a:effectLst/>
                <a:latin typeface="+mn-lt"/>
                <a:ea typeface="+mn-ea"/>
                <a:cs typeface="+mn-cs"/>
              </a:rPr>
              <a:t>avg</a:t>
            </a:r>
            <a:r>
              <a:rPr lang="en-GB" sz="1200" kern="1200" dirty="0">
                <a:solidFill>
                  <a:schemeClr val="tx1"/>
                </a:solidFill>
                <a:effectLst/>
                <a:latin typeface="+mn-lt"/>
                <a:ea typeface="+mn-ea"/>
                <a:cs typeface="+mn-cs"/>
              </a:rPr>
              <a:t> best both on RMSE and MAE values. The best hyperparameters were also extracted.</a:t>
            </a:r>
          </a:p>
          <a:p>
            <a:endParaRPr lang="en-GB" dirty="0"/>
          </a:p>
        </p:txBody>
      </p:sp>
      <p:sp>
        <p:nvSpPr>
          <p:cNvPr id="4" name="Slide Number Placeholder 3"/>
          <p:cNvSpPr>
            <a:spLocks noGrp="1"/>
          </p:cNvSpPr>
          <p:nvPr>
            <p:ph type="sldNum" sz="quarter" idx="5"/>
          </p:nvPr>
        </p:nvSpPr>
        <p:spPr/>
        <p:txBody>
          <a:bodyPr/>
          <a:lstStyle/>
          <a:p>
            <a:fld id="{F3544625-0ADF-4414-89A2-9E135F0C849F}" type="slidenum">
              <a:rPr lang="en-US" smtClean="0"/>
              <a:t>12</a:t>
            </a:fld>
            <a:endParaRPr lang="en-US" dirty="0"/>
          </a:p>
        </p:txBody>
      </p:sp>
    </p:spTree>
    <p:extLst>
      <p:ext uri="{BB962C8B-B14F-4D97-AF65-F5344CB8AC3E}">
        <p14:creationId xmlns:p14="http://schemas.microsoft.com/office/powerpoint/2010/main" val="992688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Finally quality testing was performed to extract user feedback on the overall system and its components. 30 participants took part half of which were CCBill employees. On average users found the app as assisting, mostly they found it as helpful from the RS and AR side. However, it is quite notable that some participants found the recommendation as confusing yet still helpful.</a:t>
            </a:r>
          </a:p>
          <a:p>
            <a:endParaRPr lang="en-GB" dirty="0"/>
          </a:p>
        </p:txBody>
      </p:sp>
      <p:sp>
        <p:nvSpPr>
          <p:cNvPr id="4" name="Slide Number Placeholder 3"/>
          <p:cNvSpPr>
            <a:spLocks noGrp="1"/>
          </p:cNvSpPr>
          <p:nvPr>
            <p:ph type="sldNum" sz="quarter" idx="5"/>
          </p:nvPr>
        </p:nvSpPr>
        <p:spPr/>
        <p:txBody>
          <a:bodyPr/>
          <a:lstStyle/>
          <a:p>
            <a:fld id="{F3544625-0ADF-4414-89A2-9E135F0C849F}" type="slidenum">
              <a:rPr lang="en-US" smtClean="0"/>
              <a:t>13</a:t>
            </a:fld>
            <a:endParaRPr lang="en-US" dirty="0"/>
          </a:p>
        </p:txBody>
      </p:sp>
    </p:spTree>
    <p:extLst>
      <p:ext uri="{BB962C8B-B14F-4D97-AF65-F5344CB8AC3E}">
        <p14:creationId xmlns:p14="http://schemas.microsoft.com/office/powerpoint/2010/main" val="300634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Future work involving improving the UI, applying deep learning to the RS side, include smart nav via an indoor positioning system, including location based tracking for corridor augmentation as well as explainable ai to keep a level of transparency.</a:t>
            </a:r>
          </a:p>
          <a:p>
            <a:endParaRPr lang="en-GB" dirty="0"/>
          </a:p>
        </p:txBody>
      </p:sp>
      <p:sp>
        <p:nvSpPr>
          <p:cNvPr id="4" name="Slide Number Placeholder 3"/>
          <p:cNvSpPr>
            <a:spLocks noGrp="1"/>
          </p:cNvSpPr>
          <p:nvPr>
            <p:ph type="sldNum" sz="quarter" idx="5"/>
          </p:nvPr>
        </p:nvSpPr>
        <p:spPr/>
        <p:txBody>
          <a:bodyPr/>
          <a:lstStyle/>
          <a:p>
            <a:fld id="{F3544625-0ADF-4414-89A2-9E135F0C849F}" type="slidenum">
              <a:rPr lang="en-US" smtClean="0"/>
              <a:t>14</a:t>
            </a:fld>
            <a:endParaRPr lang="en-US" dirty="0"/>
          </a:p>
        </p:txBody>
      </p:sp>
    </p:spTree>
    <p:extLst>
      <p:ext uri="{BB962C8B-B14F-4D97-AF65-F5344CB8AC3E}">
        <p14:creationId xmlns:p14="http://schemas.microsoft.com/office/powerpoint/2010/main" val="3169520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To conclude In the FYP it has been presented the methods and procedures necessary on how one can achieve a marker-based </a:t>
            </a:r>
            <a:r>
              <a:rPr lang="en-GB" sz="1200" kern="1200" dirty="0" err="1">
                <a:solidFill>
                  <a:schemeClr val="tx1"/>
                </a:solidFill>
                <a:effectLst/>
                <a:latin typeface="+mn-lt"/>
                <a:ea typeface="+mn-ea"/>
                <a:cs typeface="+mn-cs"/>
              </a:rPr>
              <a:t>ar</a:t>
            </a:r>
            <a:r>
              <a:rPr lang="en-GB" sz="1200" kern="1200" dirty="0">
                <a:solidFill>
                  <a:schemeClr val="tx1"/>
                </a:solidFill>
                <a:effectLst/>
                <a:latin typeface="+mn-lt"/>
                <a:ea typeface="+mn-ea"/>
                <a:cs typeface="+mn-cs"/>
              </a:rPr>
              <a:t> for a workplace using the aforementioned procedure. The methodology used is backed up by relevant research and evaluations. The results obtained show that marker based AR can be provided using the mentioned AI techniques to facilitate assistance withing a workplace environment.</a:t>
            </a:r>
          </a:p>
          <a:p>
            <a:endParaRPr lang="en-GB" dirty="0"/>
          </a:p>
        </p:txBody>
      </p:sp>
      <p:sp>
        <p:nvSpPr>
          <p:cNvPr id="4" name="Slide Number Placeholder 3"/>
          <p:cNvSpPr>
            <a:spLocks noGrp="1"/>
          </p:cNvSpPr>
          <p:nvPr>
            <p:ph type="sldNum" sz="quarter" idx="5"/>
          </p:nvPr>
        </p:nvSpPr>
        <p:spPr/>
        <p:txBody>
          <a:bodyPr/>
          <a:lstStyle/>
          <a:p>
            <a:fld id="{F3544625-0ADF-4414-89A2-9E135F0C849F}" type="slidenum">
              <a:rPr lang="en-US" smtClean="0"/>
              <a:t>15</a:t>
            </a:fld>
            <a:endParaRPr lang="en-US" dirty="0"/>
          </a:p>
        </p:txBody>
      </p:sp>
    </p:spTree>
    <p:extLst>
      <p:ext uri="{BB962C8B-B14F-4D97-AF65-F5344CB8AC3E}">
        <p14:creationId xmlns:p14="http://schemas.microsoft.com/office/powerpoint/2010/main" val="2592329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16</a:t>
            </a:fld>
            <a:endParaRPr lang="en-US" dirty="0"/>
          </a:p>
        </p:txBody>
      </p:sp>
    </p:spTree>
    <p:extLst>
      <p:ext uri="{BB962C8B-B14F-4D97-AF65-F5344CB8AC3E}">
        <p14:creationId xmlns:p14="http://schemas.microsoft.com/office/powerpoint/2010/main" val="20483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Here is the layout of my following presentation: 5 sec</a:t>
            </a:r>
          </a:p>
          <a:p>
            <a:endParaRPr lang="en-GB"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795069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Starting a new job in an office can to some extent be stressful especially on one’s first day there/ Job-stress is an existing problem commonly found in many employees. The employees would generally need to go through a phase of learning the ropes within their new work. So providing an assistant AR application can facilitate in providing the tool necessary in making their first day and the rest more easier to adjust especially if an employee might suffer from shyness for example. </a:t>
            </a:r>
          </a:p>
          <a:p>
            <a:endParaRPr lang="en-GB"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510672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aim of my final year project was to combine user profiling techniques with image and object recognition to tailor make an AR application suitable for a workplace for the employees and even the visitors to make use of, in adjusting to a new environment. </a:t>
            </a:r>
          </a:p>
          <a:p>
            <a:r>
              <a:rPr lang="en-GB" sz="1200" kern="1200" dirty="0">
                <a:solidFill>
                  <a:schemeClr val="tx1"/>
                </a:solidFill>
                <a:effectLst/>
                <a:latin typeface="+mn-lt"/>
                <a:ea typeface="+mn-ea"/>
                <a:cs typeface="+mn-cs"/>
              </a:rPr>
              <a:t>Therefore the objectives were:</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Perform image and object detection techniques using the Vuforia library</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Applying AR techniques to overlay augmentation and provide information about offices, devices in this case their coffee machine for prototyping, and provide directions</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To develop user profiling techniques allow the system to show the user relevant information</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Finally to evaluate the system and techniques applied using quantity and quality testing.</a:t>
            </a:r>
          </a:p>
          <a:p>
            <a:endParaRPr lang="en-GB"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453387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To go through some research I personally carried out. I initially researched about Workplace AR technology. The technology presented would generally provide on the job or off the job training and sometimes both. However it is notable that not every workplace might necessitate AR technology. Secondly I looked into recommendation systems in connection to AR technology. One must mention Collaborative filtering is widely adapted as a recommendation system. However, for AR technology, visibility, location and distance based filtering, is commonly adapted. Hence I was interested in applying a combination of the two aforementioned techniques. </a:t>
            </a:r>
          </a:p>
          <a:p>
            <a:endParaRPr lang="en-GB"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1259754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Finally I researched about computer vision approaches in AR specifically with regards to deep learning. We can all agree if applied properly in the right context Deep NN ensure high accuracy. Marker-based AR is a main driving force, however normally Traditional CV techniques are generally applied yet the are very limited to occlusion for example. So I personally looked into the provided technologies which solve this problem by applying deep learning such as Tracking by detection, S-G Hybrid approach and 6-DOF tracking method.</a:t>
            </a:r>
          </a:p>
          <a:p>
            <a:endParaRPr lang="en-GB"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982790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So to give you a basic idea the system was decided to encompass three components these being , the user which is highly essential the AR system and the RS system.</a:t>
            </a:r>
          </a:p>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So the first step was gathering all images of the workplace, generating 3D models myself from the images and generating the user-rating datasets. Then the markers were chosen whereby I used Vuforia to extract the feature using CV techniques and Deep Learning techniques provided by Vuforia. Finally features from the user rating datasets were also extracted using an SVD++ model.</a:t>
            </a:r>
          </a:p>
          <a:p>
            <a:endParaRPr lang="en-GB" dirty="0"/>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3104201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third step was building two user query models one for the intern and the other for the visitor. Last but not least the UI and system architecture were designed and implemented within unity to provide the end product for the user to use according to their needs within the workplace.</a:t>
            </a:r>
          </a:p>
          <a:p>
            <a:endParaRPr lang="en-GB" dirty="0"/>
          </a:p>
        </p:txBody>
      </p:sp>
      <p:sp>
        <p:nvSpPr>
          <p:cNvPr id="4" name="Slide Number Placeholder 3"/>
          <p:cNvSpPr>
            <a:spLocks noGrp="1"/>
          </p:cNvSpPr>
          <p:nvPr>
            <p:ph type="sldNum" sz="quarter" idx="5"/>
          </p:nvPr>
        </p:nvSpPr>
        <p:spPr/>
        <p:txBody>
          <a:bodyPr/>
          <a:lstStyle/>
          <a:p>
            <a:fld id="{F3544625-0ADF-4414-89A2-9E135F0C849F}" type="slidenum">
              <a:rPr lang="en-US" smtClean="0"/>
              <a:t>9</a:t>
            </a:fld>
            <a:endParaRPr lang="en-US" dirty="0"/>
          </a:p>
        </p:txBody>
      </p:sp>
    </p:spTree>
    <p:extLst>
      <p:ext uri="{BB962C8B-B14F-4D97-AF65-F5344CB8AC3E}">
        <p14:creationId xmlns:p14="http://schemas.microsoft.com/office/powerpoint/2010/main" val="3007305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58B1229-2203-4E71-9AD5-E7152FC9DF6E}" type="datetime1">
              <a:rPr lang="en-US" smtClean="0"/>
              <a:t>6/21/2020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r>
              <a:rPr lang="en-GB"/>
              <a:t>University of Malta, ICT Faculty, Department of A.I. </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76609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99F8C4-EC34-4B76-983A-3A7F88270C5D}" type="datetime1">
              <a:rPr lang="en-US" smtClean="0"/>
              <a:t>6/21/2020</a:t>
            </a:fld>
            <a:endParaRPr lang="en-US" dirty="0"/>
          </a:p>
        </p:txBody>
      </p:sp>
      <p:sp>
        <p:nvSpPr>
          <p:cNvPr id="6" name="Footer Placeholder 5"/>
          <p:cNvSpPr>
            <a:spLocks noGrp="1"/>
          </p:cNvSpPr>
          <p:nvPr>
            <p:ph type="ftr" sz="quarter" idx="11"/>
          </p:nvPr>
        </p:nvSpPr>
        <p:spPr/>
        <p:txBody>
          <a:bodyPr/>
          <a:lstStyle/>
          <a:p>
            <a:r>
              <a:rPr lang="en-GB"/>
              <a:t>University of Malta, ICT Faculty, Department of A.I. </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69252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0337B1-DCF1-4AC2-AEAE-E3E793B58101}" type="datetime1">
              <a:rPr lang="en-US" smtClean="0"/>
              <a:t>6/21/2020</a:t>
            </a:fld>
            <a:endParaRPr lang="en-US" dirty="0"/>
          </a:p>
        </p:txBody>
      </p:sp>
      <p:sp>
        <p:nvSpPr>
          <p:cNvPr id="5" name="Footer Placeholder 4"/>
          <p:cNvSpPr>
            <a:spLocks noGrp="1"/>
          </p:cNvSpPr>
          <p:nvPr>
            <p:ph type="ftr" sz="quarter" idx="11"/>
          </p:nvPr>
        </p:nvSpPr>
        <p:spPr/>
        <p:txBody>
          <a:bodyPr/>
          <a:lstStyle/>
          <a:p>
            <a:r>
              <a:rPr lang="en-GB"/>
              <a:t>University of Malta, ICT Faculty, Department of A.I. </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99346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2BC48C-1F67-4485-83BB-80F84407D8D4}" type="datetime1">
              <a:rPr lang="en-US" smtClean="0"/>
              <a:t>6/21/2020</a:t>
            </a:fld>
            <a:endParaRPr lang="en-US" dirty="0"/>
          </a:p>
        </p:txBody>
      </p:sp>
      <p:sp>
        <p:nvSpPr>
          <p:cNvPr id="5" name="Footer Placeholder 4"/>
          <p:cNvSpPr>
            <a:spLocks noGrp="1"/>
          </p:cNvSpPr>
          <p:nvPr>
            <p:ph type="ftr" sz="quarter" idx="11"/>
          </p:nvPr>
        </p:nvSpPr>
        <p:spPr/>
        <p:txBody>
          <a:bodyPr/>
          <a:lstStyle/>
          <a:p>
            <a:r>
              <a:rPr lang="en-GB"/>
              <a:t>University of Malta, ICT Faculty, Department of A.I. </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42881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20A3FA-0F47-4AB2-964E-679E61BFF75C}" type="datetime1">
              <a:rPr lang="en-US" smtClean="0"/>
              <a:t>6/21/2020</a:t>
            </a:fld>
            <a:endParaRPr lang="en-US" dirty="0"/>
          </a:p>
        </p:txBody>
      </p:sp>
      <p:sp>
        <p:nvSpPr>
          <p:cNvPr id="5" name="Footer Placeholder 4"/>
          <p:cNvSpPr>
            <a:spLocks noGrp="1"/>
          </p:cNvSpPr>
          <p:nvPr>
            <p:ph type="ftr" sz="quarter" idx="11"/>
          </p:nvPr>
        </p:nvSpPr>
        <p:spPr/>
        <p:txBody>
          <a:bodyPr/>
          <a:lstStyle/>
          <a:p>
            <a:r>
              <a:rPr lang="en-GB"/>
              <a:t>University of Malta, ICT Faculty, Department of A.I. </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17046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87394-4DF1-4241-A23A-102C97DD391C}" type="datetime1">
              <a:rPr lang="en-US" smtClean="0"/>
              <a:t>6/21/2020</a:t>
            </a:fld>
            <a:endParaRPr lang="en-US" dirty="0"/>
          </a:p>
        </p:txBody>
      </p:sp>
      <p:sp>
        <p:nvSpPr>
          <p:cNvPr id="5" name="Footer Placeholder 4"/>
          <p:cNvSpPr>
            <a:spLocks noGrp="1"/>
          </p:cNvSpPr>
          <p:nvPr>
            <p:ph type="ftr" sz="quarter" idx="11"/>
          </p:nvPr>
        </p:nvSpPr>
        <p:spPr/>
        <p:txBody>
          <a:bodyPr/>
          <a:lstStyle/>
          <a:p>
            <a:r>
              <a:rPr lang="en-GB"/>
              <a:t>University of Malta, ICT Faculty, Department of A.I. </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64350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148F5-325D-48F2-95ED-1B5CABC7C914}" type="datetime1">
              <a:rPr lang="en-US" smtClean="0"/>
              <a:t>6/21/2020</a:t>
            </a:fld>
            <a:endParaRPr lang="en-US" dirty="0"/>
          </a:p>
        </p:txBody>
      </p:sp>
      <p:sp>
        <p:nvSpPr>
          <p:cNvPr id="5" name="Footer Placeholder 4"/>
          <p:cNvSpPr>
            <a:spLocks noGrp="1"/>
          </p:cNvSpPr>
          <p:nvPr>
            <p:ph type="ftr" sz="quarter" idx="11"/>
          </p:nvPr>
        </p:nvSpPr>
        <p:spPr/>
        <p:txBody>
          <a:bodyPr/>
          <a:lstStyle/>
          <a:p>
            <a:r>
              <a:rPr lang="en-GB"/>
              <a:t>University of Malta, ICT Faculty, Department of A.I. </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71877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56FA15-D853-4184-8DF8-C304ECD14EAB}" type="datetime1">
              <a:rPr lang="en-US" smtClean="0"/>
              <a:t>6/21/2020</a:t>
            </a:fld>
            <a:endParaRPr lang="en-US" dirty="0"/>
          </a:p>
        </p:txBody>
      </p:sp>
      <p:sp>
        <p:nvSpPr>
          <p:cNvPr id="5" name="Footer Placeholder 4"/>
          <p:cNvSpPr>
            <a:spLocks noGrp="1"/>
          </p:cNvSpPr>
          <p:nvPr>
            <p:ph type="ftr" sz="quarter" idx="11"/>
          </p:nvPr>
        </p:nvSpPr>
        <p:spPr/>
        <p:txBody>
          <a:bodyPr/>
          <a:lstStyle/>
          <a:p>
            <a:r>
              <a:rPr lang="en-GB"/>
              <a:t>University of Malta, ICT Faculty, Department of A.I. </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94620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4B642-6BBA-4D76-9469-DA0521FC4C10}" type="datetime1">
              <a:rPr lang="en-US" smtClean="0"/>
              <a:t>6/21/2020</a:t>
            </a:fld>
            <a:endParaRPr lang="en-US" dirty="0"/>
          </a:p>
        </p:txBody>
      </p:sp>
      <p:sp>
        <p:nvSpPr>
          <p:cNvPr id="5" name="Footer Placeholder 4"/>
          <p:cNvSpPr>
            <a:spLocks noGrp="1"/>
          </p:cNvSpPr>
          <p:nvPr>
            <p:ph type="ftr" sz="quarter" idx="11"/>
          </p:nvPr>
        </p:nvSpPr>
        <p:spPr/>
        <p:txBody>
          <a:bodyPr/>
          <a:lstStyle/>
          <a:p>
            <a:r>
              <a:rPr lang="en-GB"/>
              <a:t>University of Malta, ICT Faculty, Department of A.I. </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75690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002729-CC89-42C7-9C8B-174FDB11EA37}" type="datetime1">
              <a:rPr lang="en-US" smtClean="0"/>
              <a:t>6/21/2020</a:t>
            </a:fld>
            <a:endParaRPr lang="en-US" dirty="0"/>
          </a:p>
        </p:txBody>
      </p:sp>
      <p:sp>
        <p:nvSpPr>
          <p:cNvPr id="5" name="Footer Placeholder 4"/>
          <p:cNvSpPr>
            <a:spLocks noGrp="1"/>
          </p:cNvSpPr>
          <p:nvPr>
            <p:ph type="ftr" sz="quarter" idx="11"/>
          </p:nvPr>
        </p:nvSpPr>
        <p:spPr/>
        <p:txBody>
          <a:bodyPr/>
          <a:lstStyle/>
          <a:p>
            <a:r>
              <a:rPr lang="en-GB"/>
              <a:t>University of Malta, ICT Faculty, Department of A.I. </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9469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7E12C-DB9C-434A-8502-D7BC6CF98436}" type="datetime1">
              <a:rPr lang="en-US" smtClean="0"/>
              <a:t>6/21/2020</a:t>
            </a:fld>
            <a:endParaRPr lang="en-US" dirty="0"/>
          </a:p>
        </p:txBody>
      </p:sp>
      <p:sp>
        <p:nvSpPr>
          <p:cNvPr id="5" name="Footer Placeholder 4"/>
          <p:cNvSpPr>
            <a:spLocks noGrp="1"/>
          </p:cNvSpPr>
          <p:nvPr>
            <p:ph type="ftr" sz="quarter" idx="11"/>
          </p:nvPr>
        </p:nvSpPr>
        <p:spPr/>
        <p:txBody>
          <a:bodyPr/>
          <a:lstStyle/>
          <a:p>
            <a:r>
              <a:rPr lang="en-GB"/>
              <a:t>University of Malta, ICT Faculty, Department of A.I. </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78583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F7F6D4-4499-45C6-8CCB-27611726860E}" type="datetime1">
              <a:rPr lang="en-US" smtClean="0"/>
              <a:t>6/21/2020</a:t>
            </a:fld>
            <a:endParaRPr lang="en-US" dirty="0"/>
          </a:p>
        </p:txBody>
      </p:sp>
      <p:sp>
        <p:nvSpPr>
          <p:cNvPr id="6" name="Footer Placeholder 5"/>
          <p:cNvSpPr>
            <a:spLocks noGrp="1"/>
          </p:cNvSpPr>
          <p:nvPr>
            <p:ph type="ftr" sz="quarter" idx="11"/>
          </p:nvPr>
        </p:nvSpPr>
        <p:spPr/>
        <p:txBody>
          <a:bodyPr/>
          <a:lstStyle/>
          <a:p>
            <a:r>
              <a:rPr lang="en-GB"/>
              <a:t>University of Malta, ICT Faculty, Department of A.I. </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03137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6247AC-4ADC-4EC5-B587-0A6730870F9B}" type="datetime1">
              <a:rPr lang="en-US" smtClean="0"/>
              <a:t>6/21/2020</a:t>
            </a:fld>
            <a:endParaRPr lang="en-US" dirty="0"/>
          </a:p>
        </p:txBody>
      </p:sp>
      <p:sp>
        <p:nvSpPr>
          <p:cNvPr id="8" name="Footer Placeholder 7"/>
          <p:cNvSpPr>
            <a:spLocks noGrp="1"/>
          </p:cNvSpPr>
          <p:nvPr>
            <p:ph type="ftr" sz="quarter" idx="11"/>
          </p:nvPr>
        </p:nvSpPr>
        <p:spPr/>
        <p:txBody>
          <a:bodyPr/>
          <a:lstStyle/>
          <a:p>
            <a:r>
              <a:rPr lang="en-GB"/>
              <a:t>University of Malta, ICT Faculty, Department of A.I. </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66060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2E63FA-1416-40BB-B0C5-380757D2A9EE}" type="datetime1">
              <a:rPr lang="en-US" smtClean="0"/>
              <a:t>6/21/2020</a:t>
            </a:fld>
            <a:endParaRPr lang="en-US" dirty="0"/>
          </a:p>
        </p:txBody>
      </p:sp>
      <p:sp>
        <p:nvSpPr>
          <p:cNvPr id="4" name="Footer Placeholder 3"/>
          <p:cNvSpPr>
            <a:spLocks noGrp="1"/>
          </p:cNvSpPr>
          <p:nvPr>
            <p:ph type="ftr" sz="quarter" idx="11"/>
          </p:nvPr>
        </p:nvSpPr>
        <p:spPr/>
        <p:txBody>
          <a:bodyPr/>
          <a:lstStyle/>
          <a:p>
            <a:r>
              <a:rPr lang="en-GB"/>
              <a:t>University of Malta, ICT Faculty, Department of A.I. </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2164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8A1A976-E91C-447D-A3F0-B40793D6FAA3}" type="datetime1">
              <a:rPr lang="en-US" smtClean="0"/>
              <a:t>6/21/2020</a:t>
            </a:fld>
            <a:endParaRPr lang="en-US" dirty="0"/>
          </a:p>
        </p:txBody>
      </p:sp>
      <p:sp>
        <p:nvSpPr>
          <p:cNvPr id="3" name="Footer Placeholder 2"/>
          <p:cNvSpPr>
            <a:spLocks noGrp="1"/>
          </p:cNvSpPr>
          <p:nvPr>
            <p:ph type="ftr" sz="quarter" idx="11"/>
          </p:nvPr>
        </p:nvSpPr>
        <p:spPr/>
        <p:txBody>
          <a:bodyPr/>
          <a:lstStyle/>
          <a:p>
            <a:r>
              <a:rPr lang="en-GB"/>
              <a:t>University of Malta, ICT Faculty, Department of A.I. </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91172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34CA07-19AB-4752-8232-568E1B4C8200}" type="datetime1">
              <a:rPr lang="en-US" smtClean="0"/>
              <a:t>6/21/2020</a:t>
            </a:fld>
            <a:endParaRPr lang="en-US" dirty="0"/>
          </a:p>
        </p:txBody>
      </p:sp>
      <p:sp>
        <p:nvSpPr>
          <p:cNvPr id="6" name="Footer Placeholder 5"/>
          <p:cNvSpPr>
            <a:spLocks noGrp="1"/>
          </p:cNvSpPr>
          <p:nvPr>
            <p:ph type="ftr" sz="quarter" idx="11"/>
          </p:nvPr>
        </p:nvSpPr>
        <p:spPr/>
        <p:txBody>
          <a:bodyPr/>
          <a:lstStyle/>
          <a:p>
            <a:r>
              <a:rPr lang="en-GB"/>
              <a:t>University of Malta, ICT Faculty, Department of A.I. </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495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C415BE-0531-4E1C-BBDB-54E92CC6F1B4}" type="datetime1">
              <a:rPr lang="en-US" smtClean="0"/>
              <a:t>6/21/2020</a:t>
            </a:fld>
            <a:endParaRPr lang="en-US" dirty="0"/>
          </a:p>
        </p:txBody>
      </p:sp>
      <p:sp>
        <p:nvSpPr>
          <p:cNvPr id="6" name="Footer Placeholder 5"/>
          <p:cNvSpPr>
            <a:spLocks noGrp="1"/>
          </p:cNvSpPr>
          <p:nvPr>
            <p:ph type="ftr" sz="quarter" idx="11"/>
          </p:nvPr>
        </p:nvSpPr>
        <p:spPr/>
        <p:txBody>
          <a:bodyPr/>
          <a:lstStyle/>
          <a:p>
            <a:r>
              <a:rPr lang="en-GB"/>
              <a:t>University of Malta, ICT Faculty, Department of A.I. </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598194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EC5744-7934-4A57-83F8-29BB9B3EB960}" type="datetime1">
              <a:rPr lang="en-US" smtClean="0"/>
              <a:t>6/21/2020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GB"/>
              <a:t>University of Malta, ICT Faculty, Department of A.I. </a:t>
            </a:r>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712297816"/>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Workplace Assistant Augmented Reality</a:t>
            </a:r>
            <a:br>
              <a:rPr lang="en-US" b="1" dirty="0"/>
            </a:br>
            <a:r>
              <a:rPr lang="en-US" b="1" dirty="0"/>
              <a:t>(waar) </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a:solidFill>
                  <a:schemeClr val="accent1">
                    <a:lumMod val="40000"/>
                    <a:lumOff val="60000"/>
                  </a:schemeClr>
                </a:solidFill>
              </a:rPr>
              <a:t>Gabriel Camilleri</a:t>
            </a:r>
          </a:p>
          <a:p>
            <a:r>
              <a:rPr lang="en-US">
                <a:solidFill>
                  <a:schemeClr val="accent1">
                    <a:lumMod val="40000"/>
                    <a:lumOff val="60000"/>
                  </a:schemeClr>
                </a:solidFill>
              </a:rPr>
              <a:t>Supervisor: Dr. vanessa Camilleri</a:t>
            </a:r>
            <a:endParaRPr lang="en-US" dirty="0">
              <a:solidFill>
                <a:schemeClr val="accent1">
                  <a:lumMod val="40000"/>
                  <a:lumOff val="60000"/>
                </a:schemeClr>
              </a:solidFill>
            </a:endParaRPr>
          </a:p>
        </p:txBody>
      </p:sp>
      <p:sp>
        <p:nvSpPr>
          <p:cNvPr id="4" name="Date Placeholder 3">
            <a:extLst>
              <a:ext uri="{FF2B5EF4-FFF2-40B4-BE49-F238E27FC236}">
                <a16:creationId xmlns:a16="http://schemas.microsoft.com/office/drawing/2014/main" id="{1338138E-DAB6-43D7-88B6-5549E1FDBFDC}"/>
              </a:ext>
            </a:extLst>
          </p:cNvPr>
          <p:cNvSpPr>
            <a:spLocks noGrp="1"/>
          </p:cNvSpPr>
          <p:nvPr>
            <p:ph type="dt" sz="half" idx="10"/>
          </p:nvPr>
        </p:nvSpPr>
        <p:spPr/>
        <p:txBody>
          <a:bodyPr/>
          <a:lstStyle/>
          <a:p>
            <a:fld id="{96D48A57-A2A9-4DEE-95DB-58BEC5999025}" type="datetime1">
              <a:rPr lang="en-US" smtClean="0"/>
              <a:t>6/21/2020</a:t>
            </a:fld>
            <a:endParaRPr lang="en-US" dirty="0"/>
          </a:p>
        </p:txBody>
      </p:sp>
      <p:sp>
        <p:nvSpPr>
          <p:cNvPr id="6" name="Footer Placeholder 5">
            <a:extLst>
              <a:ext uri="{FF2B5EF4-FFF2-40B4-BE49-F238E27FC236}">
                <a16:creationId xmlns:a16="http://schemas.microsoft.com/office/drawing/2014/main" id="{37D64B04-651C-4885-B477-DBBBB28AA66E}"/>
              </a:ext>
            </a:extLst>
          </p:cNvPr>
          <p:cNvSpPr>
            <a:spLocks noGrp="1"/>
          </p:cNvSpPr>
          <p:nvPr>
            <p:ph type="ftr" sz="quarter" idx="11"/>
          </p:nvPr>
        </p:nvSpPr>
        <p:spPr/>
        <p:txBody>
          <a:bodyPr/>
          <a:lstStyle/>
          <a:p>
            <a:r>
              <a:rPr lang="en-US"/>
              <a:t>University of Malta, ICT Faculty, Department of A.I. </a:t>
            </a:r>
            <a:endParaRPr lang="en-US" dirty="0"/>
          </a:p>
        </p:txBody>
      </p:sp>
      <p:sp>
        <p:nvSpPr>
          <p:cNvPr id="7" name="Slide Number Placeholder 6">
            <a:extLst>
              <a:ext uri="{FF2B5EF4-FFF2-40B4-BE49-F238E27FC236}">
                <a16:creationId xmlns:a16="http://schemas.microsoft.com/office/drawing/2014/main" id="{644870B3-CBAC-4677-9D6E-519A3B9B3800}"/>
              </a:ext>
            </a:extLst>
          </p:cNvPr>
          <p:cNvSpPr>
            <a:spLocks noGrp="1"/>
          </p:cNvSpPr>
          <p:nvPr>
            <p:ph type="sldNum" sz="quarter" idx="12"/>
          </p:nvPr>
        </p:nvSpPr>
        <p:spPr/>
        <p:txBody>
          <a:bodyPr/>
          <a:lstStyle/>
          <a:p>
            <a:fld id="{69E57DC2-970A-4B3E-BB1C-7A09969E49DF}" type="slidenum">
              <a:rPr lang="en-US" smtClean="0"/>
              <a:pPr/>
              <a:t>1</a:t>
            </a:fld>
            <a:endParaRPr lang="en-US" dirty="0"/>
          </a:p>
        </p:txBody>
      </p:sp>
      <p:pic>
        <p:nvPicPr>
          <p:cNvPr id="9" name="Picture 8" descr="A picture containing shirt, drawing&#10;&#10;Description automatically generated">
            <a:extLst>
              <a:ext uri="{FF2B5EF4-FFF2-40B4-BE49-F238E27FC236}">
                <a16:creationId xmlns:a16="http://schemas.microsoft.com/office/drawing/2014/main" id="{9BD88EAB-2099-42B6-A6D7-CD0E10B43C4E}"/>
              </a:ext>
            </a:extLst>
          </p:cNvPr>
          <p:cNvPicPr>
            <a:picLocks noChangeAspect="1"/>
          </p:cNvPicPr>
          <p:nvPr/>
        </p:nvPicPr>
        <p:blipFill>
          <a:blip r:embed="rId4"/>
          <a:stretch>
            <a:fillRect/>
          </a:stretch>
        </p:blipFill>
        <p:spPr>
          <a:xfrm>
            <a:off x="838444" y="1527175"/>
            <a:ext cx="3803649" cy="3803649"/>
          </a:xfrm>
          <a:prstGeom prst="rect">
            <a:avLst/>
          </a:prstGeom>
        </p:spPr>
      </p:pic>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10EB6-CFFA-49AC-93F7-6D2C6BAEE059}"/>
              </a:ext>
            </a:extLst>
          </p:cNvPr>
          <p:cNvSpPr>
            <a:spLocks noGrp="1"/>
          </p:cNvSpPr>
          <p:nvPr>
            <p:ph type="title"/>
          </p:nvPr>
        </p:nvSpPr>
        <p:spPr>
          <a:xfrm>
            <a:off x="718457" y="531278"/>
            <a:ext cx="3211517" cy="5292579"/>
          </a:xfrm>
        </p:spPr>
        <p:txBody>
          <a:bodyPr>
            <a:normAutofit/>
          </a:bodyPr>
          <a:lstStyle/>
          <a:p>
            <a:r>
              <a:rPr lang="en-GB">
                <a:solidFill>
                  <a:srgbClr val="FFFFFF"/>
                </a:solidFill>
              </a:rPr>
              <a:t>Test, Results and Evaluation</a:t>
            </a:r>
          </a:p>
        </p:txBody>
      </p:sp>
      <p:graphicFrame>
        <p:nvGraphicFramePr>
          <p:cNvPr id="21" name="Content Placeholder 2">
            <a:extLst>
              <a:ext uri="{FF2B5EF4-FFF2-40B4-BE49-F238E27FC236}">
                <a16:creationId xmlns:a16="http://schemas.microsoft.com/office/drawing/2014/main" id="{F0CA0C50-3D1F-4C41-BD2C-A17F42B930F9}"/>
              </a:ext>
            </a:extLst>
          </p:cNvPr>
          <p:cNvGraphicFramePr>
            <a:graphicFrameLocks noGrp="1"/>
          </p:cNvGraphicFramePr>
          <p:nvPr>
            <p:ph idx="1"/>
            <p:extLst>
              <p:ext uri="{D42A27DB-BD31-4B8C-83A1-F6EECF244321}">
                <p14:modId xmlns:p14="http://schemas.microsoft.com/office/powerpoint/2010/main" val="3872919302"/>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33FD7DB3-4E51-4349-8717-162CBCBCC28C}"/>
              </a:ext>
            </a:extLst>
          </p:cNvPr>
          <p:cNvSpPr>
            <a:spLocks noGrp="1"/>
          </p:cNvSpPr>
          <p:nvPr>
            <p:ph type="dt" sz="half" idx="10"/>
          </p:nvPr>
        </p:nvSpPr>
        <p:spPr/>
        <p:txBody>
          <a:bodyPr/>
          <a:lstStyle/>
          <a:p>
            <a:fld id="{5CBC990A-47EB-41D0-80FE-957D32422EB2}" type="datetime1">
              <a:rPr lang="en-US" smtClean="0"/>
              <a:t>6/21/2020</a:t>
            </a:fld>
            <a:endParaRPr lang="en-US" dirty="0"/>
          </a:p>
        </p:txBody>
      </p:sp>
      <p:sp>
        <p:nvSpPr>
          <p:cNvPr id="4" name="Footer Placeholder 3">
            <a:extLst>
              <a:ext uri="{FF2B5EF4-FFF2-40B4-BE49-F238E27FC236}">
                <a16:creationId xmlns:a16="http://schemas.microsoft.com/office/drawing/2014/main" id="{377D5AB1-8C50-4E78-8BF0-6264D1A5D84C}"/>
              </a:ext>
            </a:extLst>
          </p:cNvPr>
          <p:cNvSpPr>
            <a:spLocks noGrp="1"/>
          </p:cNvSpPr>
          <p:nvPr>
            <p:ph type="ftr" sz="quarter" idx="11"/>
          </p:nvPr>
        </p:nvSpPr>
        <p:spPr/>
        <p:txBody>
          <a:bodyPr/>
          <a:lstStyle/>
          <a:p>
            <a:r>
              <a:rPr lang="en-US" dirty="0"/>
              <a:t>University of Malta, ICT Faculty, Department of A.I. </a:t>
            </a:r>
          </a:p>
        </p:txBody>
      </p:sp>
      <p:sp>
        <p:nvSpPr>
          <p:cNvPr id="5" name="Slide Number Placeholder 4">
            <a:extLst>
              <a:ext uri="{FF2B5EF4-FFF2-40B4-BE49-F238E27FC236}">
                <a16:creationId xmlns:a16="http://schemas.microsoft.com/office/drawing/2014/main" id="{DC7F6238-BF4D-4163-92A5-BA849F922727}"/>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422387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E3E4A-D001-460D-A2B2-1B9DBDC0E9B0}"/>
              </a:ext>
            </a:extLst>
          </p:cNvPr>
          <p:cNvSpPr>
            <a:spLocks noGrp="1"/>
          </p:cNvSpPr>
          <p:nvPr>
            <p:ph type="title"/>
          </p:nvPr>
        </p:nvSpPr>
        <p:spPr>
          <a:xfrm>
            <a:off x="685799" y="1150076"/>
            <a:ext cx="3659389" cy="4557849"/>
          </a:xfrm>
        </p:spPr>
        <p:txBody>
          <a:bodyPr>
            <a:normAutofit/>
          </a:bodyPr>
          <a:lstStyle/>
          <a:p>
            <a:pPr algn="r"/>
            <a:r>
              <a:rPr lang="en-GB" dirty="0"/>
              <a:t>Test, results and evaluation- </a:t>
            </a:r>
            <a:r>
              <a:rPr lang="en-GB" dirty="0" err="1"/>
              <a:t>ar</a:t>
            </a:r>
            <a:r>
              <a:rPr lang="en-GB" dirty="0"/>
              <a:t> component quantity testing</a:t>
            </a:r>
            <a:endParaRPr lang="en-GB"/>
          </a:p>
        </p:txBody>
      </p:sp>
      <p:sp>
        <p:nvSpPr>
          <p:cNvPr id="3" name="Content Placeholder 2">
            <a:extLst>
              <a:ext uri="{FF2B5EF4-FFF2-40B4-BE49-F238E27FC236}">
                <a16:creationId xmlns:a16="http://schemas.microsoft.com/office/drawing/2014/main" id="{D54F260A-ECE0-466A-83AE-7968D49698ED}"/>
              </a:ext>
            </a:extLst>
          </p:cNvPr>
          <p:cNvSpPr>
            <a:spLocks noGrp="1"/>
          </p:cNvSpPr>
          <p:nvPr>
            <p:ph idx="1"/>
          </p:nvPr>
        </p:nvSpPr>
        <p:spPr>
          <a:xfrm>
            <a:off x="4988658" y="1150076"/>
            <a:ext cx="6517543" cy="4557849"/>
          </a:xfrm>
        </p:spPr>
        <p:txBody>
          <a:bodyPr>
            <a:normAutofit/>
          </a:bodyPr>
          <a:lstStyle/>
          <a:p>
            <a:r>
              <a:rPr lang="en-GB" dirty="0"/>
              <a:t>Tested on 4 variances</a:t>
            </a:r>
          </a:p>
          <a:p>
            <a:pPr lvl="1"/>
            <a:r>
              <a:rPr lang="en-GB" dirty="0"/>
              <a:t>Colour</a:t>
            </a:r>
          </a:p>
          <a:p>
            <a:pPr lvl="2"/>
            <a:r>
              <a:rPr lang="en-GB" dirty="0"/>
              <a:t>Black and White 100% accurate</a:t>
            </a:r>
          </a:p>
          <a:p>
            <a:pPr lvl="1"/>
            <a:r>
              <a:rPr lang="en-GB" dirty="0"/>
              <a:t>Distance</a:t>
            </a:r>
          </a:p>
          <a:p>
            <a:pPr lvl="2"/>
            <a:r>
              <a:rPr lang="en-GB" dirty="0"/>
              <a:t>Mean</a:t>
            </a:r>
          </a:p>
          <a:p>
            <a:pPr lvl="3"/>
            <a:r>
              <a:rPr lang="en-GB" dirty="0"/>
              <a:t>130cm and 150cm (Image and Model)</a:t>
            </a:r>
          </a:p>
          <a:p>
            <a:pPr lvl="1"/>
            <a:r>
              <a:rPr lang="en-GB" dirty="0"/>
              <a:t>Rotation</a:t>
            </a:r>
          </a:p>
          <a:p>
            <a:pPr lvl="2"/>
            <a:r>
              <a:rPr lang="en-GB" dirty="0"/>
              <a:t>Handles 360 Degrees of Rotation </a:t>
            </a:r>
          </a:p>
          <a:p>
            <a:pPr lvl="1"/>
            <a:r>
              <a:rPr lang="en-GB" dirty="0"/>
              <a:t>Occlusion</a:t>
            </a:r>
          </a:p>
          <a:p>
            <a:pPr lvl="2"/>
            <a:r>
              <a:rPr lang="en-GB" dirty="0"/>
              <a:t>Handles 55% and 64% of occlusion (Image and Model)</a:t>
            </a:r>
          </a:p>
        </p:txBody>
      </p:sp>
      <p:sp>
        <p:nvSpPr>
          <p:cNvPr id="4" name="Date Placeholder 3">
            <a:extLst>
              <a:ext uri="{FF2B5EF4-FFF2-40B4-BE49-F238E27FC236}">
                <a16:creationId xmlns:a16="http://schemas.microsoft.com/office/drawing/2014/main" id="{9EB0CFF7-F1FF-4352-84CE-732B682E442B}"/>
              </a:ext>
            </a:extLst>
          </p:cNvPr>
          <p:cNvSpPr>
            <a:spLocks noGrp="1"/>
          </p:cNvSpPr>
          <p:nvPr>
            <p:ph type="dt" sz="half" idx="10"/>
          </p:nvPr>
        </p:nvSpPr>
        <p:spPr/>
        <p:txBody>
          <a:bodyPr/>
          <a:lstStyle/>
          <a:p>
            <a:fld id="{1977041F-9A67-4C28-BD70-EB82F2E5FCA1}" type="datetime1">
              <a:rPr lang="en-US" smtClean="0"/>
              <a:t>6/21/2020</a:t>
            </a:fld>
            <a:endParaRPr lang="en-US" dirty="0"/>
          </a:p>
        </p:txBody>
      </p:sp>
      <p:sp>
        <p:nvSpPr>
          <p:cNvPr id="5" name="Footer Placeholder 4">
            <a:extLst>
              <a:ext uri="{FF2B5EF4-FFF2-40B4-BE49-F238E27FC236}">
                <a16:creationId xmlns:a16="http://schemas.microsoft.com/office/drawing/2014/main" id="{720E9EBE-1B35-49FE-995A-D36BF2A4AD8A}"/>
              </a:ext>
            </a:extLst>
          </p:cNvPr>
          <p:cNvSpPr>
            <a:spLocks noGrp="1"/>
          </p:cNvSpPr>
          <p:nvPr>
            <p:ph type="ftr" sz="quarter" idx="11"/>
          </p:nvPr>
        </p:nvSpPr>
        <p:spPr/>
        <p:txBody>
          <a:bodyPr/>
          <a:lstStyle/>
          <a:p>
            <a:r>
              <a:rPr lang="en-US" dirty="0"/>
              <a:t>University of Malta, ICT Faculty, Department of A.I. </a:t>
            </a:r>
          </a:p>
        </p:txBody>
      </p:sp>
      <p:sp>
        <p:nvSpPr>
          <p:cNvPr id="6" name="Slide Number Placeholder 5">
            <a:extLst>
              <a:ext uri="{FF2B5EF4-FFF2-40B4-BE49-F238E27FC236}">
                <a16:creationId xmlns:a16="http://schemas.microsoft.com/office/drawing/2014/main" id="{14B3B48D-7ED3-4FAD-94BC-D561E4DA8539}"/>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4205812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380F-2403-462D-99C7-C373AA01001A}"/>
              </a:ext>
            </a:extLst>
          </p:cNvPr>
          <p:cNvSpPr>
            <a:spLocks noGrp="1"/>
          </p:cNvSpPr>
          <p:nvPr>
            <p:ph type="title"/>
          </p:nvPr>
        </p:nvSpPr>
        <p:spPr>
          <a:xfrm>
            <a:off x="1361187" y="1030288"/>
            <a:ext cx="4099947" cy="1035579"/>
          </a:xfrm>
        </p:spPr>
        <p:txBody>
          <a:bodyPr>
            <a:normAutofit/>
          </a:bodyPr>
          <a:lstStyle/>
          <a:p>
            <a:pPr>
              <a:lnSpc>
                <a:spcPct val="90000"/>
              </a:lnSpc>
            </a:pPr>
            <a:r>
              <a:rPr lang="en-GB" sz="2000"/>
              <a:t>Test, results and evaluation- RS component quantity testing</a:t>
            </a:r>
          </a:p>
        </p:txBody>
      </p:sp>
      <p:sp>
        <p:nvSpPr>
          <p:cNvPr id="11" name="Content Placeholder 10">
            <a:extLst>
              <a:ext uri="{FF2B5EF4-FFF2-40B4-BE49-F238E27FC236}">
                <a16:creationId xmlns:a16="http://schemas.microsoft.com/office/drawing/2014/main" id="{A8BFBC3A-ACC1-4093-8B91-6394FBDCA29E}"/>
              </a:ext>
            </a:extLst>
          </p:cNvPr>
          <p:cNvSpPr>
            <a:spLocks noGrp="1"/>
          </p:cNvSpPr>
          <p:nvPr>
            <p:ph idx="1"/>
          </p:nvPr>
        </p:nvSpPr>
        <p:spPr>
          <a:xfrm>
            <a:off x="1361187" y="2142067"/>
            <a:ext cx="4099947" cy="3649133"/>
          </a:xfrm>
        </p:spPr>
        <p:txBody>
          <a:bodyPr>
            <a:normAutofit fontScale="92500" lnSpcReduction="10000"/>
          </a:bodyPr>
          <a:lstStyle/>
          <a:p>
            <a:pPr>
              <a:lnSpc>
                <a:spcPct val="90000"/>
              </a:lnSpc>
            </a:pPr>
            <a:r>
              <a:rPr lang="en-GB" sz="1300"/>
              <a:t>SVD++ achieved the lowest Mean Absolute Error and Root Mean Square Error on Average</a:t>
            </a:r>
          </a:p>
          <a:p>
            <a:pPr lvl="1">
              <a:lnSpc>
                <a:spcPct val="90000"/>
              </a:lnSpc>
            </a:pPr>
            <a:r>
              <a:rPr lang="en-GB" sz="1300"/>
              <a:t>Baseline Comparison</a:t>
            </a:r>
          </a:p>
          <a:p>
            <a:pPr lvl="2">
              <a:lnSpc>
                <a:spcPct val="90000"/>
              </a:lnSpc>
            </a:pPr>
            <a:r>
              <a:rPr lang="en-GB" sz="1300"/>
              <a:t>SVD++</a:t>
            </a:r>
          </a:p>
          <a:p>
            <a:pPr lvl="2">
              <a:lnSpc>
                <a:spcPct val="90000"/>
              </a:lnSpc>
            </a:pPr>
            <a:r>
              <a:rPr lang="en-GB" sz="1300" err="1"/>
              <a:t>KNNBaseline</a:t>
            </a:r>
            <a:endParaRPr lang="en-GB" sz="1300"/>
          </a:p>
          <a:p>
            <a:pPr lvl="2">
              <a:lnSpc>
                <a:spcPct val="90000"/>
              </a:lnSpc>
            </a:pPr>
            <a:r>
              <a:rPr lang="en-GB" sz="1300"/>
              <a:t>Baseline</a:t>
            </a:r>
          </a:p>
          <a:p>
            <a:pPr lvl="2">
              <a:lnSpc>
                <a:spcPct val="90000"/>
              </a:lnSpc>
            </a:pPr>
            <a:r>
              <a:rPr lang="en-GB" sz="1300"/>
              <a:t>SVD</a:t>
            </a:r>
          </a:p>
          <a:p>
            <a:pPr lvl="2">
              <a:lnSpc>
                <a:spcPct val="90000"/>
              </a:lnSpc>
            </a:pPr>
            <a:r>
              <a:rPr lang="en-GB" sz="1300" err="1"/>
              <a:t>KNNMeans</a:t>
            </a:r>
            <a:endParaRPr lang="en-GB" sz="1300"/>
          </a:p>
          <a:p>
            <a:pPr lvl="2">
              <a:lnSpc>
                <a:spcPct val="90000"/>
              </a:lnSpc>
            </a:pPr>
            <a:r>
              <a:rPr lang="en-GB" sz="1300" err="1"/>
              <a:t>KNNBasic</a:t>
            </a:r>
            <a:endParaRPr lang="en-GB" sz="1300"/>
          </a:p>
          <a:p>
            <a:pPr lvl="2">
              <a:lnSpc>
                <a:spcPct val="90000"/>
              </a:lnSpc>
            </a:pPr>
            <a:r>
              <a:rPr lang="en-GB" sz="1300" err="1"/>
              <a:t>SlopeOne</a:t>
            </a:r>
            <a:endParaRPr lang="en-GB" sz="1300"/>
          </a:p>
          <a:p>
            <a:pPr lvl="2">
              <a:lnSpc>
                <a:spcPct val="90000"/>
              </a:lnSpc>
            </a:pPr>
            <a:r>
              <a:rPr lang="en-GB" sz="1300" err="1"/>
              <a:t>CoClustering</a:t>
            </a:r>
            <a:endParaRPr lang="en-GB" sz="1300"/>
          </a:p>
          <a:p>
            <a:pPr lvl="2">
              <a:lnSpc>
                <a:spcPct val="90000"/>
              </a:lnSpc>
            </a:pPr>
            <a:r>
              <a:rPr lang="en-GB" sz="1300" err="1"/>
              <a:t>KNNZscore</a:t>
            </a:r>
            <a:endParaRPr lang="en-GB" sz="1300"/>
          </a:p>
          <a:p>
            <a:pPr lvl="2">
              <a:lnSpc>
                <a:spcPct val="90000"/>
              </a:lnSpc>
            </a:pPr>
            <a:r>
              <a:rPr lang="en-GB" sz="1300" err="1"/>
              <a:t>NormalPredictor</a:t>
            </a:r>
            <a:endParaRPr lang="en-GB" sz="1300"/>
          </a:p>
          <a:p>
            <a:pPr>
              <a:lnSpc>
                <a:spcPct val="90000"/>
              </a:lnSpc>
            </a:pPr>
            <a:endParaRPr lang="en-US" sz="1300"/>
          </a:p>
        </p:txBody>
      </p:sp>
      <p:sp>
        <p:nvSpPr>
          <p:cNvPr id="3" name="Date Placeholder 2">
            <a:extLst>
              <a:ext uri="{FF2B5EF4-FFF2-40B4-BE49-F238E27FC236}">
                <a16:creationId xmlns:a16="http://schemas.microsoft.com/office/drawing/2014/main" id="{D53F1DD3-39C8-4609-96C7-F30053F10016}"/>
              </a:ext>
            </a:extLst>
          </p:cNvPr>
          <p:cNvSpPr>
            <a:spLocks noGrp="1"/>
          </p:cNvSpPr>
          <p:nvPr>
            <p:ph type="dt" sz="half" idx="10"/>
          </p:nvPr>
        </p:nvSpPr>
        <p:spPr/>
        <p:txBody>
          <a:bodyPr/>
          <a:lstStyle/>
          <a:p>
            <a:fld id="{42050F00-AAB0-4AD5-90E0-91144D129910}" type="datetime1">
              <a:rPr lang="en-US" smtClean="0"/>
              <a:t>6/21/2020</a:t>
            </a:fld>
            <a:endParaRPr lang="en-US" dirty="0"/>
          </a:p>
        </p:txBody>
      </p:sp>
      <p:sp>
        <p:nvSpPr>
          <p:cNvPr id="4" name="Footer Placeholder 3">
            <a:extLst>
              <a:ext uri="{FF2B5EF4-FFF2-40B4-BE49-F238E27FC236}">
                <a16:creationId xmlns:a16="http://schemas.microsoft.com/office/drawing/2014/main" id="{47D81E90-17A4-49BA-8F25-5D1ED222AAEE}"/>
              </a:ext>
            </a:extLst>
          </p:cNvPr>
          <p:cNvSpPr>
            <a:spLocks noGrp="1"/>
          </p:cNvSpPr>
          <p:nvPr>
            <p:ph type="ftr" sz="quarter" idx="11"/>
          </p:nvPr>
        </p:nvSpPr>
        <p:spPr/>
        <p:txBody>
          <a:bodyPr/>
          <a:lstStyle/>
          <a:p>
            <a:r>
              <a:rPr lang="en-GB"/>
              <a:t>University of Malta, ICT Faculty, Department of A.I. </a:t>
            </a:r>
            <a:endParaRPr lang="en-US" dirty="0"/>
          </a:p>
        </p:txBody>
      </p:sp>
      <p:sp>
        <p:nvSpPr>
          <p:cNvPr id="6" name="Slide Number Placeholder 5">
            <a:extLst>
              <a:ext uri="{FF2B5EF4-FFF2-40B4-BE49-F238E27FC236}">
                <a16:creationId xmlns:a16="http://schemas.microsoft.com/office/drawing/2014/main" id="{21CBAEAC-5D3D-488C-9773-9BB60C54E3B0}"/>
              </a:ext>
            </a:extLst>
          </p:cNvPr>
          <p:cNvSpPr>
            <a:spLocks noGrp="1"/>
          </p:cNvSpPr>
          <p:nvPr>
            <p:ph type="sldNum" sz="quarter" idx="12"/>
          </p:nvPr>
        </p:nvSpPr>
        <p:spPr/>
        <p:txBody>
          <a:bodyPr/>
          <a:lstStyle/>
          <a:p>
            <a:fld id="{69E57DC2-970A-4B3E-BB1C-7A09969E49DF}" type="slidenum">
              <a:rPr lang="en-US" smtClean="0"/>
              <a:t>12</a:t>
            </a:fld>
            <a:endParaRPr lang="en-US" dirty="0"/>
          </a:p>
        </p:txBody>
      </p:sp>
      <p:pic>
        <p:nvPicPr>
          <p:cNvPr id="5" name="Content Placeholder 4" descr="A screenshot of a social media post&#10;&#10;Description automatically generated">
            <a:extLst>
              <a:ext uri="{FF2B5EF4-FFF2-40B4-BE49-F238E27FC236}">
                <a16:creationId xmlns:a16="http://schemas.microsoft.com/office/drawing/2014/main" id="{5BF857BB-BBDA-4EB0-A20B-9C5BC605DF37}"/>
              </a:ext>
            </a:extLst>
          </p:cNvPr>
          <p:cNvPicPr>
            <a:picLocks noChangeAspect="1"/>
          </p:cNvPicPr>
          <p:nvPr/>
        </p:nvPicPr>
        <p:blipFill>
          <a:blip r:embed="rId3"/>
          <a:stretch>
            <a:fillRect/>
          </a:stretch>
        </p:blipFill>
        <p:spPr>
          <a:xfrm>
            <a:off x="6208709" y="786470"/>
            <a:ext cx="5204358" cy="2380993"/>
          </a:xfrm>
          <a:prstGeom prst="roundRect">
            <a:avLst>
              <a:gd name="adj" fmla="val 5453"/>
            </a:avLst>
          </a:prstGeom>
          <a:ln w="50800" cap="sq" cmpd="dbl">
            <a:noFill/>
            <a:miter lim="800000"/>
          </a:ln>
          <a:effectLst/>
        </p:spPr>
      </p:pic>
      <p:pic>
        <p:nvPicPr>
          <p:cNvPr id="7" name="Content Placeholder 6" descr="A screenshot of a social media post&#10;&#10;Description automatically generated">
            <a:extLst>
              <a:ext uri="{FF2B5EF4-FFF2-40B4-BE49-F238E27FC236}">
                <a16:creationId xmlns:a16="http://schemas.microsoft.com/office/drawing/2014/main" id="{28E9224D-4688-47BD-A47D-78F5DEC1CC3D}"/>
              </a:ext>
            </a:extLst>
          </p:cNvPr>
          <p:cNvPicPr>
            <a:picLocks noChangeAspect="1"/>
          </p:cNvPicPr>
          <p:nvPr/>
        </p:nvPicPr>
        <p:blipFill>
          <a:blip r:embed="rId4"/>
          <a:stretch>
            <a:fillRect/>
          </a:stretch>
        </p:blipFill>
        <p:spPr>
          <a:xfrm>
            <a:off x="6208709" y="3701946"/>
            <a:ext cx="5204358" cy="2328950"/>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872484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E3E4A-D001-460D-A2B2-1B9DBDC0E9B0}"/>
              </a:ext>
            </a:extLst>
          </p:cNvPr>
          <p:cNvSpPr>
            <a:spLocks noGrp="1"/>
          </p:cNvSpPr>
          <p:nvPr>
            <p:ph type="title"/>
          </p:nvPr>
        </p:nvSpPr>
        <p:spPr>
          <a:xfrm>
            <a:off x="685799" y="1150076"/>
            <a:ext cx="3659389" cy="4557849"/>
          </a:xfrm>
        </p:spPr>
        <p:txBody>
          <a:bodyPr>
            <a:normAutofit/>
          </a:bodyPr>
          <a:lstStyle/>
          <a:p>
            <a:pPr algn="r"/>
            <a:r>
              <a:rPr lang="en-GB"/>
              <a:t>Test, results and evaluation- Quality testing</a:t>
            </a:r>
          </a:p>
        </p:txBody>
      </p:sp>
      <p:sp>
        <p:nvSpPr>
          <p:cNvPr id="7" name="Content Placeholder 2">
            <a:extLst>
              <a:ext uri="{FF2B5EF4-FFF2-40B4-BE49-F238E27FC236}">
                <a16:creationId xmlns:a16="http://schemas.microsoft.com/office/drawing/2014/main" id="{D54F260A-ECE0-466A-83AE-7968D49698ED}"/>
              </a:ext>
            </a:extLst>
          </p:cNvPr>
          <p:cNvSpPr>
            <a:spLocks noGrp="1"/>
          </p:cNvSpPr>
          <p:nvPr>
            <p:ph idx="1"/>
          </p:nvPr>
        </p:nvSpPr>
        <p:spPr>
          <a:xfrm>
            <a:off x="4988658" y="1150076"/>
            <a:ext cx="6517543" cy="4557849"/>
          </a:xfrm>
        </p:spPr>
        <p:txBody>
          <a:bodyPr>
            <a:normAutofit/>
          </a:bodyPr>
          <a:lstStyle/>
          <a:p>
            <a:r>
              <a:rPr lang="en-GB"/>
              <a:t>Survey</a:t>
            </a:r>
          </a:p>
          <a:p>
            <a:r>
              <a:rPr lang="en-GB"/>
              <a:t>30 Participants</a:t>
            </a:r>
          </a:p>
          <a:p>
            <a:pPr lvl="1"/>
            <a:r>
              <a:rPr lang="en-GB"/>
              <a:t>Employees</a:t>
            </a:r>
          </a:p>
          <a:p>
            <a:pPr lvl="1"/>
            <a:r>
              <a:rPr lang="en-GB"/>
              <a:t>Non-Employees</a:t>
            </a:r>
          </a:p>
          <a:p>
            <a:r>
              <a:rPr lang="en-GB"/>
              <a:t>On average promising results</a:t>
            </a:r>
          </a:p>
          <a:p>
            <a:pPr lvl="1"/>
            <a:r>
              <a:rPr lang="en-GB"/>
              <a:t>Users on average found the AR app assisting (100%)</a:t>
            </a:r>
          </a:p>
          <a:p>
            <a:pPr lvl="1"/>
            <a:r>
              <a:rPr lang="en-GB"/>
              <a:t>Mostly participants found the application as helpful</a:t>
            </a:r>
          </a:p>
          <a:p>
            <a:pPr lvl="1"/>
            <a:r>
              <a:rPr lang="en-GB"/>
              <a:t>On average most participants found the application as not troubled by occlusion much</a:t>
            </a:r>
          </a:p>
          <a:p>
            <a:pPr lvl="1"/>
            <a:r>
              <a:rPr lang="en-GB"/>
              <a:t>Some participants found the recommendation confusing as to how it worked yet still helpful.</a:t>
            </a:r>
          </a:p>
          <a:p>
            <a:pPr marL="0" indent="0">
              <a:buNone/>
            </a:pPr>
            <a:endParaRPr lang="en-GB"/>
          </a:p>
        </p:txBody>
      </p:sp>
      <p:sp>
        <p:nvSpPr>
          <p:cNvPr id="3" name="Date Placeholder 2">
            <a:extLst>
              <a:ext uri="{FF2B5EF4-FFF2-40B4-BE49-F238E27FC236}">
                <a16:creationId xmlns:a16="http://schemas.microsoft.com/office/drawing/2014/main" id="{16846799-4D5E-46AA-A63D-C8D9AFD2ABA6}"/>
              </a:ext>
            </a:extLst>
          </p:cNvPr>
          <p:cNvSpPr>
            <a:spLocks noGrp="1"/>
          </p:cNvSpPr>
          <p:nvPr>
            <p:ph type="dt" sz="half" idx="10"/>
          </p:nvPr>
        </p:nvSpPr>
        <p:spPr/>
        <p:txBody>
          <a:bodyPr/>
          <a:lstStyle/>
          <a:p>
            <a:fld id="{D586590A-1ED5-400E-AC6C-7A59EFB6CFD4}" type="datetime1">
              <a:rPr lang="en-US" smtClean="0"/>
              <a:t>6/21/2020</a:t>
            </a:fld>
            <a:endParaRPr lang="en-US" dirty="0"/>
          </a:p>
        </p:txBody>
      </p:sp>
      <p:sp>
        <p:nvSpPr>
          <p:cNvPr id="4" name="Footer Placeholder 3">
            <a:extLst>
              <a:ext uri="{FF2B5EF4-FFF2-40B4-BE49-F238E27FC236}">
                <a16:creationId xmlns:a16="http://schemas.microsoft.com/office/drawing/2014/main" id="{E712504F-518D-4D19-910F-CA8E80F02481}"/>
              </a:ext>
            </a:extLst>
          </p:cNvPr>
          <p:cNvSpPr>
            <a:spLocks noGrp="1"/>
          </p:cNvSpPr>
          <p:nvPr>
            <p:ph type="ftr" sz="quarter" idx="11"/>
          </p:nvPr>
        </p:nvSpPr>
        <p:spPr/>
        <p:txBody>
          <a:bodyPr/>
          <a:lstStyle/>
          <a:p>
            <a:r>
              <a:rPr lang="en-GB"/>
              <a:t>University of Malta, ICT Faculty, Department of A.I. </a:t>
            </a:r>
            <a:endParaRPr lang="en-US" dirty="0"/>
          </a:p>
        </p:txBody>
      </p:sp>
      <p:sp>
        <p:nvSpPr>
          <p:cNvPr id="5" name="Slide Number Placeholder 4">
            <a:extLst>
              <a:ext uri="{FF2B5EF4-FFF2-40B4-BE49-F238E27FC236}">
                <a16:creationId xmlns:a16="http://schemas.microsoft.com/office/drawing/2014/main" id="{E7A82004-606B-4092-A2FD-4FC6C4413E16}"/>
              </a:ext>
            </a:extLst>
          </p:cNvPr>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811205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D546-8C5B-4A5D-81CA-A740CF633C3E}"/>
              </a:ext>
            </a:extLst>
          </p:cNvPr>
          <p:cNvSpPr>
            <a:spLocks noGrp="1"/>
          </p:cNvSpPr>
          <p:nvPr>
            <p:ph type="title"/>
          </p:nvPr>
        </p:nvSpPr>
        <p:spPr>
          <a:xfrm>
            <a:off x="685802" y="609600"/>
            <a:ext cx="6282266" cy="1456267"/>
          </a:xfrm>
        </p:spPr>
        <p:txBody>
          <a:bodyPr vert="horz" lIns="91440" tIns="45720" rIns="91440" bIns="45720" rtlCol="0" anchor="ctr">
            <a:normAutofit/>
          </a:bodyPr>
          <a:lstStyle/>
          <a:p>
            <a:r>
              <a:rPr lang="en-US"/>
              <a:t>Future Work</a:t>
            </a:r>
          </a:p>
        </p:txBody>
      </p:sp>
      <p:sp>
        <p:nvSpPr>
          <p:cNvPr id="3" name="Content Placeholder 2">
            <a:extLst>
              <a:ext uri="{FF2B5EF4-FFF2-40B4-BE49-F238E27FC236}">
                <a16:creationId xmlns:a16="http://schemas.microsoft.com/office/drawing/2014/main" id="{A127EEA6-6AA2-4E6A-98C5-ED0C54EBFBCA}"/>
              </a:ext>
            </a:extLst>
          </p:cNvPr>
          <p:cNvSpPr>
            <a:spLocks noGrp="1"/>
          </p:cNvSpPr>
          <p:nvPr>
            <p:ph sz="half" idx="1"/>
          </p:nvPr>
        </p:nvSpPr>
        <p:spPr>
          <a:xfrm>
            <a:off x="685802" y="2142067"/>
            <a:ext cx="6282266" cy="3649133"/>
          </a:xfrm>
        </p:spPr>
        <p:txBody>
          <a:bodyPr vert="horz" lIns="91440" tIns="45720" rIns="91440" bIns="45720" rtlCol="0" anchor="ctr">
            <a:normAutofit/>
          </a:bodyPr>
          <a:lstStyle/>
          <a:p>
            <a:r>
              <a:rPr lang="en-US"/>
              <a:t>Improve UI</a:t>
            </a:r>
          </a:p>
          <a:p>
            <a:r>
              <a:rPr lang="en-US"/>
              <a:t>Apply Deep Learning for User Profiling</a:t>
            </a:r>
          </a:p>
          <a:p>
            <a:r>
              <a:rPr lang="en-US"/>
              <a:t>Include Smart Navigation</a:t>
            </a:r>
          </a:p>
          <a:p>
            <a:r>
              <a:rPr lang="en-US"/>
              <a:t>Include Location Based AR for corridor augmentations</a:t>
            </a:r>
          </a:p>
          <a:p>
            <a:r>
              <a:rPr lang="en-US"/>
              <a:t>Include Explainable AI</a:t>
            </a:r>
          </a:p>
        </p:txBody>
      </p:sp>
      <p:pic>
        <p:nvPicPr>
          <p:cNvPr id="6" name="Content Placeholder 5" descr="A green chair in a room&#10;&#10;Description automatically generated">
            <a:extLst>
              <a:ext uri="{FF2B5EF4-FFF2-40B4-BE49-F238E27FC236}">
                <a16:creationId xmlns:a16="http://schemas.microsoft.com/office/drawing/2014/main" id="{D6461582-10B1-4397-BB38-380DF65193D0}"/>
              </a:ext>
            </a:extLst>
          </p:cNvPr>
          <p:cNvPicPr>
            <a:picLocks noGrp="1" noChangeAspect="1"/>
          </p:cNvPicPr>
          <p:nvPr>
            <p:ph sz="half" idx="2"/>
          </p:nvPr>
        </p:nvPicPr>
        <p:blipFill>
          <a:blip r:embed="rId3"/>
          <a:stretch>
            <a:fillRect/>
          </a:stretch>
        </p:blipFill>
        <p:spPr>
          <a:xfrm>
            <a:off x="8113643" y="990600"/>
            <a:ext cx="2400299"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4" name="Date Placeholder 3">
            <a:extLst>
              <a:ext uri="{FF2B5EF4-FFF2-40B4-BE49-F238E27FC236}">
                <a16:creationId xmlns:a16="http://schemas.microsoft.com/office/drawing/2014/main" id="{579FC3AF-C12B-4710-B7C9-3E1A4900EB17}"/>
              </a:ext>
            </a:extLst>
          </p:cNvPr>
          <p:cNvSpPr>
            <a:spLocks noGrp="1"/>
          </p:cNvSpPr>
          <p:nvPr>
            <p:ph type="dt" sz="half" idx="10"/>
          </p:nvPr>
        </p:nvSpPr>
        <p:spPr/>
        <p:txBody>
          <a:bodyPr/>
          <a:lstStyle/>
          <a:p>
            <a:fld id="{06D0DC55-4F3D-4FDF-961A-3C4939E9AEBF}" type="datetime1">
              <a:rPr lang="en-US" smtClean="0"/>
              <a:t>6/21/2020</a:t>
            </a:fld>
            <a:endParaRPr lang="en-US" dirty="0"/>
          </a:p>
        </p:txBody>
      </p:sp>
      <p:sp>
        <p:nvSpPr>
          <p:cNvPr id="5" name="Footer Placeholder 4">
            <a:extLst>
              <a:ext uri="{FF2B5EF4-FFF2-40B4-BE49-F238E27FC236}">
                <a16:creationId xmlns:a16="http://schemas.microsoft.com/office/drawing/2014/main" id="{8C9AF57C-9E55-44C0-81A7-B832C0D6E2DA}"/>
              </a:ext>
            </a:extLst>
          </p:cNvPr>
          <p:cNvSpPr>
            <a:spLocks noGrp="1"/>
          </p:cNvSpPr>
          <p:nvPr>
            <p:ph type="ftr" sz="quarter" idx="11"/>
          </p:nvPr>
        </p:nvSpPr>
        <p:spPr/>
        <p:txBody>
          <a:bodyPr/>
          <a:lstStyle/>
          <a:p>
            <a:r>
              <a:rPr lang="en-GB"/>
              <a:t>University of Malta, ICT Faculty, Department of A.I. </a:t>
            </a:r>
            <a:endParaRPr lang="en-US" dirty="0"/>
          </a:p>
        </p:txBody>
      </p:sp>
      <p:sp>
        <p:nvSpPr>
          <p:cNvPr id="7" name="Slide Number Placeholder 6">
            <a:extLst>
              <a:ext uri="{FF2B5EF4-FFF2-40B4-BE49-F238E27FC236}">
                <a16:creationId xmlns:a16="http://schemas.microsoft.com/office/drawing/2014/main" id="{823B2F4A-8418-4E9D-A35F-2121B2A792C4}"/>
              </a:ext>
            </a:extLst>
          </p:cNvPr>
          <p:cNvSpPr>
            <a:spLocks noGrp="1"/>
          </p:cNvSpPr>
          <p:nvPr>
            <p:ph type="sldNum" sz="quarter" idx="12"/>
          </p:nvPr>
        </p:nvSpPr>
        <p:spPr/>
        <p:txBody>
          <a:bodyPr/>
          <a:lstStyle/>
          <a:p>
            <a:fld id="{69E57DC2-970A-4B3E-BB1C-7A09969E49DF}" type="slidenum">
              <a:rPr lang="en-US" smtClean="0"/>
              <a:t>14</a:t>
            </a:fld>
            <a:endParaRPr lang="en-US" dirty="0"/>
          </a:p>
        </p:txBody>
      </p:sp>
    </p:spTree>
    <p:extLst>
      <p:ext uri="{BB962C8B-B14F-4D97-AF65-F5344CB8AC3E}">
        <p14:creationId xmlns:p14="http://schemas.microsoft.com/office/powerpoint/2010/main" val="4020951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513CB-F7B9-4F69-B4AE-5364113A5A64}"/>
              </a:ext>
            </a:extLst>
          </p:cNvPr>
          <p:cNvSpPr>
            <a:spLocks noGrp="1"/>
          </p:cNvSpPr>
          <p:nvPr>
            <p:ph type="title"/>
          </p:nvPr>
        </p:nvSpPr>
        <p:spPr/>
        <p:txBody>
          <a:bodyPr>
            <a:normAutofit/>
          </a:bodyPr>
          <a:lstStyle/>
          <a:p>
            <a:r>
              <a:rPr lang="en-GB"/>
              <a:t>To Conclude</a:t>
            </a:r>
            <a:endParaRPr lang="en-GB" dirty="0"/>
          </a:p>
        </p:txBody>
      </p:sp>
      <p:graphicFrame>
        <p:nvGraphicFramePr>
          <p:cNvPr id="5" name="Content Placeholder 2">
            <a:extLst>
              <a:ext uri="{FF2B5EF4-FFF2-40B4-BE49-F238E27FC236}">
                <a16:creationId xmlns:a16="http://schemas.microsoft.com/office/drawing/2014/main" id="{97F8D8C7-29D9-4173-9E94-9C9E33DFDBCC}"/>
              </a:ext>
            </a:extLst>
          </p:cNvPr>
          <p:cNvGraphicFramePr>
            <a:graphicFrameLocks noGrp="1"/>
          </p:cNvGraphicFramePr>
          <p:nvPr>
            <p:ph idx="1"/>
            <p:extLst>
              <p:ext uri="{D42A27DB-BD31-4B8C-83A1-F6EECF244321}">
                <p14:modId xmlns:p14="http://schemas.microsoft.com/office/powerpoint/2010/main" val="89021976"/>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96701D45-B636-4B4A-A48E-63398B0A9C80}"/>
              </a:ext>
            </a:extLst>
          </p:cNvPr>
          <p:cNvSpPr>
            <a:spLocks noGrp="1"/>
          </p:cNvSpPr>
          <p:nvPr>
            <p:ph type="dt" sz="half" idx="10"/>
          </p:nvPr>
        </p:nvSpPr>
        <p:spPr/>
        <p:txBody>
          <a:bodyPr/>
          <a:lstStyle/>
          <a:p>
            <a:fld id="{D43C8974-2ACF-4E0F-8E9C-6E3AE010CAA9}" type="datetime1">
              <a:rPr lang="en-US" smtClean="0"/>
              <a:t>6/21/2020</a:t>
            </a:fld>
            <a:endParaRPr lang="en-US" dirty="0"/>
          </a:p>
        </p:txBody>
      </p:sp>
      <p:sp>
        <p:nvSpPr>
          <p:cNvPr id="4" name="Footer Placeholder 3">
            <a:extLst>
              <a:ext uri="{FF2B5EF4-FFF2-40B4-BE49-F238E27FC236}">
                <a16:creationId xmlns:a16="http://schemas.microsoft.com/office/drawing/2014/main" id="{2496C015-8BBB-4EA3-AA59-EC8D3DBC0D15}"/>
              </a:ext>
            </a:extLst>
          </p:cNvPr>
          <p:cNvSpPr>
            <a:spLocks noGrp="1"/>
          </p:cNvSpPr>
          <p:nvPr>
            <p:ph type="ftr" sz="quarter" idx="11"/>
          </p:nvPr>
        </p:nvSpPr>
        <p:spPr/>
        <p:txBody>
          <a:bodyPr/>
          <a:lstStyle/>
          <a:p>
            <a:r>
              <a:rPr lang="en-GB"/>
              <a:t>University of Malta, ICT Faculty, Department of A.I. </a:t>
            </a:r>
            <a:endParaRPr lang="en-US" dirty="0"/>
          </a:p>
        </p:txBody>
      </p:sp>
      <p:sp>
        <p:nvSpPr>
          <p:cNvPr id="6" name="Slide Number Placeholder 5">
            <a:extLst>
              <a:ext uri="{FF2B5EF4-FFF2-40B4-BE49-F238E27FC236}">
                <a16:creationId xmlns:a16="http://schemas.microsoft.com/office/drawing/2014/main" id="{E8449F2A-261F-4498-858A-5CE8560E33B5}"/>
              </a:ext>
            </a:extLst>
          </p:cNvPr>
          <p:cNvSpPr>
            <a:spLocks noGrp="1"/>
          </p:cNvSpPr>
          <p:nvPr>
            <p:ph type="sldNum" sz="quarter" idx="12"/>
          </p:nvPr>
        </p:nvSpPr>
        <p:spPr/>
        <p:txBody>
          <a:bodyPr/>
          <a:lstStyle/>
          <a:p>
            <a:fld id="{69E57DC2-970A-4B3E-BB1C-7A09969E49DF}" type="slidenum">
              <a:rPr lang="en-US" smtClean="0"/>
              <a:t>15</a:t>
            </a:fld>
            <a:endParaRPr lang="en-US" dirty="0"/>
          </a:p>
        </p:txBody>
      </p:sp>
    </p:spTree>
    <p:extLst>
      <p:ext uri="{BB962C8B-B14F-4D97-AF65-F5344CB8AC3E}">
        <p14:creationId xmlns:p14="http://schemas.microsoft.com/office/powerpoint/2010/main" val="4187977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p:txBody>
          <a:bodyPr>
            <a:normAutofit/>
          </a:bodyPr>
          <a:lstStyle/>
          <a:p>
            <a:r>
              <a:rPr lang="en-US" dirty="0"/>
              <a:t>Acknowledgements GO towards my supervisor and CCBill for complete assistance throughout the whole fyp project</a:t>
            </a:r>
          </a:p>
        </p:txBody>
      </p:sp>
      <p:sp>
        <p:nvSpPr>
          <p:cNvPr id="4" name="Date Placeholder 3">
            <a:extLst>
              <a:ext uri="{FF2B5EF4-FFF2-40B4-BE49-F238E27FC236}">
                <a16:creationId xmlns:a16="http://schemas.microsoft.com/office/drawing/2014/main" id="{582656A8-F0BC-486A-90E3-B59718AB2899}"/>
              </a:ext>
            </a:extLst>
          </p:cNvPr>
          <p:cNvSpPr>
            <a:spLocks noGrp="1"/>
          </p:cNvSpPr>
          <p:nvPr>
            <p:ph type="dt" sz="half" idx="10"/>
          </p:nvPr>
        </p:nvSpPr>
        <p:spPr/>
        <p:txBody>
          <a:bodyPr/>
          <a:lstStyle/>
          <a:p>
            <a:fld id="{805E279E-42B5-42DB-BF40-72C0961BD3A3}" type="datetime1">
              <a:rPr lang="en-US" smtClean="0"/>
              <a:t>6/21/2020</a:t>
            </a:fld>
            <a:endParaRPr lang="en-US" dirty="0"/>
          </a:p>
        </p:txBody>
      </p:sp>
      <p:sp>
        <p:nvSpPr>
          <p:cNvPr id="6" name="Footer Placeholder 5">
            <a:extLst>
              <a:ext uri="{FF2B5EF4-FFF2-40B4-BE49-F238E27FC236}">
                <a16:creationId xmlns:a16="http://schemas.microsoft.com/office/drawing/2014/main" id="{2AB1F10C-F468-4532-B03C-EB9FEAF8B24F}"/>
              </a:ext>
            </a:extLst>
          </p:cNvPr>
          <p:cNvSpPr>
            <a:spLocks noGrp="1"/>
          </p:cNvSpPr>
          <p:nvPr>
            <p:ph type="ftr" sz="quarter" idx="11"/>
          </p:nvPr>
        </p:nvSpPr>
        <p:spPr/>
        <p:txBody>
          <a:bodyPr/>
          <a:lstStyle/>
          <a:p>
            <a:r>
              <a:rPr lang="en-GB"/>
              <a:t>University of Malta, ICT Faculty, Department of A.I. </a:t>
            </a:r>
            <a:endParaRPr lang="en-US" dirty="0"/>
          </a:p>
        </p:txBody>
      </p:sp>
      <p:sp>
        <p:nvSpPr>
          <p:cNvPr id="7" name="Slide Number Placeholder 6">
            <a:extLst>
              <a:ext uri="{FF2B5EF4-FFF2-40B4-BE49-F238E27FC236}">
                <a16:creationId xmlns:a16="http://schemas.microsoft.com/office/drawing/2014/main" id="{1AD063EE-AAAF-470A-92DB-4BDCBCEF9A92}"/>
              </a:ext>
            </a:extLst>
          </p:cNvPr>
          <p:cNvSpPr>
            <a:spLocks noGrp="1"/>
          </p:cNvSpPr>
          <p:nvPr>
            <p:ph type="sldNum" sz="quarter" idx="12"/>
          </p:nvPr>
        </p:nvSpPr>
        <p:spPr/>
        <p:txBody>
          <a:bodyPr/>
          <a:lstStyle/>
          <a:p>
            <a:fld id="{69E57DC2-970A-4B3E-BB1C-7A09969E49DF}" type="slidenum">
              <a:rPr lang="en-US" smtClean="0"/>
              <a:pPr/>
              <a:t>16</a:t>
            </a:fld>
            <a:endParaRPr lang="en-US" dirty="0"/>
          </a:p>
        </p:txBody>
      </p:sp>
    </p:spTree>
    <p:extLst>
      <p:ext uri="{BB962C8B-B14F-4D97-AF65-F5344CB8AC3E}">
        <p14:creationId xmlns:p14="http://schemas.microsoft.com/office/powerpoint/2010/main" val="2939930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8112D-47FC-4D31-AE60-A34BF35B2EB0}"/>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AF07EA4A-42B0-4B0C-B713-794CA4A6215C}"/>
              </a:ext>
            </a:extLst>
          </p:cNvPr>
          <p:cNvSpPr>
            <a:spLocks noGrp="1"/>
          </p:cNvSpPr>
          <p:nvPr>
            <p:ph idx="1"/>
          </p:nvPr>
        </p:nvSpPr>
        <p:spPr/>
        <p:txBody>
          <a:bodyPr/>
          <a:lstStyle/>
          <a:p>
            <a:r>
              <a:rPr lang="en-GB" dirty="0"/>
              <a:t>[1] P. </a:t>
            </a:r>
            <a:r>
              <a:rPr lang="en-GB" dirty="0" err="1"/>
              <a:t>Moita</a:t>
            </a:r>
            <a:r>
              <a:rPr lang="en-GB" dirty="0"/>
              <a:t>, “Adjustment to the work place by new recruits in libraries,” vol. Vol.5(2), pp. 71–85, 04 2015. </a:t>
            </a:r>
          </a:p>
          <a:p>
            <a:r>
              <a:rPr lang="en-GB" dirty="0"/>
              <a:t>[2] F. </a:t>
            </a:r>
            <a:r>
              <a:rPr lang="en-GB" dirty="0" err="1"/>
              <a:t>Cacheda</a:t>
            </a:r>
            <a:r>
              <a:rPr lang="en-GB" dirty="0"/>
              <a:t>, V. Carneiro, D. </a:t>
            </a:r>
            <a:r>
              <a:rPr lang="en-GB" dirty="0" err="1"/>
              <a:t>Ferna´ndez</a:t>
            </a:r>
            <a:r>
              <a:rPr lang="en-GB" dirty="0"/>
              <a:t>, and V. </a:t>
            </a:r>
            <a:r>
              <a:rPr lang="en-GB" dirty="0" err="1"/>
              <a:t>Formoso</a:t>
            </a:r>
            <a:r>
              <a:rPr lang="en-GB" dirty="0"/>
              <a:t>, “Comparison of collaborative ﬁltering algorithms: Limitations of current techniques and proposals for scalable, high performance recommender systems,” TWEB, vol. 5, p. 2, 01 </a:t>
            </a:r>
            <a:r>
              <a:rPr lang="en-GB"/>
              <a:t>2011.</a:t>
            </a:r>
            <a:endParaRPr lang="en-GB" dirty="0"/>
          </a:p>
        </p:txBody>
      </p:sp>
      <p:sp>
        <p:nvSpPr>
          <p:cNvPr id="4" name="Date Placeholder 3">
            <a:extLst>
              <a:ext uri="{FF2B5EF4-FFF2-40B4-BE49-F238E27FC236}">
                <a16:creationId xmlns:a16="http://schemas.microsoft.com/office/drawing/2014/main" id="{5C0639E4-267B-4840-8842-2BA429D63378}"/>
              </a:ext>
            </a:extLst>
          </p:cNvPr>
          <p:cNvSpPr>
            <a:spLocks noGrp="1"/>
          </p:cNvSpPr>
          <p:nvPr>
            <p:ph type="dt" sz="half" idx="10"/>
          </p:nvPr>
        </p:nvSpPr>
        <p:spPr/>
        <p:txBody>
          <a:bodyPr/>
          <a:lstStyle/>
          <a:p>
            <a:fld id="{664535F8-D5B0-45AF-9A66-5287F937D739}" type="datetime1">
              <a:rPr lang="en-US" smtClean="0"/>
              <a:t>6/21/2020</a:t>
            </a:fld>
            <a:endParaRPr lang="en-US" dirty="0"/>
          </a:p>
        </p:txBody>
      </p:sp>
      <p:sp>
        <p:nvSpPr>
          <p:cNvPr id="5" name="Footer Placeholder 4">
            <a:extLst>
              <a:ext uri="{FF2B5EF4-FFF2-40B4-BE49-F238E27FC236}">
                <a16:creationId xmlns:a16="http://schemas.microsoft.com/office/drawing/2014/main" id="{873628B3-8F93-4388-9593-3710C77E4FFF}"/>
              </a:ext>
            </a:extLst>
          </p:cNvPr>
          <p:cNvSpPr>
            <a:spLocks noGrp="1"/>
          </p:cNvSpPr>
          <p:nvPr>
            <p:ph type="ftr" sz="quarter" idx="11"/>
          </p:nvPr>
        </p:nvSpPr>
        <p:spPr/>
        <p:txBody>
          <a:bodyPr/>
          <a:lstStyle/>
          <a:p>
            <a:r>
              <a:rPr lang="en-GB"/>
              <a:t>University of Malta, ICT Faculty, Department of A.I. </a:t>
            </a:r>
            <a:endParaRPr lang="en-US" dirty="0"/>
          </a:p>
        </p:txBody>
      </p:sp>
      <p:sp>
        <p:nvSpPr>
          <p:cNvPr id="6" name="Slide Number Placeholder 5">
            <a:extLst>
              <a:ext uri="{FF2B5EF4-FFF2-40B4-BE49-F238E27FC236}">
                <a16:creationId xmlns:a16="http://schemas.microsoft.com/office/drawing/2014/main" id="{018B3BE6-33C4-46B4-9A9D-30F3FED672A1}"/>
              </a:ext>
            </a:extLst>
          </p:cNvPr>
          <p:cNvSpPr>
            <a:spLocks noGrp="1"/>
          </p:cNvSpPr>
          <p:nvPr>
            <p:ph type="sldNum" sz="quarter" idx="12"/>
          </p:nvPr>
        </p:nvSpPr>
        <p:spPr/>
        <p:txBody>
          <a:bodyPr/>
          <a:lstStyle/>
          <a:p>
            <a:fld id="{69E57DC2-970A-4B3E-BB1C-7A09969E49DF}" type="slidenum">
              <a:rPr lang="en-US" smtClean="0"/>
              <a:t>17</a:t>
            </a:fld>
            <a:endParaRPr lang="en-US" dirty="0"/>
          </a:p>
        </p:txBody>
      </p:sp>
    </p:spTree>
    <p:extLst>
      <p:ext uri="{BB962C8B-B14F-4D97-AF65-F5344CB8AC3E}">
        <p14:creationId xmlns:p14="http://schemas.microsoft.com/office/powerpoint/2010/main" val="204925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7DC4A-5561-4793-A33C-5517D3185049}"/>
              </a:ext>
            </a:extLst>
          </p:cNvPr>
          <p:cNvSpPr>
            <a:spLocks noGrp="1"/>
          </p:cNvSpPr>
          <p:nvPr>
            <p:ph type="title"/>
          </p:nvPr>
        </p:nvSpPr>
        <p:spPr>
          <a:xfrm>
            <a:off x="718457" y="531278"/>
            <a:ext cx="3211517" cy="5292579"/>
          </a:xfrm>
        </p:spPr>
        <p:txBody>
          <a:bodyPr>
            <a:normAutofit/>
          </a:bodyPr>
          <a:lstStyle/>
          <a:p>
            <a:r>
              <a:rPr lang="en-GB">
                <a:solidFill>
                  <a:srgbClr val="FFFFFF"/>
                </a:solidFill>
              </a:rPr>
              <a:t>Content</a:t>
            </a:r>
          </a:p>
        </p:txBody>
      </p:sp>
      <p:graphicFrame>
        <p:nvGraphicFramePr>
          <p:cNvPr id="7" name="Content Placeholder 2">
            <a:extLst>
              <a:ext uri="{FF2B5EF4-FFF2-40B4-BE49-F238E27FC236}">
                <a16:creationId xmlns:a16="http://schemas.microsoft.com/office/drawing/2014/main" id="{D50321CA-2A00-4755-BA9A-83460536FE58}"/>
              </a:ext>
            </a:extLst>
          </p:cNvPr>
          <p:cNvGraphicFramePr>
            <a:graphicFrameLocks noGrp="1"/>
          </p:cNvGraphicFramePr>
          <p:nvPr>
            <p:ph idx="1"/>
            <p:extLst>
              <p:ext uri="{D42A27DB-BD31-4B8C-83A1-F6EECF244321}">
                <p14:modId xmlns:p14="http://schemas.microsoft.com/office/powerpoint/2010/main" val="2821814416"/>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B91A61E1-BA31-4FE4-B217-14A2EC42294B}"/>
              </a:ext>
            </a:extLst>
          </p:cNvPr>
          <p:cNvSpPr>
            <a:spLocks noGrp="1"/>
          </p:cNvSpPr>
          <p:nvPr>
            <p:ph type="dt" sz="half" idx="10"/>
          </p:nvPr>
        </p:nvSpPr>
        <p:spPr/>
        <p:txBody>
          <a:bodyPr/>
          <a:lstStyle/>
          <a:p>
            <a:fld id="{EADD850C-E251-4F0D-9CFC-0502A35543D7}" type="datetime1">
              <a:rPr lang="en-US" smtClean="0"/>
              <a:t>6/21/2020</a:t>
            </a:fld>
            <a:endParaRPr lang="en-US" dirty="0"/>
          </a:p>
        </p:txBody>
      </p:sp>
      <p:sp>
        <p:nvSpPr>
          <p:cNvPr id="4" name="Footer Placeholder 3">
            <a:extLst>
              <a:ext uri="{FF2B5EF4-FFF2-40B4-BE49-F238E27FC236}">
                <a16:creationId xmlns:a16="http://schemas.microsoft.com/office/drawing/2014/main" id="{25CF4E8B-0EFC-424B-9CF0-AE9CD144E379}"/>
              </a:ext>
            </a:extLst>
          </p:cNvPr>
          <p:cNvSpPr>
            <a:spLocks noGrp="1"/>
          </p:cNvSpPr>
          <p:nvPr>
            <p:ph type="ftr" sz="quarter" idx="11"/>
          </p:nvPr>
        </p:nvSpPr>
        <p:spPr/>
        <p:txBody>
          <a:bodyPr/>
          <a:lstStyle/>
          <a:p>
            <a:r>
              <a:rPr lang="en-US"/>
              <a:t>University of Malta, ICT Faculty, Department of A.I. </a:t>
            </a:r>
            <a:endParaRPr lang="en-US" dirty="0"/>
          </a:p>
        </p:txBody>
      </p:sp>
      <p:sp>
        <p:nvSpPr>
          <p:cNvPr id="5" name="Slide Number Placeholder 4">
            <a:extLst>
              <a:ext uri="{FF2B5EF4-FFF2-40B4-BE49-F238E27FC236}">
                <a16:creationId xmlns:a16="http://schemas.microsoft.com/office/drawing/2014/main" id="{08D0B928-F3CA-4D65-863C-77E5866F0244}"/>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2042203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48592-8071-4EF3-B9F7-54DE743293C1}"/>
              </a:ext>
            </a:extLst>
          </p:cNvPr>
          <p:cNvSpPr>
            <a:spLocks noGrp="1"/>
          </p:cNvSpPr>
          <p:nvPr>
            <p:ph type="title"/>
          </p:nvPr>
        </p:nvSpPr>
        <p:spPr>
          <a:xfrm>
            <a:off x="718457" y="531278"/>
            <a:ext cx="3211517" cy="5292579"/>
          </a:xfrm>
        </p:spPr>
        <p:txBody>
          <a:bodyPr>
            <a:normAutofit/>
          </a:bodyPr>
          <a:lstStyle/>
          <a:p>
            <a:r>
              <a:rPr lang="en-GB">
                <a:solidFill>
                  <a:srgbClr val="FFFFFF"/>
                </a:solidFill>
              </a:rPr>
              <a:t>Introduction</a:t>
            </a:r>
          </a:p>
        </p:txBody>
      </p:sp>
      <p:graphicFrame>
        <p:nvGraphicFramePr>
          <p:cNvPr id="28" name="Content Placeholder 2">
            <a:extLst>
              <a:ext uri="{FF2B5EF4-FFF2-40B4-BE49-F238E27FC236}">
                <a16:creationId xmlns:a16="http://schemas.microsoft.com/office/drawing/2014/main" id="{2A5F00B1-1AB2-41AB-81FB-A4D626281F90}"/>
              </a:ext>
            </a:extLst>
          </p:cNvPr>
          <p:cNvGraphicFramePr>
            <a:graphicFrameLocks noGrp="1"/>
          </p:cNvGraphicFramePr>
          <p:nvPr>
            <p:ph idx="1"/>
            <p:extLst>
              <p:ext uri="{D42A27DB-BD31-4B8C-83A1-F6EECF244321}">
                <p14:modId xmlns:p14="http://schemas.microsoft.com/office/powerpoint/2010/main" val="2170964668"/>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B0C838FF-E1CC-4C48-A655-113804CA75B2}"/>
              </a:ext>
            </a:extLst>
          </p:cNvPr>
          <p:cNvSpPr>
            <a:spLocks noGrp="1"/>
          </p:cNvSpPr>
          <p:nvPr>
            <p:ph type="dt" sz="half" idx="10"/>
          </p:nvPr>
        </p:nvSpPr>
        <p:spPr/>
        <p:txBody>
          <a:bodyPr/>
          <a:lstStyle/>
          <a:p>
            <a:fld id="{A8D3E412-B995-4136-89FD-AD7DB6EB7E00}" type="datetime1">
              <a:rPr lang="en-US" smtClean="0"/>
              <a:t>6/21/2020</a:t>
            </a:fld>
            <a:endParaRPr lang="en-US" dirty="0"/>
          </a:p>
        </p:txBody>
      </p:sp>
      <p:sp>
        <p:nvSpPr>
          <p:cNvPr id="4" name="Footer Placeholder 3">
            <a:extLst>
              <a:ext uri="{FF2B5EF4-FFF2-40B4-BE49-F238E27FC236}">
                <a16:creationId xmlns:a16="http://schemas.microsoft.com/office/drawing/2014/main" id="{D115776E-3CD0-46ED-B9AC-4B3358678815}"/>
              </a:ext>
            </a:extLst>
          </p:cNvPr>
          <p:cNvSpPr>
            <a:spLocks noGrp="1"/>
          </p:cNvSpPr>
          <p:nvPr>
            <p:ph type="ftr" sz="quarter" idx="11"/>
          </p:nvPr>
        </p:nvSpPr>
        <p:spPr/>
        <p:txBody>
          <a:bodyPr/>
          <a:lstStyle/>
          <a:p>
            <a:r>
              <a:rPr lang="en-US" dirty="0"/>
              <a:t>University of Malta, ICT Faculty, Department of A.I. </a:t>
            </a:r>
          </a:p>
        </p:txBody>
      </p:sp>
      <p:sp>
        <p:nvSpPr>
          <p:cNvPr id="5" name="Slide Number Placeholder 4">
            <a:extLst>
              <a:ext uri="{FF2B5EF4-FFF2-40B4-BE49-F238E27FC236}">
                <a16:creationId xmlns:a16="http://schemas.microsoft.com/office/drawing/2014/main" id="{1D246EA8-6582-4020-8242-5CE87D5837D4}"/>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1918097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3D5D-9184-49FB-9891-693480D32669}"/>
              </a:ext>
            </a:extLst>
          </p:cNvPr>
          <p:cNvSpPr>
            <a:spLocks noGrp="1"/>
          </p:cNvSpPr>
          <p:nvPr>
            <p:ph type="title"/>
          </p:nvPr>
        </p:nvSpPr>
        <p:spPr>
          <a:xfrm>
            <a:off x="685801" y="643466"/>
            <a:ext cx="2590799" cy="4995333"/>
          </a:xfrm>
        </p:spPr>
        <p:txBody>
          <a:bodyPr>
            <a:normAutofit/>
          </a:bodyPr>
          <a:lstStyle/>
          <a:p>
            <a:r>
              <a:rPr lang="en-GB">
                <a:solidFill>
                  <a:srgbClr val="FFFFFF"/>
                </a:solidFill>
              </a:rPr>
              <a:t>Aim and Objective</a:t>
            </a:r>
          </a:p>
        </p:txBody>
      </p:sp>
      <p:graphicFrame>
        <p:nvGraphicFramePr>
          <p:cNvPr id="36" name="Content Placeholder 2">
            <a:extLst>
              <a:ext uri="{FF2B5EF4-FFF2-40B4-BE49-F238E27FC236}">
                <a16:creationId xmlns:a16="http://schemas.microsoft.com/office/drawing/2014/main" id="{A71FB62A-4157-41E0-80B9-B4255CD81664}"/>
              </a:ext>
            </a:extLst>
          </p:cNvPr>
          <p:cNvGraphicFramePr>
            <a:graphicFrameLocks noGrp="1"/>
          </p:cNvGraphicFramePr>
          <p:nvPr>
            <p:ph idx="1"/>
            <p:extLst>
              <p:ext uri="{D42A27DB-BD31-4B8C-83A1-F6EECF244321}">
                <p14:modId xmlns:p14="http://schemas.microsoft.com/office/powerpoint/2010/main" val="1479286814"/>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FD30F349-4FDE-47BF-9BC2-2AB082E2A081}"/>
              </a:ext>
            </a:extLst>
          </p:cNvPr>
          <p:cNvSpPr>
            <a:spLocks noGrp="1"/>
          </p:cNvSpPr>
          <p:nvPr>
            <p:ph type="dt" sz="half" idx="10"/>
          </p:nvPr>
        </p:nvSpPr>
        <p:spPr/>
        <p:txBody>
          <a:bodyPr/>
          <a:lstStyle/>
          <a:p>
            <a:fld id="{400443D6-2638-403F-A4E4-9678E93F834D}" type="datetime1">
              <a:rPr lang="en-US" smtClean="0"/>
              <a:t>6/21/2020</a:t>
            </a:fld>
            <a:endParaRPr lang="en-US" dirty="0"/>
          </a:p>
        </p:txBody>
      </p:sp>
      <p:sp>
        <p:nvSpPr>
          <p:cNvPr id="4" name="Footer Placeholder 3">
            <a:extLst>
              <a:ext uri="{FF2B5EF4-FFF2-40B4-BE49-F238E27FC236}">
                <a16:creationId xmlns:a16="http://schemas.microsoft.com/office/drawing/2014/main" id="{21E26C8C-F5BC-496D-948E-BA77F271980A}"/>
              </a:ext>
            </a:extLst>
          </p:cNvPr>
          <p:cNvSpPr>
            <a:spLocks noGrp="1"/>
          </p:cNvSpPr>
          <p:nvPr>
            <p:ph type="ftr" sz="quarter" idx="11"/>
          </p:nvPr>
        </p:nvSpPr>
        <p:spPr/>
        <p:txBody>
          <a:bodyPr/>
          <a:lstStyle/>
          <a:p>
            <a:r>
              <a:rPr lang="en-US" dirty="0"/>
              <a:t>University of Malta, ICT Faculty, Department of A.I. </a:t>
            </a:r>
          </a:p>
        </p:txBody>
      </p:sp>
      <p:sp>
        <p:nvSpPr>
          <p:cNvPr id="5" name="Slide Number Placeholder 4">
            <a:extLst>
              <a:ext uri="{FF2B5EF4-FFF2-40B4-BE49-F238E27FC236}">
                <a16:creationId xmlns:a16="http://schemas.microsoft.com/office/drawing/2014/main" id="{4CF70495-DDE1-455F-AC05-A1D3AD950C9B}"/>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1303558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D326-6760-4740-AF2E-1A0D5A8A4EBF}"/>
              </a:ext>
            </a:extLst>
          </p:cNvPr>
          <p:cNvSpPr>
            <a:spLocks noGrp="1"/>
          </p:cNvSpPr>
          <p:nvPr>
            <p:ph type="title"/>
          </p:nvPr>
        </p:nvSpPr>
        <p:spPr>
          <a:xfrm>
            <a:off x="685799" y="1150076"/>
            <a:ext cx="3659389" cy="4557849"/>
          </a:xfrm>
        </p:spPr>
        <p:txBody>
          <a:bodyPr>
            <a:normAutofit/>
          </a:bodyPr>
          <a:lstStyle/>
          <a:p>
            <a:pPr algn="r"/>
            <a:r>
              <a:rPr lang="en-GB"/>
              <a:t>Literature Review</a:t>
            </a:r>
          </a:p>
        </p:txBody>
      </p:sp>
      <p:sp>
        <p:nvSpPr>
          <p:cNvPr id="3" name="Content Placeholder 2">
            <a:extLst>
              <a:ext uri="{FF2B5EF4-FFF2-40B4-BE49-F238E27FC236}">
                <a16:creationId xmlns:a16="http://schemas.microsoft.com/office/drawing/2014/main" id="{111FFD53-497E-4DE1-B589-50C926376491}"/>
              </a:ext>
            </a:extLst>
          </p:cNvPr>
          <p:cNvSpPr>
            <a:spLocks noGrp="1"/>
          </p:cNvSpPr>
          <p:nvPr>
            <p:ph idx="1"/>
          </p:nvPr>
        </p:nvSpPr>
        <p:spPr>
          <a:xfrm>
            <a:off x="4988658" y="1150076"/>
            <a:ext cx="6517543" cy="4557849"/>
          </a:xfrm>
        </p:spPr>
        <p:txBody>
          <a:bodyPr>
            <a:normAutofit/>
          </a:bodyPr>
          <a:lstStyle/>
          <a:p>
            <a:r>
              <a:rPr lang="en-GB" dirty="0"/>
              <a:t>Workplace Augmented Reality</a:t>
            </a:r>
          </a:p>
          <a:p>
            <a:pPr lvl="1"/>
            <a:r>
              <a:rPr lang="en-GB" dirty="0"/>
              <a:t>On the job</a:t>
            </a:r>
          </a:p>
          <a:p>
            <a:pPr lvl="1"/>
            <a:r>
              <a:rPr lang="en-GB" dirty="0"/>
              <a:t>Off the job</a:t>
            </a:r>
          </a:p>
          <a:p>
            <a:pPr lvl="1"/>
            <a:r>
              <a:rPr lang="en-GB" dirty="0"/>
              <a:t>Not every workplace necessitates AR</a:t>
            </a:r>
          </a:p>
          <a:p>
            <a:pPr lvl="1"/>
            <a:r>
              <a:rPr lang="en-GB" dirty="0"/>
              <a:t>Presentable information tailor made for the trainee</a:t>
            </a:r>
          </a:p>
          <a:p>
            <a:r>
              <a:rPr lang="en-GB" dirty="0"/>
              <a:t>Recommendation Systems for Augmented Reality</a:t>
            </a:r>
          </a:p>
          <a:p>
            <a:pPr lvl="1"/>
            <a:r>
              <a:rPr lang="en-GB" dirty="0"/>
              <a:t>Collaborative Filtering has been widely adapted in recommender systems</a:t>
            </a:r>
          </a:p>
          <a:p>
            <a:pPr lvl="1"/>
            <a:r>
              <a:rPr lang="en-GB" dirty="0"/>
              <a:t>SVD++ performed best when applied to the </a:t>
            </a:r>
            <a:r>
              <a:rPr lang="en-GB" dirty="0" err="1"/>
              <a:t>MovieLens</a:t>
            </a:r>
            <a:r>
              <a:rPr lang="en-GB" dirty="0"/>
              <a:t> Dataset [2]</a:t>
            </a:r>
          </a:p>
          <a:p>
            <a:pPr lvl="1"/>
            <a:r>
              <a:rPr lang="en-GB" dirty="0"/>
              <a:t>Visibility, Location and Distance based filtering commonly used in AR</a:t>
            </a:r>
          </a:p>
        </p:txBody>
      </p:sp>
      <p:sp>
        <p:nvSpPr>
          <p:cNvPr id="4" name="Date Placeholder 3">
            <a:extLst>
              <a:ext uri="{FF2B5EF4-FFF2-40B4-BE49-F238E27FC236}">
                <a16:creationId xmlns:a16="http://schemas.microsoft.com/office/drawing/2014/main" id="{C14CBBA7-F773-4C8A-93E0-FA85BB6FB82E}"/>
              </a:ext>
            </a:extLst>
          </p:cNvPr>
          <p:cNvSpPr>
            <a:spLocks noGrp="1"/>
          </p:cNvSpPr>
          <p:nvPr>
            <p:ph type="dt" sz="half" idx="10"/>
          </p:nvPr>
        </p:nvSpPr>
        <p:spPr/>
        <p:txBody>
          <a:bodyPr/>
          <a:lstStyle/>
          <a:p>
            <a:fld id="{537834AF-C1E0-452D-8637-38FB38BD4D9C}" type="datetime1">
              <a:rPr lang="en-US" smtClean="0"/>
              <a:t>6/21/2020</a:t>
            </a:fld>
            <a:endParaRPr lang="en-US" dirty="0"/>
          </a:p>
        </p:txBody>
      </p:sp>
      <p:sp>
        <p:nvSpPr>
          <p:cNvPr id="5" name="Footer Placeholder 4">
            <a:extLst>
              <a:ext uri="{FF2B5EF4-FFF2-40B4-BE49-F238E27FC236}">
                <a16:creationId xmlns:a16="http://schemas.microsoft.com/office/drawing/2014/main" id="{8FC6DCDB-134F-4439-9910-6E96DBB64E90}"/>
              </a:ext>
            </a:extLst>
          </p:cNvPr>
          <p:cNvSpPr>
            <a:spLocks noGrp="1"/>
          </p:cNvSpPr>
          <p:nvPr>
            <p:ph type="ftr" sz="quarter" idx="11"/>
          </p:nvPr>
        </p:nvSpPr>
        <p:spPr/>
        <p:txBody>
          <a:bodyPr/>
          <a:lstStyle/>
          <a:p>
            <a:r>
              <a:rPr lang="en-US"/>
              <a:t>University of Malta, ICT Faculty, Department of A.I. </a:t>
            </a:r>
            <a:endParaRPr lang="en-US" dirty="0"/>
          </a:p>
        </p:txBody>
      </p:sp>
      <p:sp>
        <p:nvSpPr>
          <p:cNvPr id="6" name="Slide Number Placeholder 5">
            <a:extLst>
              <a:ext uri="{FF2B5EF4-FFF2-40B4-BE49-F238E27FC236}">
                <a16:creationId xmlns:a16="http://schemas.microsoft.com/office/drawing/2014/main" id="{FD704FDB-9511-468C-B382-DBA949DE268A}"/>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3562164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D326-6760-4740-AF2E-1A0D5A8A4EBF}"/>
              </a:ext>
            </a:extLst>
          </p:cNvPr>
          <p:cNvSpPr>
            <a:spLocks noGrp="1"/>
          </p:cNvSpPr>
          <p:nvPr>
            <p:ph type="title"/>
          </p:nvPr>
        </p:nvSpPr>
        <p:spPr>
          <a:xfrm>
            <a:off x="685799" y="1150076"/>
            <a:ext cx="3659389" cy="4557849"/>
          </a:xfrm>
        </p:spPr>
        <p:txBody>
          <a:bodyPr>
            <a:normAutofit/>
          </a:bodyPr>
          <a:lstStyle/>
          <a:p>
            <a:pPr algn="r"/>
            <a:r>
              <a:rPr lang="en-GB"/>
              <a:t>Literature Review (Cont.)</a:t>
            </a:r>
            <a:endParaRPr lang="en-GB" dirty="0"/>
          </a:p>
        </p:txBody>
      </p:sp>
      <p:sp>
        <p:nvSpPr>
          <p:cNvPr id="3" name="Content Placeholder 2">
            <a:extLst>
              <a:ext uri="{FF2B5EF4-FFF2-40B4-BE49-F238E27FC236}">
                <a16:creationId xmlns:a16="http://schemas.microsoft.com/office/drawing/2014/main" id="{111FFD53-497E-4DE1-B589-50C926376491}"/>
              </a:ext>
            </a:extLst>
          </p:cNvPr>
          <p:cNvSpPr>
            <a:spLocks noGrp="1"/>
          </p:cNvSpPr>
          <p:nvPr>
            <p:ph idx="1"/>
          </p:nvPr>
        </p:nvSpPr>
        <p:spPr>
          <a:xfrm>
            <a:off x="4988658" y="1150076"/>
            <a:ext cx="6517543" cy="4557849"/>
          </a:xfrm>
        </p:spPr>
        <p:txBody>
          <a:bodyPr>
            <a:normAutofit/>
          </a:bodyPr>
          <a:lstStyle/>
          <a:p>
            <a:r>
              <a:rPr lang="en-GB"/>
              <a:t>Computer Vision Approaches in Augmented Reality</a:t>
            </a:r>
          </a:p>
          <a:p>
            <a:pPr lvl="1"/>
            <a:r>
              <a:rPr lang="en-GB"/>
              <a:t>Deep Neural Networks ensure High Accuracy</a:t>
            </a:r>
          </a:p>
          <a:p>
            <a:pPr lvl="1"/>
            <a:r>
              <a:rPr lang="en-GB"/>
              <a:t>Marker-based main driving force to apply AR</a:t>
            </a:r>
          </a:p>
          <a:p>
            <a:pPr lvl="1"/>
            <a:r>
              <a:rPr lang="en-GB"/>
              <a:t>Occlusion is problematic to Marker-Based AR</a:t>
            </a:r>
          </a:p>
          <a:p>
            <a:pPr lvl="1"/>
            <a:r>
              <a:rPr lang="en-GB"/>
              <a:t>Several Approaches in solving the problem:</a:t>
            </a:r>
          </a:p>
          <a:p>
            <a:pPr lvl="2"/>
            <a:r>
              <a:rPr lang="en-GB"/>
              <a:t>Tracking-By Detection</a:t>
            </a:r>
          </a:p>
          <a:p>
            <a:pPr lvl="3"/>
            <a:r>
              <a:rPr lang="en-GB"/>
              <a:t>Tracking frame features during runtime and compare and match with a database</a:t>
            </a:r>
          </a:p>
          <a:p>
            <a:pPr lvl="2"/>
            <a:r>
              <a:rPr lang="en-GB"/>
              <a:t>S-G Hybrid</a:t>
            </a:r>
          </a:p>
          <a:p>
            <a:pPr lvl="3"/>
            <a:r>
              <a:rPr lang="en-GB"/>
              <a:t>SURF and GOLAY Error code detection</a:t>
            </a:r>
          </a:p>
          <a:p>
            <a:pPr lvl="2"/>
            <a:r>
              <a:rPr lang="en-GB"/>
              <a:t>6-DOF tracking method</a:t>
            </a:r>
          </a:p>
          <a:p>
            <a:pPr lvl="3"/>
            <a:r>
              <a:rPr lang="en-GB"/>
              <a:t>Solves angle, rotation distance, color and occlusion variance problems</a:t>
            </a:r>
            <a:endParaRPr lang="en-GB" dirty="0"/>
          </a:p>
        </p:txBody>
      </p:sp>
      <p:sp>
        <p:nvSpPr>
          <p:cNvPr id="4" name="Date Placeholder 3">
            <a:extLst>
              <a:ext uri="{FF2B5EF4-FFF2-40B4-BE49-F238E27FC236}">
                <a16:creationId xmlns:a16="http://schemas.microsoft.com/office/drawing/2014/main" id="{B60C4900-D788-457A-8082-695851B4D69B}"/>
              </a:ext>
            </a:extLst>
          </p:cNvPr>
          <p:cNvSpPr>
            <a:spLocks noGrp="1"/>
          </p:cNvSpPr>
          <p:nvPr>
            <p:ph type="dt" sz="half" idx="10"/>
          </p:nvPr>
        </p:nvSpPr>
        <p:spPr/>
        <p:txBody>
          <a:bodyPr/>
          <a:lstStyle/>
          <a:p>
            <a:fld id="{06D3CD5B-D80E-4F1A-8EB6-1D74AF216BD7}" type="datetime1">
              <a:rPr lang="en-US" smtClean="0"/>
              <a:t>6/21/2020</a:t>
            </a:fld>
            <a:endParaRPr lang="en-US" dirty="0"/>
          </a:p>
        </p:txBody>
      </p:sp>
      <p:sp>
        <p:nvSpPr>
          <p:cNvPr id="5" name="Footer Placeholder 4">
            <a:extLst>
              <a:ext uri="{FF2B5EF4-FFF2-40B4-BE49-F238E27FC236}">
                <a16:creationId xmlns:a16="http://schemas.microsoft.com/office/drawing/2014/main" id="{CFF3C164-4E64-4F8E-8BC1-53BCB91F61BB}"/>
              </a:ext>
            </a:extLst>
          </p:cNvPr>
          <p:cNvSpPr>
            <a:spLocks noGrp="1"/>
          </p:cNvSpPr>
          <p:nvPr>
            <p:ph type="ftr" sz="quarter" idx="11"/>
          </p:nvPr>
        </p:nvSpPr>
        <p:spPr/>
        <p:txBody>
          <a:bodyPr/>
          <a:lstStyle/>
          <a:p>
            <a:r>
              <a:rPr lang="en-US"/>
              <a:t>University of Malta, ICT Faculty, Department of A.I. </a:t>
            </a:r>
            <a:endParaRPr lang="en-US" dirty="0"/>
          </a:p>
        </p:txBody>
      </p:sp>
      <p:sp>
        <p:nvSpPr>
          <p:cNvPr id="6" name="Slide Number Placeholder 5">
            <a:extLst>
              <a:ext uri="{FF2B5EF4-FFF2-40B4-BE49-F238E27FC236}">
                <a16:creationId xmlns:a16="http://schemas.microsoft.com/office/drawing/2014/main" id="{52A3B58E-D677-4887-9D24-0311A4940CC3}"/>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4244302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718457" y="531278"/>
            <a:ext cx="3211517" cy="5292579"/>
          </a:xfrm>
        </p:spPr>
        <p:txBody>
          <a:bodyPr>
            <a:normAutofit/>
          </a:bodyPr>
          <a:lstStyle/>
          <a:p>
            <a:r>
              <a:rPr lang="en-US" dirty="0">
                <a:solidFill>
                  <a:srgbClr val="FFFFFF"/>
                </a:solidFill>
              </a:rPr>
              <a:t>Methodology</a:t>
            </a:r>
            <a:br>
              <a:rPr lang="en-US" dirty="0">
                <a:solidFill>
                  <a:srgbClr val="FFFFFF"/>
                </a:solidFill>
              </a:rPr>
            </a:br>
            <a:r>
              <a:rPr lang="en-US" dirty="0">
                <a:solidFill>
                  <a:srgbClr val="FFFFFF"/>
                </a:solidFill>
              </a:rPr>
              <a:t>(3 Main Components)</a:t>
            </a:r>
            <a:endParaRPr lang="ru-RU" dirty="0">
              <a:solidFill>
                <a:srgbClr val="FFFFFF"/>
              </a:solidFill>
            </a:endParaRPr>
          </a:p>
        </p:txBody>
      </p:sp>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4273962694"/>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E0C33905-4DA5-4736-B109-2FD4F82E9F05}"/>
              </a:ext>
            </a:extLst>
          </p:cNvPr>
          <p:cNvSpPr>
            <a:spLocks noGrp="1"/>
          </p:cNvSpPr>
          <p:nvPr>
            <p:ph type="dt" sz="half" idx="10"/>
          </p:nvPr>
        </p:nvSpPr>
        <p:spPr/>
        <p:txBody>
          <a:bodyPr/>
          <a:lstStyle/>
          <a:p>
            <a:fld id="{9CDFCEF7-1B09-4475-9CC7-9470212E3867}" type="datetime1">
              <a:rPr lang="en-US" smtClean="0"/>
              <a:t>6/21/2020</a:t>
            </a:fld>
            <a:endParaRPr lang="en-US" dirty="0"/>
          </a:p>
        </p:txBody>
      </p:sp>
      <p:sp>
        <p:nvSpPr>
          <p:cNvPr id="4" name="Footer Placeholder 3">
            <a:extLst>
              <a:ext uri="{FF2B5EF4-FFF2-40B4-BE49-F238E27FC236}">
                <a16:creationId xmlns:a16="http://schemas.microsoft.com/office/drawing/2014/main" id="{71AB1584-1FE5-4899-82B2-D953F71AA3DE}"/>
              </a:ext>
            </a:extLst>
          </p:cNvPr>
          <p:cNvSpPr>
            <a:spLocks noGrp="1"/>
          </p:cNvSpPr>
          <p:nvPr>
            <p:ph type="ftr" sz="quarter" idx="11"/>
          </p:nvPr>
        </p:nvSpPr>
        <p:spPr/>
        <p:txBody>
          <a:bodyPr/>
          <a:lstStyle/>
          <a:p>
            <a:r>
              <a:rPr lang="en-US" dirty="0"/>
              <a:t>University of Malta, ICT Faculty, Department of A.I. </a:t>
            </a:r>
          </a:p>
        </p:txBody>
      </p:sp>
      <p:sp>
        <p:nvSpPr>
          <p:cNvPr id="6" name="Slide Number Placeholder 5">
            <a:extLst>
              <a:ext uri="{FF2B5EF4-FFF2-40B4-BE49-F238E27FC236}">
                <a16:creationId xmlns:a16="http://schemas.microsoft.com/office/drawing/2014/main" id="{534C6714-D6FC-4E20-9C53-1A086DD27339}"/>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291382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31565-FF27-416B-98EE-33C75394B3C3}"/>
              </a:ext>
            </a:extLst>
          </p:cNvPr>
          <p:cNvSpPr>
            <a:spLocks noGrp="1"/>
          </p:cNvSpPr>
          <p:nvPr>
            <p:ph type="title"/>
          </p:nvPr>
        </p:nvSpPr>
        <p:spPr/>
        <p:txBody>
          <a:bodyPr>
            <a:normAutofit/>
          </a:bodyPr>
          <a:lstStyle/>
          <a:p>
            <a:r>
              <a:rPr lang="en-GB"/>
              <a:t>Methodology Process</a:t>
            </a:r>
          </a:p>
        </p:txBody>
      </p:sp>
      <p:graphicFrame>
        <p:nvGraphicFramePr>
          <p:cNvPr id="5" name="Content Placeholder 2">
            <a:extLst>
              <a:ext uri="{FF2B5EF4-FFF2-40B4-BE49-F238E27FC236}">
                <a16:creationId xmlns:a16="http://schemas.microsoft.com/office/drawing/2014/main" id="{95CAF6A8-3017-4171-925A-D6392CC0CB3F}"/>
              </a:ext>
            </a:extLst>
          </p:cNvPr>
          <p:cNvGraphicFramePr>
            <a:graphicFrameLocks noGrp="1"/>
          </p:cNvGraphicFramePr>
          <p:nvPr>
            <p:ph idx="1"/>
            <p:extLst>
              <p:ext uri="{D42A27DB-BD31-4B8C-83A1-F6EECF244321}">
                <p14:modId xmlns:p14="http://schemas.microsoft.com/office/powerpoint/2010/main" val="3265458254"/>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8AEAE5D7-E585-4F7E-9F02-440688F3A4CE}"/>
              </a:ext>
            </a:extLst>
          </p:cNvPr>
          <p:cNvSpPr>
            <a:spLocks noGrp="1"/>
          </p:cNvSpPr>
          <p:nvPr>
            <p:ph type="dt" sz="half" idx="10"/>
          </p:nvPr>
        </p:nvSpPr>
        <p:spPr/>
        <p:txBody>
          <a:bodyPr/>
          <a:lstStyle/>
          <a:p>
            <a:fld id="{58B84B3A-B504-40F5-B952-AAB0DDE0C66A}" type="datetime1">
              <a:rPr lang="en-US" smtClean="0"/>
              <a:t>6/21/2020</a:t>
            </a:fld>
            <a:endParaRPr lang="en-US" dirty="0"/>
          </a:p>
        </p:txBody>
      </p:sp>
      <p:sp>
        <p:nvSpPr>
          <p:cNvPr id="4" name="Footer Placeholder 3">
            <a:extLst>
              <a:ext uri="{FF2B5EF4-FFF2-40B4-BE49-F238E27FC236}">
                <a16:creationId xmlns:a16="http://schemas.microsoft.com/office/drawing/2014/main" id="{1B4526DF-C68D-4302-A200-5D8C40CB4E53}"/>
              </a:ext>
            </a:extLst>
          </p:cNvPr>
          <p:cNvSpPr>
            <a:spLocks noGrp="1"/>
          </p:cNvSpPr>
          <p:nvPr>
            <p:ph type="ftr" sz="quarter" idx="11"/>
          </p:nvPr>
        </p:nvSpPr>
        <p:spPr/>
        <p:txBody>
          <a:bodyPr/>
          <a:lstStyle/>
          <a:p>
            <a:r>
              <a:rPr lang="en-US" dirty="0"/>
              <a:t>University of Malta, ICT Faculty, Department of A.I. </a:t>
            </a:r>
          </a:p>
        </p:txBody>
      </p:sp>
      <p:sp>
        <p:nvSpPr>
          <p:cNvPr id="6" name="Slide Number Placeholder 5">
            <a:extLst>
              <a:ext uri="{FF2B5EF4-FFF2-40B4-BE49-F238E27FC236}">
                <a16:creationId xmlns:a16="http://schemas.microsoft.com/office/drawing/2014/main" id="{79A451E8-5DE0-4108-A9EC-8BFF9B6BDA1C}"/>
              </a:ext>
            </a:extLst>
          </p:cNvPr>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3364522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31565-FF27-416B-98EE-33C75394B3C3}"/>
              </a:ext>
            </a:extLst>
          </p:cNvPr>
          <p:cNvSpPr>
            <a:spLocks noGrp="1"/>
          </p:cNvSpPr>
          <p:nvPr>
            <p:ph type="title"/>
          </p:nvPr>
        </p:nvSpPr>
        <p:spPr/>
        <p:txBody>
          <a:bodyPr>
            <a:normAutofit/>
          </a:bodyPr>
          <a:lstStyle/>
          <a:p>
            <a:pPr algn="ctr"/>
            <a:r>
              <a:rPr lang="en-GB" sz="4400"/>
              <a:t>Methodology Process</a:t>
            </a:r>
          </a:p>
        </p:txBody>
      </p:sp>
      <p:graphicFrame>
        <p:nvGraphicFramePr>
          <p:cNvPr id="5" name="Content Placeholder 2">
            <a:extLst>
              <a:ext uri="{FF2B5EF4-FFF2-40B4-BE49-F238E27FC236}">
                <a16:creationId xmlns:a16="http://schemas.microsoft.com/office/drawing/2014/main" id="{95CAF6A8-3017-4171-925A-D6392CC0CB3F}"/>
              </a:ext>
            </a:extLst>
          </p:cNvPr>
          <p:cNvGraphicFramePr>
            <a:graphicFrameLocks noGrp="1"/>
          </p:cNvGraphicFramePr>
          <p:nvPr>
            <p:ph idx="1"/>
            <p:extLst>
              <p:ext uri="{D42A27DB-BD31-4B8C-83A1-F6EECF244321}">
                <p14:modId xmlns:p14="http://schemas.microsoft.com/office/powerpoint/2010/main" val="945147569"/>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8AF6D92A-FC5C-449F-AC61-BE3F761A5690}"/>
              </a:ext>
            </a:extLst>
          </p:cNvPr>
          <p:cNvSpPr>
            <a:spLocks noGrp="1"/>
          </p:cNvSpPr>
          <p:nvPr>
            <p:ph type="dt" sz="half" idx="10"/>
          </p:nvPr>
        </p:nvSpPr>
        <p:spPr/>
        <p:txBody>
          <a:bodyPr/>
          <a:lstStyle/>
          <a:p>
            <a:fld id="{0610EF33-E20B-472D-8350-CAAE8A47E47A}" type="datetime1">
              <a:rPr lang="en-US" smtClean="0"/>
              <a:t>6/21/2020</a:t>
            </a:fld>
            <a:endParaRPr lang="en-US" dirty="0"/>
          </a:p>
        </p:txBody>
      </p:sp>
      <p:sp>
        <p:nvSpPr>
          <p:cNvPr id="4" name="Footer Placeholder 3">
            <a:extLst>
              <a:ext uri="{FF2B5EF4-FFF2-40B4-BE49-F238E27FC236}">
                <a16:creationId xmlns:a16="http://schemas.microsoft.com/office/drawing/2014/main" id="{EE947DAC-B9B9-45A5-8048-3BC75AF98356}"/>
              </a:ext>
            </a:extLst>
          </p:cNvPr>
          <p:cNvSpPr>
            <a:spLocks noGrp="1"/>
          </p:cNvSpPr>
          <p:nvPr>
            <p:ph type="ftr" sz="quarter" idx="11"/>
          </p:nvPr>
        </p:nvSpPr>
        <p:spPr/>
        <p:txBody>
          <a:bodyPr/>
          <a:lstStyle/>
          <a:p>
            <a:r>
              <a:rPr lang="en-US" dirty="0"/>
              <a:t>University of Malta, ICT Faculty, Department of A.I. </a:t>
            </a:r>
          </a:p>
        </p:txBody>
      </p:sp>
      <p:sp>
        <p:nvSpPr>
          <p:cNvPr id="6" name="Slide Number Placeholder 5">
            <a:extLst>
              <a:ext uri="{FF2B5EF4-FFF2-40B4-BE49-F238E27FC236}">
                <a16:creationId xmlns:a16="http://schemas.microsoft.com/office/drawing/2014/main" id="{D034C153-27A5-42FB-B7F5-73FFE6F5BB56}"/>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2976086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0</TotalTime>
  <Words>1908</Words>
  <Application>Microsoft Office PowerPoint</Application>
  <PresentationFormat>Widescreen</PresentationFormat>
  <Paragraphs>217</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Celestial</vt:lpstr>
      <vt:lpstr>Workplace Assistant Augmented Reality (waar) </vt:lpstr>
      <vt:lpstr>Content</vt:lpstr>
      <vt:lpstr>Introduction</vt:lpstr>
      <vt:lpstr>Aim and Objective</vt:lpstr>
      <vt:lpstr>Literature Review</vt:lpstr>
      <vt:lpstr>Literature Review (Cont.)</vt:lpstr>
      <vt:lpstr>Methodology (3 Main Components)</vt:lpstr>
      <vt:lpstr>Methodology Process</vt:lpstr>
      <vt:lpstr>Methodology Process</vt:lpstr>
      <vt:lpstr>Test, Results and Evaluation</vt:lpstr>
      <vt:lpstr>Test, results and evaluation- ar component quantity testing</vt:lpstr>
      <vt:lpstr>Test, results and evaluation- RS component quantity testing</vt:lpstr>
      <vt:lpstr>Test, results and evaluation- Quality testing</vt:lpstr>
      <vt:lpstr>Future Work</vt:lpstr>
      <vt:lpstr>To Conclude</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2020-06-17T10:04:31Z</dcterms:created>
  <dcterms:modified xsi:type="dcterms:W3CDTF">2020-06-21T07:49:25Z</dcterms:modified>
</cp:coreProperties>
</file>