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handoutMasterIdLst>
    <p:handoutMasterId r:id="rId4"/>
  </p:handoutMasterIdLst>
  <p:sldIdLst>
    <p:sldId id="259" r:id="rId2"/>
  </p:sldIdLst>
  <p:sldSz cx="15119350" cy="21383625"/>
  <p:notesSz cx="6858000" cy="9144000"/>
  <p:defaultTextStyle>
    <a:defPPr>
      <a:defRPr lang="en-US"/>
    </a:defPPr>
    <a:lvl1pPr marL="0" algn="l" defTabSz="1752082" rtl="0" eaLnBrk="1" latinLnBrk="0" hangingPunct="1">
      <a:defRPr sz="3449" kern="1200">
        <a:solidFill>
          <a:schemeClr val="tx1"/>
        </a:solidFill>
        <a:latin typeface="+mn-lt"/>
        <a:ea typeface="+mn-ea"/>
        <a:cs typeface="+mn-cs"/>
      </a:defRPr>
    </a:lvl1pPr>
    <a:lvl2pPr marL="876041" algn="l" defTabSz="1752082" rtl="0" eaLnBrk="1" latinLnBrk="0" hangingPunct="1">
      <a:defRPr sz="3449" kern="1200">
        <a:solidFill>
          <a:schemeClr val="tx1"/>
        </a:solidFill>
        <a:latin typeface="+mn-lt"/>
        <a:ea typeface="+mn-ea"/>
        <a:cs typeface="+mn-cs"/>
      </a:defRPr>
    </a:lvl2pPr>
    <a:lvl3pPr marL="1752082" algn="l" defTabSz="1752082" rtl="0" eaLnBrk="1" latinLnBrk="0" hangingPunct="1">
      <a:defRPr sz="3449" kern="1200">
        <a:solidFill>
          <a:schemeClr val="tx1"/>
        </a:solidFill>
        <a:latin typeface="+mn-lt"/>
        <a:ea typeface="+mn-ea"/>
        <a:cs typeface="+mn-cs"/>
      </a:defRPr>
    </a:lvl3pPr>
    <a:lvl4pPr marL="2628123" algn="l" defTabSz="1752082" rtl="0" eaLnBrk="1" latinLnBrk="0" hangingPunct="1">
      <a:defRPr sz="3449" kern="1200">
        <a:solidFill>
          <a:schemeClr val="tx1"/>
        </a:solidFill>
        <a:latin typeface="+mn-lt"/>
        <a:ea typeface="+mn-ea"/>
        <a:cs typeface="+mn-cs"/>
      </a:defRPr>
    </a:lvl4pPr>
    <a:lvl5pPr marL="3504164" algn="l" defTabSz="1752082" rtl="0" eaLnBrk="1" latinLnBrk="0" hangingPunct="1">
      <a:defRPr sz="3449" kern="1200">
        <a:solidFill>
          <a:schemeClr val="tx1"/>
        </a:solidFill>
        <a:latin typeface="+mn-lt"/>
        <a:ea typeface="+mn-ea"/>
        <a:cs typeface="+mn-cs"/>
      </a:defRPr>
    </a:lvl5pPr>
    <a:lvl6pPr marL="4380205" algn="l" defTabSz="1752082" rtl="0" eaLnBrk="1" latinLnBrk="0" hangingPunct="1">
      <a:defRPr sz="3449" kern="1200">
        <a:solidFill>
          <a:schemeClr val="tx1"/>
        </a:solidFill>
        <a:latin typeface="+mn-lt"/>
        <a:ea typeface="+mn-ea"/>
        <a:cs typeface="+mn-cs"/>
      </a:defRPr>
    </a:lvl6pPr>
    <a:lvl7pPr marL="5256246" algn="l" defTabSz="1752082" rtl="0" eaLnBrk="1" latinLnBrk="0" hangingPunct="1">
      <a:defRPr sz="3449" kern="1200">
        <a:solidFill>
          <a:schemeClr val="tx1"/>
        </a:solidFill>
        <a:latin typeface="+mn-lt"/>
        <a:ea typeface="+mn-ea"/>
        <a:cs typeface="+mn-cs"/>
      </a:defRPr>
    </a:lvl7pPr>
    <a:lvl8pPr marL="6132286" algn="l" defTabSz="1752082" rtl="0" eaLnBrk="1" latinLnBrk="0" hangingPunct="1">
      <a:defRPr sz="3449" kern="1200">
        <a:solidFill>
          <a:schemeClr val="tx1"/>
        </a:solidFill>
        <a:latin typeface="+mn-lt"/>
        <a:ea typeface="+mn-ea"/>
        <a:cs typeface="+mn-cs"/>
      </a:defRPr>
    </a:lvl8pPr>
    <a:lvl9pPr marL="7008327" algn="l" defTabSz="1752082" rtl="0" eaLnBrk="1" latinLnBrk="0" hangingPunct="1">
      <a:defRPr sz="344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userDrawn="1">
          <p15:clr>
            <a:srgbClr val="A4A3A4"/>
          </p15:clr>
        </p15:guide>
        <p15:guide id="2" pos="4762" userDrawn="1">
          <p15:clr>
            <a:srgbClr val="A4A3A4"/>
          </p15:clr>
        </p15:guide>
        <p15:guide id="3" pos="339" userDrawn="1">
          <p15:clr>
            <a:srgbClr val="A4A3A4"/>
          </p15:clr>
        </p15:guide>
        <p15:guide id="4" pos="9185" userDrawn="1">
          <p15:clr>
            <a:srgbClr val="A4A3A4"/>
          </p15:clr>
        </p15:guide>
        <p15:guide id="5" orient="horz" pos="339" userDrawn="1">
          <p15:clr>
            <a:srgbClr val="A4A3A4"/>
          </p15:clr>
        </p15:guide>
        <p15:guide id="6" orient="horz" pos="952" userDrawn="1">
          <p15:clr>
            <a:srgbClr val="A4A3A4"/>
          </p15:clr>
        </p15:guide>
        <p15:guide id="7" orient="horz" pos="13131" userDrawn="1">
          <p15:clr>
            <a:srgbClr val="A4A3A4"/>
          </p15:clr>
        </p15:guide>
        <p15:guide id="8" pos="4921" userDrawn="1">
          <p15:clr>
            <a:srgbClr val="A4A3A4"/>
          </p15:clr>
        </p15:guide>
        <p15:guide id="9" pos="460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0C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29"/>
    <p:restoredTop sz="94719"/>
  </p:normalViewPr>
  <p:slideViewPr>
    <p:cSldViewPr snapToGrid="0" snapToObjects="1" showGuides="1">
      <p:cViewPr>
        <p:scale>
          <a:sx n="75" d="100"/>
          <a:sy n="75" d="100"/>
        </p:scale>
        <p:origin x="-276" y="-3330"/>
      </p:cViewPr>
      <p:guideLst>
        <p:guide orient="horz" pos="6735"/>
        <p:guide pos="4762"/>
        <p:guide pos="339"/>
        <p:guide pos="9185"/>
        <p:guide orient="horz" pos="339"/>
        <p:guide orient="horz" pos="952"/>
        <p:guide orient="horz" pos="13131"/>
        <p:guide pos="4921"/>
        <p:guide pos="4603"/>
      </p:guideLst>
    </p:cSldViewPr>
  </p:slideViewPr>
  <p:notesTextViewPr>
    <p:cViewPr>
      <p:scale>
        <a:sx n="1" d="1"/>
        <a:sy n="1" d="1"/>
      </p:scale>
      <p:origin x="0" y="0"/>
    </p:cViewPr>
  </p:notesTextViewPr>
  <p:notesViewPr>
    <p:cSldViewPr snapToGrid="0" snapToObjects="1" showGuides="1">
      <p:cViewPr varScale="1">
        <p:scale>
          <a:sx n="114" d="100"/>
          <a:sy n="114" d="100"/>
        </p:scale>
        <p:origin x="2664" y="1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AC84FD-3468-CE4E-9A53-304D17340289}" type="doc">
      <dgm:prSet loTypeId="urn:microsoft.com/office/officeart/2005/8/layout/process1" loCatId="" qsTypeId="urn:microsoft.com/office/officeart/2005/8/quickstyle/simple1" qsCatId="simple" csTypeId="urn:microsoft.com/office/officeart/2005/8/colors/accent1_2" csCatId="accent1" phldr="1"/>
      <dgm:spPr/>
    </dgm:pt>
    <dgm:pt modelId="{49F65394-6976-5846-8B41-39C8693EBCDE}">
      <dgm:prSet phldrT="[Text]" custT="1"/>
      <dgm:spPr>
        <a:solidFill>
          <a:schemeClr val="tx1">
            <a:lumMod val="75000"/>
            <a:lumOff val="25000"/>
          </a:schemeClr>
        </a:solidFill>
      </dgm:spPr>
      <dgm:t>
        <a:bodyPr/>
        <a:lstStyle/>
        <a:p>
          <a:r>
            <a:rPr lang="en-US" sz="1800" dirty="0"/>
            <a:t>User Interface and System Architecture Implementation</a:t>
          </a:r>
        </a:p>
      </dgm:t>
    </dgm:pt>
    <dgm:pt modelId="{94370456-77E2-C34E-A1B0-F84B307E0704}" type="parTrans" cxnId="{6F5D2010-1CF8-B645-AF0D-B6D7EBDABCA1}">
      <dgm:prSet/>
      <dgm:spPr/>
      <dgm:t>
        <a:bodyPr/>
        <a:lstStyle/>
        <a:p>
          <a:endParaRPr lang="en-US"/>
        </a:p>
      </dgm:t>
    </dgm:pt>
    <dgm:pt modelId="{351B2749-8C22-3F4A-A9C0-263DBF4C6DA8}" type="sibTrans" cxnId="{6F5D2010-1CF8-B645-AF0D-B6D7EBDABCA1}">
      <dgm:prSet/>
      <dgm:spPr/>
      <dgm:t>
        <a:bodyPr/>
        <a:lstStyle/>
        <a:p>
          <a:endParaRPr lang="en-US"/>
        </a:p>
      </dgm:t>
    </dgm:pt>
    <dgm:pt modelId="{74D3D9CE-CD0C-2641-803D-83008822A3F3}">
      <dgm:prSet custT="1"/>
      <dgm:spPr>
        <a:solidFill>
          <a:schemeClr val="tx1">
            <a:lumMod val="75000"/>
            <a:lumOff val="25000"/>
          </a:schemeClr>
        </a:solidFill>
        <a:ln>
          <a:noFill/>
        </a:ln>
      </dgm:spPr>
      <dgm:t>
        <a:bodyPr/>
        <a:lstStyle/>
        <a:p>
          <a:r>
            <a:rPr lang="en-US" sz="1800" dirty="0"/>
            <a:t>Feature Extraction</a:t>
          </a:r>
        </a:p>
      </dgm:t>
    </dgm:pt>
    <dgm:pt modelId="{C61DCECE-6ECE-BE4F-A799-93DC04E4A599}" type="parTrans" cxnId="{5ACC6438-853B-B04A-8EB6-1FD27B6FBB4B}">
      <dgm:prSet/>
      <dgm:spPr/>
      <dgm:t>
        <a:bodyPr/>
        <a:lstStyle/>
        <a:p>
          <a:endParaRPr lang="en-US"/>
        </a:p>
      </dgm:t>
    </dgm:pt>
    <dgm:pt modelId="{CF62E1D4-6205-5C4A-867F-D1ADA82D9EAE}" type="sibTrans" cxnId="{5ACC6438-853B-B04A-8EB6-1FD27B6FBB4B}">
      <dgm:prSet/>
      <dgm:spPr>
        <a:solidFill>
          <a:srgbClr val="C00000"/>
        </a:solidFill>
      </dgm:spPr>
      <dgm:t>
        <a:bodyPr/>
        <a:lstStyle/>
        <a:p>
          <a:endParaRPr lang="en-US"/>
        </a:p>
      </dgm:t>
    </dgm:pt>
    <dgm:pt modelId="{4CC00E3E-9509-704C-B693-0E76135B5919}">
      <dgm:prSet phldrT="[Text]" custT="1"/>
      <dgm:spPr>
        <a:solidFill>
          <a:schemeClr val="tx1">
            <a:lumMod val="75000"/>
            <a:lumOff val="25000"/>
          </a:schemeClr>
        </a:solidFill>
      </dgm:spPr>
      <dgm:t>
        <a:bodyPr/>
        <a:lstStyle/>
        <a:p>
          <a:pPr algn="ctr"/>
          <a:r>
            <a:rPr lang="en-US" sz="1800" b="1" i="0" dirty="0">
              <a:latin typeface="Lato Semibold" panose="020F0502020204030203" pitchFamily="34" charset="0"/>
              <a:ea typeface="Lato Semibold" panose="020F0502020204030203" pitchFamily="34" charset="0"/>
              <a:cs typeface="Lato Semibold" panose="020F0502020204030203" pitchFamily="34" charset="0"/>
            </a:rPr>
            <a:t>Data Handling</a:t>
          </a:r>
        </a:p>
      </dgm:t>
    </dgm:pt>
    <dgm:pt modelId="{A73D1237-8309-774D-B08F-C4B17AD21A71}" type="sibTrans" cxnId="{9B597C33-BE61-A44D-BD3B-7C309916007F}">
      <dgm:prSet/>
      <dgm:spPr>
        <a:solidFill>
          <a:srgbClr val="BA0C2F"/>
        </a:solidFill>
      </dgm:spPr>
      <dgm:t>
        <a:bodyPr/>
        <a:lstStyle/>
        <a:p>
          <a:endParaRPr lang="en-US">
            <a:solidFill>
              <a:srgbClr val="BA0C2F"/>
            </a:solidFill>
          </a:endParaRPr>
        </a:p>
      </dgm:t>
    </dgm:pt>
    <dgm:pt modelId="{5C152009-DABD-FA4C-960E-0490D5897E37}" type="parTrans" cxnId="{9B597C33-BE61-A44D-BD3B-7C309916007F}">
      <dgm:prSet/>
      <dgm:spPr/>
      <dgm:t>
        <a:bodyPr/>
        <a:lstStyle/>
        <a:p>
          <a:endParaRPr lang="en-US"/>
        </a:p>
      </dgm:t>
    </dgm:pt>
    <dgm:pt modelId="{BC5C8A4E-1E9B-1047-916C-FA24DB1BE22F}">
      <dgm:prSet phldrT="[Text]" custT="1"/>
      <dgm:spPr>
        <a:solidFill>
          <a:schemeClr val="tx1">
            <a:lumMod val="75000"/>
            <a:lumOff val="25000"/>
          </a:schemeClr>
        </a:solidFill>
      </dgm:spPr>
      <dgm:t>
        <a:bodyPr/>
        <a:lstStyle/>
        <a:p>
          <a:r>
            <a:rPr lang="en-US" sz="1800" dirty="0"/>
            <a:t>User-Query Modelling</a:t>
          </a:r>
        </a:p>
      </dgm:t>
    </dgm:pt>
    <dgm:pt modelId="{3204FFE0-CE28-BC4E-B7AF-0C61314CED3D}" type="sibTrans" cxnId="{E367D124-89E8-5B47-B2F7-4F16C79D29C4}">
      <dgm:prSet/>
      <dgm:spPr>
        <a:solidFill>
          <a:srgbClr val="BA0C2F"/>
        </a:solidFill>
      </dgm:spPr>
      <dgm:t>
        <a:bodyPr/>
        <a:lstStyle/>
        <a:p>
          <a:endParaRPr lang="en-US">
            <a:solidFill>
              <a:srgbClr val="BA0C2F"/>
            </a:solidFill>
          </a:endParaRPr>
        </a:p>
      </dgm:t>
    </dgm:pt>
    <dgm:pt modelId="{FB52321C-06D1-1F4A-A1CA-2F80EFE0EED3}" type="parTrans" cxnId="{E367D124-89E8-5B47-B2F7-4F16C79D29C4}">
      <dgm:prSet/>
      <dgm:spPr/>
      <dgm:t>
        <a:bodyPr/>
        <a:lstStyle/>
        <a:p>
          <a:endParaRPr lang="en-US"/>
        </a:p>
      </dgm:t>
    </dgm:pt>
    <dgm:pt modelId="{4F699F35-32B6-C84D-ADA7-2D8FBC727D4C}" type="pres">
      <dgm:prSet presAssocID="{72AC84FD-3468-CE4E-9A53-304D17340289}" presName="Name0" presStyleCnt="0">
        <dgm:presLayoutVars>
          <dgm:dir/>
          <dgm:resizeHandles val="exact"/>
        </dgm:presLayoutVars>
      </dgm:prSet>
      <dgm:spPr/>
    </dgm:pt>
    <dgm:pt modelId="{6BFECCEA-4FA0-0547-A8A7-A8E881B5084F}" type="pres">
      <dgm:prSet presAssocID="{4CC00E3E-9509-704C-B693-0E76135B5919}" presName="node" presStyleLbl="node1" presStyleIdx="0" presStyleCnt="4">
        <dgm:presLayoutVars>
          <dgm:bulletEnabled val="1"/>
        </dgm:presLayoutVars>
      </dgm:prSet>
      <dgm:spPr/>
    </dgm:pt>
    <dgm:pt modelId="{37F2F95F-94C5-0345-A1A8-52C1A829AD93}" type="pres">
      <dgm:prSet presAssocID="{A73D1237-8309-774D-B08F-C4B17AD21A71}" presName="sibTrans" presStyleLbl="sibTrans2D1" presStyleIdx="0" presStyleCnt="3"/>
      <dgm:spPr/>
    </dgm:pt>
    <dgm:pt modelId="{EC36A070-5ADF-704E-A6D3-3966E876A121}" type="pres">
      <dgm:prSet presAssocID="{A73D1237-8309-774D-B08F-C4B17AD21A71}" presName="connectorText" presStyleLbl="sibTrans2D1" presStyleIdx="0" presStyleCnt="3"/>
      <dgm:spPr/>
    </dgm:pt>
    <dgm:pt modelId="{6F3C7645-1725-554B-B121-4C8334E52F6E}" type="pres">
      <dgm:prSet presAssocID="{74D3D9CE-CD0C-2641-803D-83008822A3F3}" presName="node" presStyleLbl="node1" presStyleIdx="1" presStyleCnt="4">
        <dgm:presLayoutVars>
          <dgm:bulletEnabled val="1"/>
        </dgm:presLayoutVars>
      </dgm:prSet>
      <dgm:spPr/>
    </dgm:pt>
    <dgm:pt modelId="{CB52ACBD-5938-FB48-88B7-057084F24704}" type="pres">
      <dgm:prSet presAssocID="{CF62E1D4-6205-5C4A-867F-D1ADA82D9EAE}" presName="sibTrans" presStyleLbl="sibTrans2D1" presStyleIdx="1" presStyleCnt="3"/>
      <dgm:spPr/>
    </dgm:pt>
    <dgm:pt modelId="{1DCC8AC0-2164-EC49-9EB3-1616D5B7ADA6}" type="pres">
      <dgm:prSet presAssocID="{CF62E1D4-6205-5C4A-867F-D1ADA82D9EAE}" presName="connectorText" presStyleLbl="sibTrans2D1" presStyleIdx="1" presStyleCnt="3"/>
      <dgm:spPr/>
    </dgm:pt>
    <dgm:pt modelId="{A46BDCF8-E4B1-C848-B43D-D863BDB7419E}" type="pres">
      <dgm:prSet presAssocID="{BC5C8A4E-1E9B-1047-916C-FA24DB1BE22F}" presName="node" presStyleLbl="node1" presStyleIdx="2" presStyleCnt="4">
        <dgm:presLayoutVars>
          <dgm:bulletEnabled val="1"/>
        </dgm:presLayoutVars>
      </dgm:prSet>
      <dgm:spPr/>
    </dgm:pt>
    <dgm:pt modelId="{7A0AD155-17AB-084B-93C4-F066DDC3EB9B}" type="pres">
      <dgm:prSet presAssocID="{3204FFE0-CE28-BC4E-B7AF-0C61314CED3D}" presName="sibTrans" presStyleLbl="sibTrans2D1" presStyleIdx="2" presStyleCnt="3"/>
      <dgm:spPr/>
    </dgm:pt>
    <dgm:pt modelId="{8D6DBA23-C34D-2149-A1D7-4E6257E23DF7}" type="pres">
      <dgm:prSet presAssocID="{3204FFE0-CE28-BC4E-B7AF-0C61314CED3D}" presName="connectorText" presStyleLbl="sibTrans2D1" presStyleIdx="2" presStyleCnt="3"/>
      <dgm:spPr/>
    </dgm:pt>
    <dgm:pt modelId="{B5ED4907-135A-EF48-946C-0B1D0262EF2E}" type="pres">
      <dgm:prSet presAssocID="{49F65394-6976-5846-8B41-39C8693EBCDE}" presName="node" presStyleLbl="node1" presStyleIdx="3" presStyleCnt="4" custLinFactX="97226" custLinFactNeighborX="100000">
        <dgm:presLayoutVars>
          <dgm:bulletEnabled val="1"/>
        </dgm:presLayoutVars>
      </dgm:prSet>
      <dgm:spPr/>
    </dgm:pt>
  </dgm:ptLst>
  <dgm:cxnLst>
    <dgm:cxn modelId="{6F5D2010-1CF8-B645-AF0D-B6D7EBDABCA1}" srcId="{72AC84FD-3468-CE4E-9A53-304D17340289}" destId="{49F65394-6976-5846-8B41-39C8693EBCDE}" srcOrd="3" destOrd="0" parTransId="{94370456-77E2-C34E-A1B0-F84B307E0704}" sibTransId="{351B2749-8C22-3F4A-A9C0-263DBF4C6DA8}"/>
    <dgm:cxn modelId="{EBC2CE1B-0955-2446-8767-9F37316C8097}" type="presOf" srcId="{3204FFE0-CE28-BC4E-B7AF-0C61314CED3D}" destId="{8D6DBA23-C34D-2149-A1D7-4E6257E23DF7}" srcOrd="1" destOrd="0" presId="urn:microsoft.com/office/officeart/2005/8/layout/process1"/>
    <dgm:cxn modelId="{E367D124-89E8-5B47-B2F7-4F16C79D29C4}" srcId="{72AC84FD-3468-CE4E-9A53-304D17340289}" destId="{BC5C8A4E-1E9B-1047-916C-FA24DB1BE22F}" srcOrd="2" destOrd="0" parTransId="{FB52321C-06D1-1F4A-A1CA-2F80EFE0EED3}" sibTransId="{3204FFE0-CE28-BC4E-B7AF-0C61314CED3D}"/>
    <dgm:cxn modelId="{9B597C33-BE61-A44D-BD3B-7C309916007F}" srcId="{72AC84FD-3468-CE4E-9A53-304D17340289}" destId="{4CC00E3E-9509-704C-B693-0E76135B5919}" srcOrd="0" destOrd="0" parTransId="{5C152009-DABD-FA4C-960E-0490D5897E37}" sibTransId="{A73D1237-8309-774D-B08F-C4B17AD21A71}"/>
    <dgm:cxn modelId="{5B2F2334-4994-8640-8C34-F9724703CEA2}" type="presOf" srcId="{72AC84FD-3468-CE4E-9A53-304D17340289}" destId="{4F699F35-32B6-C84D-ADA7-2D8FBC727D4C}" srcOrd="0" destOrd="0" presId="urn:microsoft.com/office/officeart/2005/8/layout/process1"/>
    <dgm:cxn modelId="{5ACC6438-853B-B04A-8EB6-1FD27B6FBB4B}" srcId="{72AC84FD-3468-CE4E-9A53-304D17340289}" destId="{74D3D9CE-CD0C-2641-803D-83008822A3F3}" srcOrd="1" destOrd="0" parTransId="{C61DCECE-6ECE-BE4F-A799-93DC04E4A599}" sibTransId="{CF62E1D4-6205-5C4A-867F-D1ADA82D9EAE}"/>
    <dgm:cxn modelId="{37E05D66-BCEC-ED4C-813D-B88C321B49DB}" type="presOf" srcId="{4CC00E3E-9509-704C-B693-0E76135B5919}" destId="{6BFECCEA-4FA0-0547-A8A7-A8E881B5084F}" srcOrd="0" destOrd="0" presId="urn:microsoft.com/office/officeart/2005/8/layout/process1"/>
    <dgm:cxn modelId="{BA48FA66-724F-0C4E-93EC-BCAEF06A847D}" type="presOf" srcId="{49F65394-6976-5846-8B41-39C8693EBCDE}" destId="{B5ED4907-135A-EF48-946C-0B1D0262EF2E}" srcOrd="0" destOrd="0" presId="urn:microsoft.com/office/officeart/2005/8/layout/process1"/>
    <dgm:cxn modelId="{1EE4C66E-47E5-2E49-8501-FECCA4DFCC9C}" type="presOf" srcId="{BC5C8A4E-1E9B-1047-916C-FA24DB1BE22F}" destId="{A46BDCF8-E4B1-C848-B43D-D863BDB7419E}" srcOrd="0" destOrd="0" presId="urn:microsoft.com/office/officeart/2005/8/layout/process1"/>
    <dgm:cxn modelId="{801A0056-0184-0D4B-AF41-44CC422F3868}" type="presOf" srcId="{CF62E1D4-6205-5C4A-867F-D1ADA82D9EAE}" destId="{1DCC8AC0-2164-EC49-9EB3-1616D5B7ADA6}" srcOrd="1" destOrd="0" presId="urn:microsoft.com/office/officeart/2005/8/layout/process1"/>
    <dgm:cxn modelId="{4A914B93-ED1C-734D-A073-9BA08D862385}" type="presOf" srcId="{A73D1237-8309-774D-B08F-C4B17AD21A71}" destId="{EC36A070-5ADF-704E-A6D3-3966E876A121}" srcOrd="1" destOrd="0" presId="urn:microsoft.com/office/officeart/2005/8/layout/process1"/>
    <dgm:cxn modelId="{EADF989C-D44E-8F4F-9020-05D0E2B1369F}" type="presOf" srcId="{CF62E1D4-6205-5C4A-867F-D1ADA82D9EAE}" destId="{CB52ACBD-5938-FB48-88B7-057084F24704}" srcOrd="0" destOrd="0" presId="urn:microsoft.com/office/officeart/2005/8/layout/process1"/>
    <dgm:cxn modelId="{E4AAA9C7-4409-5541-87D5-E841C1ABD18F}" type="presOf" srcId="{3204FFE0-CE28-BC4E-B7AF-0C61314CED3D}" destId="{7A0AD155-17AB-084B-93C4-F066DDC3EB9B}" srcOrd="0" destOrd="0" presId="urn:microsoft.com/office/officeart/2005/8/layout/process1"/>
    <dgm:cxn modelId="{AEABE7DA-CF0F-3A4F-9AF7-11931B888A84}" type="presOf" srcId="{A73D1237-8309-774D-B08F-C4B17AD21A71}" destId="{37F2F95F-94C5-0345-A1A8-52C1A829AD93}" srcOrd="0" destOrd="0" presId="urn:microsoft.com/office/officeart/2005/8/layout/process1"/>
    <dgm:cxn modelId="{4AF63FE9-6EBB-794D-B975-4675047744D4}" type="presOf" srcId="{74D3D9CE-CD0C-2641-803D-83008822A3F3}" destId="{6F3C7645-1725-554B-B121-4C8334E52F6E}" srcOrd="0" destOrd="0" presId="urn:microsoft.com/office/officeart/2005/8/layout/process1"/>
    <dgm:cxn modelId="{2DF055CE-60E0-6645-A292-1FEDBB57B377}" type="presParOf" srcId="{4F699F35-32B6-C84D-ADA7-2D8FBC727D4C}" destId="{6BFECCEA-4FA0-0547-A8A7-A8E881B5084F}" srcOrd="0" destOrd="0" presId="urn:microsoft.com/office/officeart/2005/8/layout/process1"/>
    <dgm:cxn modelId="{D37B32DC-5121-D04C-A41B-9AC277A456DF}" type="presParOf" srcId="{4F699F35-32B6-C84D-ADA7-2D8FBC727D4C}" destId="{37F2F95F-94C5-0345-A1A8-52C1A829AD93}" srcOrd="1" destOrd="0" presId="urn:microsoft.com/office/officeart/2005/8/layout/process1"/>
    <dgm:cxn modelId="{02B93B24-67A5-2F49-9734-1099E6F298AB}" type="presParOf" srcId="{37F2F95F-94C5-0345-A1A8-52C1A829AD93}" destId="{EC36A070-5ADF-704E-A6D3-3966E876A121}" srcOrd="0" destOrd="0" presId="urn:microsoft.com/office/officeart/2005/8/layout/process1"/>
    <dgm:cxn modelId="{390EC8C4-A9F4-5B46-A962-A203DDF2732A}" type="presParOf" srcId="{4F699F35-32B6-C84D-ADA7-2D8FBC727D4C}" destId="{6F3C7645-1725-554B-B121-4C8334E52F6E}" srcOrd="2" destOrd="0" presId="urn:microsoft.com/office/officeart/2005/8/layout/process1"/>
    <dgm:cxn modelId="{840864D3-D72D-E741-8268-65DB8322BB6F}" type="presParOf" srcId="{4F699F35-32B6-C84D-ADA7-2D8FBC727D4C}" destId="{CB52ACBD-5938-FB48-88B7-057084F24704}" srcOrd="3" destOrd="0" presId="urn:microsoft.com/office/officeart/2005/8/layout/process1"/>
    <dgm:cxn modelId="{039BC15C-63F3-8645-8396-9868B5FF9400}" type="presParOf" srcId="{CB52ACBD-5938-FB48-88B7-057084F24704}" destId="{1DCC8AC0-2164-EC49-9EB3-1616D5B7ADA6}" srcOrd="0" destOrd="0" presId="urn:microsoft.com/office/officeart/2005/8/layout/process1"/>
    <dgm:cxn modelId="{ACF6C407-F052-3448-93ED-47128072BD26}" type="presParOf" srcId="{4F699F35-32B6-C84D-ADA7-2D8FBC727D4C}" destId="{A46BDCF8-E4B1-C848-B43D-D863BDB7419E}" srcOrd="4" destOrd="0" presId="urn:microsoft.com/office/officeart/2005/8/layout/process1"/>
    <dgm:cxn modelId="{410529D3-5038-AA49-8747-7A7C1DFC5A75}" type="presParOf" srcId="{4F699F35-32B6-C84D-ADA7-2D8FBC727D4C}" destId="{7A0AD155-17AB-084B-93C4-F066DDC3EB9B}" srcOrd="5" destOrd="0" presId="urn:microsoft.com/office/officeart/2005/8/layout/process1"/>
    <dgm:cxn modelId="{495AF92F-00D7-2742-91D7-3D80715759AD}" type="presParOf" srcId="{7A0AD155-17AB-084B-93C4-F066DDC3EB9B}" destId="{8D6DBA23-C34D-2149-A1D7-4E6257E23DF7}" srcOrd="0" destOrd="0" presId="urn:microsoft.com/office/officeart/2005/8/layout/process1"/>
    <dgm:cxn modelId="{A7C86359-57DD-B449-BDD0-8642E5B8F9B4}" type="presParOf" srcId="{4F699F35-32B6-C84D-ADA7-2D8FBC727D4C}" destId="{B5ED4907-135A-EF48-946C-0B1D0262EF2E}"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FECCEA-4FA0-0547-A8A7-A8E881B5084F}">
      <dsp:nvSpPr>
        <dsp:cNvPr id="0" name=""/>
        <dsp:cNvSpPr/>
      </dsp:nvSpPr>
      <dsp:spPr>
        <a:xfrm>
          <a:off x="6171" y="264318"/>
          <a:ext cx="2698208" cy="1618924"/>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Lato Semibold" panose="020F0502020204030203" pitchFamily="34" charset="0"/>
              <a:ea typeface="Lato Semibold" panose="020F0502020204030203" pitchFamily="34" charset="0"/>
              <a:cs typeface="Lato Semibold" panose="020F0502020204030203" pitchFamily="34" charset="0"/>
            </a:rPr>
            <a:t>Data Handling</a:t>
          </a:r>
        </a:p>
      </dsp:txBody>
      <dsp:txXfrm>
        <a:off x="53588" y="311735"/>
        <a:ext cx="2603374" cy="1524090"/>
      </dsp:txXfrm>
    </dsp:sp>
    <dsp:sp modelId="{37F2F95F-94C5-0345-A1A8-52C1A829AD93}">
      <dsp:nvSpPr>
        <dsp:cNvPr id="0" name=""/>
        <dsp:cNvSpPr/>
      </dsp:nvSpPr>
      <dsp:spPr>
        <a:xfrm>
          <a:off x="2974200" y="739202"/>
          <a:ext cx="572020" cy="669155"/>
        </a:xfrm>
        <a:prstGeom prst="rightArrow">
          <a:avLst>
            <a:gd name="adj1" fmla="val 60000"/>
            <a:gd name="adj2" fmla="val 50000"/>
          </a:avLst>
        </a:prstGeom>
        <a:solidFill>
          <a:srgbClr val="BA0C2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solidFill>
              <a:srgbClr val="BA0C2F"/>
            </a:solidFill>
          </a:endParaRPr>
        </a:p>
      </dsp:txBody>
      <dsp:txXfrm>
        <a:off x="2974200" y="873033"/>
        <a:ext cx="400414" cy="401493"/>
      </dsp:txXfrm>
    </dsp:sp>
    <dsp:sp modelId="{6F3C7645-1725-554B-B121-4C8334E52F6E}">
      <dsp:nvSpPr>
        <dsp:cNvPr id="0" name=""/>
        <dsp:cNvSpPr/>
      </dsp:nvSpPr>
      <dsp:spPr>
        <a:xfrm>
          <a:off x="3783662" y="264318"/>
          <a:ext cx="2698208" cy="1618924"/>
        </a:xfrm>
        <a:prstGeom prst="roundRect">
          <a:avLst>
            <a:gd name="adj" fmla="val 10000"/>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Feature Extraction</a:t>
          </a:r>
        </a:p>
      </dsp:txBody>
      <dsp:txXfrm>
        <a:off x="3831079" y="311735"/>
        <a:ext cx="2603374" cy="1524090"/>
      </dsp:txXfrm>
    </dsp:sp>
    <dsp:sp modelId="{CB52ACBD-5938-FB48-88B7-057084F24704}">
      <dsp:nvSpPr>
        <dsp:cNvPr id="0" name=""/>
        <dsp:cNvSpPr/>
      </dsp:nvSpPr>
      <dsp:spPr>
        <a:xfrm>
          <a:off x="6751691" y="739202"/>
          <a:ext cx="572020" cy="669155"/>
        </a:xfrm>
        <a:prstGeom prst="rightArrow">
          <a:avLst>
            <a:gd name="adj1" fmla="val 60000"/>
            <a:gd name="adj2" fmla="val 50000"/>
          </a:avLst>
        </a:prstGeom>
        <a:solidFill>
          <a:srgbClr val="C0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6751691" y="873033"/>
        <a:ext cx="400414" cy="401493"/>
      </dsp:txXfrm>
    </dsp:sp>
    <dsp:sp modelId="{A46BDCF8-E4B1-C848-B43D-D863BDB7419E}">
      <dsp:nvSpPr>
        <dsp:cNvPr id="0" name=""/>
        <dsp:cNvSpPr/>
      </dsp:nvSpPr>
      <dsp:spPr>
        <a:xfrm>
          <a:off x="7561154" y="264318"/>
          <a:ext cx="2698208" cy="1618924"/>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User-Query Modelling</a:t>
          </a:r>
        </a:p>
      </dsp:txBody>
      <dsp:txXfrm>
        <a:off x="7608571" y="311735"/>
        <a:ext cx="2603374" cy="1524090"/>
      </dsp:txXfrm>
    </dsp:sp>
    <dsp:sp modelId="{7A0AD155-17AB-084B-93C4-F066DDC3EB9B}">
      <dsp:nvSpPr>
        <dsp:cNvPr id="0" name=""/>
        <dsp:cNvSpPr/>
      </dsp:nvSpPr>
      <dsp:spPr>
        <a:xfrm>
          <a:off x="10530725" y="739202"/>
          <a:ext cx="575290" cy="669155"/>
        </a:xfrm>
        <a:prstGeom prst="rightArrow">
          <a:avLst>
            <a:gd name="adj1" fmla="val 60000"/>
            <a:gd name="adj2" fmla="val 50000"/>
          </a:avLst>
        </a:prstGeom>
        <a:solidFill>
          <a:srgbClr val="BA0C2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solidFill>
              <a:srgbClr val="BA0C2F"/>
            </a:solidFill>
          </a:endParaRPr>
        </a:p>
      </dsp:txBody>
      <dsp:txXfrm>
        <a:off x="10530725" y="873033"/>
        <a:ext cx="402703" cy="401493"/>
      </dsp:txXfrm>
    </dsp:sp>
    <dsp:sp modelId="{B5ED4907-135A-EF48-946C-0B1D0262EF2E}">
      <dsp:nvSpPr>
        <dsp:cNvPr id="0" name=""/>
        <dsp:cNvSpPr/>
      </dsp:nvSpPr>
      <dsp:spPr>
        <a:xfrm>
          <a:off x="11344816" y="264318"/>
          <a:ext cx="2698208" cy="1618924"/>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User Interface and System Architecture Implementation</a:t>
          </a:r>
        </a:p>
      </dsp:txBody>
      <dsp:txXfrm>
        <a:off x="11392233" y="311735"/>
        <a:ext cx="2603374" cy="152409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3891E7-C3BA-3646-A7FC-F0098B06E03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CF4FB73-E53B-1749-A059-FE7257A966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F0E767-06F5-1743-8250-09BED16D1E0E}" type="datetimeFigureOut">
              <a:rPr lang="en-US" smtClean="0"/>
              <a:t>5/5/2020</a:t>
            </a:fld>
            <a:endParaRPr lang="en-US"/>
          </a:p>
        </p:txBody>
      </p:sp>
      <p:sp>
        <p:nvSpPr>
          <p:cNvPr id="4" name="Footer Placeholder 3">
            <a:extLst>
              <a:ext uri="{FF2B5EF4-FFF2-40B4-BE49-F238E27FC236}">
                <a16:creationId xmlns:a16="http://schemas.microsoft.com/office/drawing/2014/main" id="{66DBA9DB-F905-5049-94C5-CA28F88F501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3EAA553-D214-1046-A6CC-A7C6D38172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18FCAB-9264-FF45-8959-444272B54243}" type="slidenum">
              <a:rPr lang="en-US" smtClean="0"/>
              <a:t>‹#›</a:t>
            </a:fld>
            <a:endParaRPr lang="en-US"/>
          </a:p>
        </p:txBody>
      </p:sp>
    </p:spTree>
    <p:extLst>
      <p:ext uri="{BB962C8B-B14F-4D97-AF65-F5344CB8AC3E}">
        <p14:creationId xmlns:p14="http://schemas.microsoft.com/office/powerpoint/2010/main" val="28396327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FC99CA-AF55-2547-B865-ACD414BD3D5B}" type="datetimeFigureOut">
              <a:rPr lang="en-US" smtClean="0"/>
              <a:t>5/5/2020</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9CAA77-372A-BC4B-8C05-DA1E75EBB0E9}" type="slidenum">
              <a:rPr lang="en-US" smtClean="0"/>
              <a:t>‹#›</a:t>
            </a:fld>
            <a:endParaRPr lang="en-US"/>
          </a:p>
        </p:txBody>
      </p:sp>
    </p:spTree>
    <p:extLst>
      <p:ext uri="{BB962C8B-B14F-4D97-AF65-F5344CB8AC3E}">
        <p14:creationId xmlns:p14="http://schemas.microsoft.com/office/powerpoint/2010/main" val="711326917"/>
      </p:ext>
    </p:extLst>
  </p:cSld>
  <p:clrMap bg1="lt1" tx1="dk1" bg2="lt2" tx2="dk2" accent1="accent1" accent2="accent2" accent3="accent3" accent4="accent4" accent5="accent5" accent6="accent6" hlink="hlink" folHlink="folHlink"/>
  <p:notesStyle>
    <a:lvl1pPr marL="0" algn="l" defTabSz="1752082" rtl="0" eaLnBrk="1" latinLnBrk="0" hangingPunct="1">
      <a:defRPr sz="2299" kern="1200">
        <a:solidFill>
          <a:schemeClr val="tx1"/>
        </a:solidFill>
        <a:latin typeface="+mn-lt"/>
        <a:ea typeface="+mn-ea"/>
        <a:cs typeface="+mn-cs"/>
      </a:defRPr>
    </a:lvl1pPr>
    <a:lvl2pPr marL="876041" algn="l" defTabSz="1752082" rtl="0" eaLnBrk="1" latinLnBrk="0" hangingPunct="1">
      <a:defRPr sz="2299" kern="1200">
        <a:solidFill>
          <a:schemeClr val="tx1"/>
        </a:solidFill>
        <a:latin typeface="+mn-lt"/>
        <a:ea typeface="+mn-ea"/>
        <a:cs typeface="+mn-cs"/>
      </a:defRPr>
    </a:lvl2pPr>
    <a:lvl3pPr marL="1752082" algn="l" defTabSz="1752082" rtl="0" eaLnBrk="1" latinLnBrk="0" hangingPunct="1">
      <a:defRPr sz="2299" kern="1200">
        <a:solidFill>
          <a:schemeClr val="tx1"/>
        </a:solidFill>
        <a:latin typeface="+mn-lt"/>
        <a:ea typeface="+mn-ea"/>
        <a:cs typeface="+mn-cs"/>
      </a:defRPr>
    </a:lvl3pPr>
    <a:lvl4pPr marL="2628123" algn="l" defTabSz="1752082" rtl="0" eaLnBrk="1" latinLnBrk="0" hangingPunct="1">
      <a:defRPr sz="2299" kern="1200">
        <a:solidFill>
          <a:schemeClr val="tx1"/>
        </a:solidFill>
        <a:latin typeface="+mn-lt"/>
        <a:ea typeface="+mn-ea"/>
        <a:cs typeface="+mn-cs"/>
      </a:defRPr>
    </a:lvl4pPr>
    <a:lvl5pPr marL="3504164" algn="l" defTabSz="1752082" rtl="0" eaLnBrk="1" latinLnBrk="0" hangingPunct="1">
      <a:defRPr sz="2299" kern="1200">
        <a:solidFill>
          <a:schemeClr val="tx1"/>
        </a:solidFill>
        <a:latin typeface="+mn-lt"/>
        <a:ea typeface="+mn-ea"/>
        <a:cs typeface="+mn-cs"/>
      </a:defRPr>
    </a:lvl5pPr>
    <a:lvl6pPr marL="4380205" algn="l" defTabSz="1752082" rtl="0" eaLnBrk="1" latinLnBrk="0" hangingPunct="1">
      <a:defRPr sz="2299" kern="1200">
        <a:solidFill>
          <a:schemeClr val="tx1"/>
        </a:solidFill>
        <a:latin typeface="+mn-lt"/>
        <a:ea typeface="+mn-ea"/>
        <a:cs typeface="+mn-cs"/>
      </a:defRPr>
    </a:lvl6pPr>
    <a:lvl7pPr marL="5256246" algn="l" defTabSz="1752082" rtl="0" eaLnBrk="1" latinLnBrk="0" hangingPunct="1">
      <a:defRPr sz="2299" kern="1200">
        <a:solidFill>
          <a:schemeClr val="tx1"/>
        </a:solidFill>
        <a:latin typeface="+mn-lt"/>
        <a:ea typeface="+mn-ea"/>
        <a:cs typeface="+mn-cs"/>
      </a:defRPr>
    </a:lvl7pPr>
    <a:lvl8pPr marL="6132286" algn="l" defTabSz="1752082" rtl="0" eaLnBrk="1" latinLnBrk="0" hangingPunct="1">
      <a:defRPr sz="2299" kern="1200">
        <a:solidFill>
          <a:schemeClr val="tx1"/>
        </a:solidFill>
        <a:latin typeface="+mn-lt"/>
        <a:ea typeface="+mn-ea"/>
        <a:cs typeface="+mn-cs"/>
      </a:defRPr>
    </a:lvl8pPr>
    <a:lvl9pPr marL="7008327" algn="l" defTabSz="1752082" rtl="0" eaLnBrk="1" latinLnBrk="0" hangingPunct="1">
      <a:defRPr sz="22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CAA77-372A-BC4B-8C05-DA1E75EBB0E9}" type="slidenum">
              <a:rPr lang="en-US" smtClean="0"/>
              <a:t>1</a:t>
            </a:fld>
            <a:endParaRPr lang="en-US"/>
          </a:p>
        </p:txBody>
      </p:sp>
    </p:spTree>
    <p:extLst>
      <p:ext uri="{BB962C8B-B14F-4D97-AF65-F5344CB8AC3E}">
        <p14:creationId xmlns:p14="http://schemas.microsoft.com/office/powerpoint/2010/main" val="2838761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79228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137385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1207221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03985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US"/>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95E40B-6DE2-BC44-9D41-DAE6D07500F7}"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704357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95E40B-6DE2-BC44-9D41-DAE6D07500F7}" type="datetimeFigureOut">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455163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95E40B-6DE2-BC44-9D41-DAE6D07500F7}" type="datetimeFigureOut">
              <a:rPr lang="en-US" smtClean="0"/>
              <a:t>5/5/2020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677037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95E40B-6DE2-BC44-9D41-DAE6D07500F7}" type="datetimeFigureOut">
              <a:rPr lang="en-US" smtClean="0"/>
              <a:t>5/5/2020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996350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95E40B-6DE2-BC44-9D41-DAE6D07500F7}" type="datetimeFigureOut">
              <a:rPr lang="en-US" smtClean="0"/>
              <a:t>5/5/2020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1521120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Edit Master text styles</a:t>
            </a:r>
          </a:p>
        </p:txBody>
      </p:sp>
      <p:sp>
        <p:nvSpPr>
          <p:cNvPr id="5" name="Date Placeholder 4"/>
          <p:cNvSpPr>
            <a:spLocks noGrp="1"/>
          </p:cNvSpPr>
          <p:nvPr>
            <p:ph type="dt" sz="half" idx="10"/>
          </p:nvPr>
        </p:nvSpPr>
        <p:spPr/>
        <p:txBody>
          <a:bodyPr/>
          <a:lstStyle/>
          <a:p>
            <a:fld id="{0D95E40B-6DE2-BC44-9D41-DAE6D07500F7}" type="datetimeFigureOut">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33187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a:t>Click icon to add picture</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Edit Master text styles</a:t>
            </a:r>
          </a:p>
        </p:txBody>
      </p:sp>
      <p:sp>
        <p:nvSpPr>
          <p:cNvPr id="5" name="Date Placeholder 4"/>
          <p:cNvSpPr>
            <a:spLocks noGrp="1"/>
          </p:cNvSpPr>
          <p:nvPr>
            <p:ph type="dt" sz="half" idx="10"/>
          </p:nvPr>
        </p:nvSpPr>
        <p:spPr/>
        <p:txBody>
          <a:bodyPr/>
          <a:lstStyle/>
          <a:p>
            <a:fld id="{0D95E40B-6DE2-BC44-9D41-DAE6D07500F7}" type="datetimeFigureOut">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6847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fld id="{0D95E40B-6DE2-BC44-9D41-DAE6D07500F7}" type="datetimeFigureOut">
              <a:rPr lang="en-US" smtClean="0"/>
              <a:t>5/5/2020</a:t>
            </a:fld>
            <a:endParaRPr lang="en-US"/>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C3166843-2171-0A4E-A25C-3792A956F97F}" type="slidenum">
              <a:rPr lang="en-US" smtClean="0"/>
              <a:t>‹#›</a:t>
            </a:fld>
            <a:endParaRPr lang="en-US"/>
          </a:p>
        </p:txBody>
      </p:sp>
    </p:spTree>
    <p:extLst>
      <p:ext uri="{BB962C8B-B14F-4D97-AF65-F5344CB8AC3E}">
        <p14:creationId xmlns:p14="http://schemas.microsoft.com/office/powerpoint/2010/main" val="37394843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0AD2D8-C138-C94C-94DD-ABB553EA7D13}"/>
              </a:ext>
            </a:extLst>
          </p:cNvPr>
          <p:cNvSpPr txBox="1"/>
          <p:nvPr/>
        </p:nvSpPr>
        <p:spPr>
          <a:xfrm>
            <a:off x="463519" y="2033666"/>
            <a:ext cx="8286697" cy="1015663"/>
          </a:xfrm>
          <a:prstGeom prst="rect">
            <a:avLst/>
          </a:prstGeom>
          <a:noFill/>
          <a:ln>
            <a:noFill/>
          </a:ln>
        </p:spPr>
        <p:txBody>
          <a:bodyPr wrap="square" rtlCol="0">
            <a:spAutoFit/>
          </a:bodyPr>
          <a:lstStyle/>
          <a:p>
            <a:r>
              <a:rPr lang="en-US" sz="3000" b="1" dirty="0">
                <a:solidFill>
                  <a:schemeClr val="bg2">
                    <a:lumMod val="10000"/>
                  </a:schemeClr>
                </a:solidFill>
                <a:latin typeface="Lato Black" panose="020F0502020204030203" pitchFamily="34" charset="0"/>
                <a:ea typeface="Lato Black" panose="020F0502020204030203" pitchFamily="34" charset="0"/>
                <a:cs typeface="Lato Black" panose="020F0502020204030203" pitchFamily="34" charset="0"/>
              </a:rPr>
              <a:t>Workplace Assistant Augmented Reality (WAAR)</a:t>
            </a:r>
          </a:p>
        </p:txBody>
      </p:sp>
      <p:sp>
        <p:nvSpPr>
          <p:cNvPr id="13" name="TextBox 12">
            <a:extLst>
              <a:ext uri="{FF2B5EF4-FFF2-40B4-BE49-F238E27FC236}">
                <a16:creationId xmlns:a16="http://schemas.microsoft.com/office/drawing/2014/main" id="{76F28539-8427-034D-AB3E-D080C970E1AF}"/>
              </a:ext>
            </a:extLst>
          </p:cNvPr>
          <p:cNvSpPr txBox="1"/>
          <p:nvPr/>
        </p:nvSpPr>
        <p:spPr>
          <a:xfrm>
            <a:off x="9198292" y="1959288"/>
            <a:ext cx="5382895" cy="430887"/>
          </a:xfrm>
          <a:prstGeom prst="rect">
            <a:avLst/>
          </a:prstGeom>
          <a:noFill/>
        </p:spPr>
        <p:txBody>
          <a:bodyPr wrap="square" rtlCol="0">
            <a:spAutoFit/>
          </a:bodyPr>
          <a:lstStyle/>
          <a:p>
            <a:pPr>
              <a:spcAft>
                <a:spcPts val="800"/>
              </a:spcAft>
            </a:pPr>
            <a:r>
              <a:rPr lang="en-US" sz="2200" dirty="0">
                <a:latin typeface="Lato Light" panose="020F0502020204030203" pitchFamily="34" charset="0"/>
                <a:ea typeface="Lato Light" panose="020F0502020204030203" pitchFamily="34" charset="0"/>
                <a:cs typeface="Lato Light" panose="020F0502020204030203" pitchFamily="34" charset="0"/>
              </a:rPr>
              <a:t>Gabriel Camilleri</a:t>
            </a:r>
          </a:p>
        </p:txBody>
      </p:sp>
      <p:sp>
        <p:nvSpPr>
          <p:cNvPr id="14" name="Rectangle 13">
            <a:extLst>
              <a:ext uri="{FF2B5EF4-FFF2-40B4-BE49-F238E27FC236}">
                <a16:creationId xmlns:a16="http://schemas.microsoft.com/office/drawing/2014/main" id="{4D573C57-D36A-A144-A6CD-69ACDF1287F2}"/>
              </a:ext>
            </a:extLst>
          </p:cNvPr>
          <p:cNvSpPr/>
          <p:nvPr/>
        </p:nvSpPr>
        <p:spPr>
          <a:xfrm>
            <a:off x="9198293" y="2390175"/>
            <a:ext cx="5382895" cy="400110"/>
          </a:xfrm>
          <a:prstGeom prst="rect">
            <a:avLst/>
          </a:prstGeom>
        </p:spPr>
        <p:txBody>
          <a:bodyPr wrap="square">
            <a:spAutoFit/>
          </a:bodyPr>
          <a:lstStyle/>
          <a:p>
            <a:pPr>
              <a:spcAft>
                <a:spcPts val="200"/>
              </a:spcAft>
            </a:pPr>
            <a:r>
              <a:rPr lang="en-US" sz="2000" dirty="0">
                <a:latin typeface="Lato Light" panose="020F0502020204030203" pitchFamily="34" charset="0"/>
                <a:ea typeface="Lato Light" panose="020F0502020204030203" pitchFamily="34" charset="0"/>
                <a:cs typeface="Lato Light" panose="020F0502020204030203" pitchFamily="34" charset="0"/>
              </a:rPr>
              <a:t>Supervisor: Dr. Vanessa Camilleri</a:t>
            </a:r>
          </a:p>
        </p:txBody>
      </p:sp>
      <p:cxnSp>
        <p:nvCxnSpPr>
          <p:cNvPr id="21" name="Straight Connector 20">
            <a:extLst>
              <a:ext uri="{FF2B5EF4-FFF2-40B4-BE49-F238E27FC236}">
                <a16:creationId xmlns:a16="http://schemas.microsoft.com/office/drawing/2014/main" id="{BD49B10F-6444-244B-886E-62EC6CD4F9A3}"/>
              </a:ext>
            </a:extLst>
          </p:cNvPr>
          <p:cNvCxnSpPr>
            <a:cxnSpLocks/>
          </p:cNvCxnSpPr>
          <p:nvPr/>
        </p:nvCxnSpPr>
        <p:spPr>
          <a:xfrm>
            <a:off x="8903825" y="1959288"/>
            <a:ext cx="0" cy="1164421"/>
          </a:xfrm>
          <a:prstGeom prst="line">
            <a:avLst/>
          </a:prstGeom>
          <a:ln w="38100">
            <a:solidFill>
              <a:srgbClr val="BA0C2F"/>
            </a:solidFill>
          </a:ln>
        </p:spPr>
        <p:style>
          <a:lnRef idx="1">
            <a:schemeClr val="accent1"/>
          </a:lnRef>
          <a:fillRef idx="0">
            <a:schemeClr val="accent1"/>
          </a:fillRef>
          <a:effectRef idx="0">
            <a:schemeClr val="accent1"/>
          </a:effectRef>
          <a:fontRef idx="minor">
            <a:schemeClr val="tx1"/>
          </a:fontRef>
        </p:style>
      </p:cxnSp>
      <p:graphicFrame>
        <p:nvGraphicFramePr>
          <p:cNvPr id="25" name="Table 24">
            <a:extLst>
              <a:ext uri="{FF2B5EF4-FFF2-40B4-BE49-F238E27FC236}">
                <a16:creationId xmlns:a16="http://schemas.microsoft.com/office/drawing/2014/main" id="{3E562E36-6B89-F94B-92B8-421469385C41}"/>
              </a:ext>
            </a:extLst>
          </p:cNvPr>
          <p:cNvGraphicFramePr>
            <a:graphicFrameLocks noGrp="1"/>
          </p:cNvGraphicFramePr>
          <p:nvPr>
            <p:extLst>
              <p:ext uri="{D42A27DB-BD31-4B8C-83A1-F6EECF244321}">
                <p14:modId xmlns:p14="http://schemas.microsoft.com/office/powerpoint/2010/main" val="544489525"/>
              </p:ext>
            </p:extLst>
          </p:nvPr>
        </p:nvGraphicFramePr>
        <p:xfrm>
          <a:off x="538164" y="3596391"/>
          <a:ext cx="6769099" cy="4077236"/>
        </p:xfrm>
        <a:graphic>
          <a:graphicData uri="http://schemas.openxmlformats.org/drawingml/2006/table">
            <a:tbl>
              <a:tblPr firstRow="1" firstCol="1" bandRow="1">
                <a:tableStyleId>{2D5ABB26-0587-4C30-8999-92F81FD0307C}</a:tableStyleId>
              </a:tblPr>
              <a:tblGrid>
                <a:gridCol w="6769099">
                  <a:extLst>
                    <a:ext uri="{9D8B030D-6E8A-4147-A177-3AD203B41FA5}">
                      <a16:colId xmlns:a16="http://schemas.microsoft.com/office/drawing/2014/main" val="2430199447"/>
                    </a:ext>
                  </a:extLst>
                </a:gridCol>
              </a:tblGrid>
              <a:tr h="572036">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INTRODUCTION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3134006">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GB" sz="1600" dirty="0">
                          <a:latin typeface="Lato" panose="020F0502020204030203" pitchFamily="34" charset="0"/>
                          <a:ea typeface="Lato" panose="020F0502020204030203" pitchFamily="34" charset="0"/>
                          <a:cs typeface="Lato" panose="020F0502020204030203" pitchFamily="34" charset="0"/>
                        </a:rPr>
                        <a:t>Starting a new job in an oﬃce can be very stressful for an intern or a new employee, especially on their ﬁrst day at the oﬃce. The ﬁrst month at the workplace might seem overwhelming for new employees. Therefore, during their ﬁrst few months of settling and adjusting, the company may allow “a period of learning how to ‘ﬁt in’ and adjusting to how things work in the new setting”[1] for the employee’s beneﬁt.</a:t>
                      </a:r>
                    </a:p>
                    <a:p>
                      <a:pPr marL="0" marR="0" lvl="0" indent="0" algn="l" defTabSz="1511960" rtl="0" eaLnBrk="1" fontAlgn="auto" latinLnBrk="0" hangingPunct="1">
                        <a:lnSpc>
                          <a:spcPct val="100000"/>
                        </a:lnSpc>
                        <a:spcBef>
                          <a:spcPts val="0"/>
                        </a:spcBef>
                        <a:spcAft>
                          <a:spcPts val="0"/>
                        </a:spcAft>
                        <a:buClrTx/>
                        <a:buSzTx/>
                        <a:buFontTx/>
                        <a:buNone/>
                        <a:tabLst/>
                        <a:defRPr/>
                      </a:pPr>
                      <a:endParaRPr lang="en-GB" sz="1600" dirty="0">
                        <a:latin typeface="Lato" panose="020F0502020204030203" pitchFamily="34" charset="0"/>
                        <a:ea typeface="Lato" panose="020F0502020204030203" pitchFamily="34" charset="0"/>
                        <a:cs typeface="Lato" panose="020F0502020204030203" pitchFamily="34" charset="0"/>
                      </a:endParaRPr>
                    </a:p>
                    <a:p>
                      <a:pPr marL="0" marR="0" lvl="0" indent="0" algn="l" defTabSz="1511960" rtl="0" eaLnBrk="1" fontAlgn="auto" latinLnBrk="0" hangingPunct="1">
                        <a:lnSpc>
                          <a:spcPct val="100000"/>
                        </a:lnSpc>
                        <a:spcBef>
                          <a:spcPts val="0"/>
                        </a:spcBef>
                        <a:spcAft>
                          <a:spcPts val="0"/>
                        </a:spcAft>
                        <a:buClrTx/>
                        <a:buSzTx/>
                        <a:buFontTx/>
                        <a:buNone/>
                        <a:tabLst/>
                        <a:defRPr/>
                      </a:pPr>
                      <a:r>
                        <a:rPr lang="en-GB" sz="1600" dirty="0">
                          <a:latin typeface="Lato" panose="020F0502020204030203" pitchFamily="34" charset="0"/>
                          <a:ea typeface="Lato" panose="020F0502020204030203" pitchFamily="34" charset="0"/>
                          <a:cs typeface="Lato" panose="020F0502020204030203" pitchFamily="34" charset="0"/>
                        </a:rPr>
                        <a:t>Providing an assistant AR application to help speed up the process for the employee to adjust to their new workplace environment may oﬀer several challenges. However, such challenges may be overcome using a combination of A.I. techniques that may help in providing efficient image and object recognition, through a combination of deep learning and traditional computer vision as well as user profiling techniques for filtering information.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27" name="Table 26">
            <a:extLst>
              <a:ext uri="{FF2B5EF4-FFF2-40B4-BE49-F238E27FC236}">
                <a16:creationId xmlns:a16="http://schemas.microsoft.com/office/drawing/2014/main" id="{8AF3251F-B069-FB41-8D62-197A7018650C}"/>
              </a:ext>
            </a:extLst>
          </p:cNvPr>
          <p:cNvGraphicFramePr>
            <a:graphicFrameLocks noGrp="1"/>
          </p:cNvGraphicFramePr>
          <p:nvPr>
            <p:extLst>
              <p:ext uri="{D42A27DB-BD31-4B8C-83A1-F6EECF244321}">
                <p14:modId xmlns:p14="http://schemas.microsoft.com/office/powerpoint/2010/main" val="3543324033"/>
              </p:ext>
            </p:extLst>
          </p:nvPr>
        </p:nvGraphicFramePr>
        <p:xfrm>
          <a:off x="538161" y="14447123"/>
          <a:ext cx="14043025" cy="3128053"/>
        </p:xfrm>
        <a:graphic>
          <a:graphicData uri="http://schemas.openxmlformats.org/drawingml/2006/table">
            <a:tbl>
              <a:tblPr firstRow="1" bandRow="1">
                <a:tableStyleId>{2D5ABB26-0587-4C30-8999-92F81FD0307C}</a:tableStyleId>
              </a:tblPr>
              <a:tblGrid>
                <a:gridCol w="14043025">
                  <a:extLst>
                    <a:ext uri="{9D8B030D-6E8A-4147-A177-3AD203B41FA5}">
                      <a16:colId xmlns:a16="http://schemas.microsoft.com/office/drawing/2014/main" val="2430199447"/>
                    </a:ext>
                  </a:extLst>
                </a:gridCol>
              </a:tblGrid>
              <a:tr h="540000">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RESULTS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588053">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GB" sz="1600" dirty="0">
                          <a:latin typeface="Lato" panose="020F0502020204030203" pitchFamily="34" charset="0"/>
                          <a:ea typeface="Lato" panose="020F0502020204030203" pitchFamily="34" charset="0"/>
                          <a:cs typeface="Lato" panose="020F0502020204030203" pitchFamily="34" charset="0"/>
                        </a:rPr>
                        <a:t>The SVD++ model achieved average Root Mean Square Error and Mean Absolute Error of 3.1226 and 2.6866 respectively. In comparison to other baselines it has obtained the lowest RMSE and MAE values, hence making it the most efficient filtering model to apply. The AR application obtained on average a distance variance of 130 cm and 150 cm for image and model targets respectively, a 270 degrees of rotation variance for both targets, and an average occlusion variance of 0.55% and 0.64% for image and model targets respectively. The system obtained on average positive qualitative results via user-feedback along with recommendations on how it may be further improved.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32" name="Table 31">
            <a:extLst>
              <a:ext uri="{FF2B5EF4-FFF2-40B4-BE49-F238E27FC236}">
                <a16:creationId xmlns:a16="http://schemas.microsoft.com/office/drawing/2014/main" id="{12513836-B525-7547-A041-4752351EF386}"/>
              </a:ext>
            </a:extLst>
          </p:cNvPr>
          <p:cNvGraphicFramePr>
            <a:graphicFrameLocks noGrp="1"/>
          </p:cNvGraphicFramePr>
          <p:nvPr>
            <p:extLst>
              <p:ext uri="{D42A27DB-BD31-4B8C-83A1-F6EECF244321}">
                <p14:modId xmlns:p14="http://schemas.microsoft.com/office/powerpoint/2010/main" val="1789691453"/>
              </p:ext>
            </p:extLst>
          </p:nvPr>
        </p:nvGraphicFramePr>
        <p:xfrm>
          <a:off x="7845427" y="17807674"/>
          <a:ext cx="6735761" cy="2873030"/>
        </p:xfrm>
        <a:graphic>
          <a:graphicData uri="http://schemas.openxmlformats.org/drawingml/2006/table">
            <a:tbl>
              <a:tblPr firstRow="1" bandRow="1">
                <a:tableStyleId>{2D5ABB26-0587-4C30-8999-92F81FD0307C}</a:tableStyleId>
              </a:tblPr>
              <a:tblGrid>
                <a:gridCol w="6735761">
                  <a:extLst>
                    <a:ext uri="{9D8B030D-6E8A-4147-A177-3AD203B41FA5}">
                      <a16:colId xmlns:a16="http://schemas.microsoft.com/office/drawing/2014/main" val="2430199447"/>
                    </a:ext>
                  </a:extLst>
                </a:gridCol>
              </a:tblGrid>
              <a:tr h="540000">
                <a:tc>
                  <a:txBody>
                    <a:bodyPr/>
                    <a:lstStyle/>
                    <a:p>
                      <a:r>
                        <a:rPr lang="en-US" sz="2800" b="0" i="1" dirty="0">
                          <a:solidFill>
                            <a:schemeClr val="bg1"/>
                          </a:solidFill>
                          <a:latin typeface="Lato Light" panose="020F0502020204030203" pitchFamily="34" charset="0"/>
                          <a:ea typeface="Lato Light" panose="020F0502020204030203" pitchFamily="34" charset="0"/>
                          <a:cs typeface="Lato Light" panose="020F0502020204030203" pitchFamily="34" charset="0"/>
                        </a:rPr>
                        <a:t>REFERENCES</a:t>
                      </a:r>
                      <a:endParaRPr lang="en-US" b="0" i="1"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a:txBody>
                  <a:tcPr anchor="ctr">
                    <a:lnL w="12700" cap="flat" cmpd="sng" algn="ctr">
                      <a:solidFill>
                        <a:srgbClr val="BA0C2F"/>
                      </a:solidFill>
                      <a:prstDash val="solid"/>
                      <a:round/>
                      <a:headEnd type="none" w="med" len="med"/>
                      <a:tailEnd type="none" w="med" len="med"/>
                    </a:lnL>
                    <a:lnR w="12700" cap="flat" cmpd="sng" algn="ctr">
                      <a:solidFill>
                        <a:srgbClr val="BA0C2F"/>
                      </a:solidFill>
                      <a:prstDash val="solid"/>
                      <a:round/>
                      <a:headEnd type="none" w="med" len="med"/>
                      <a:tailEnd type="none" w="med" len="med"/>
                    </a:lnR>
                    <a:lnT w="12700" cap="flat" cmpd="sng" algn="ctr">
                      <a:solidFill>
                        <a:srgbClr val="BA0C2F"/>
                      </a:solidFill>
                      <a:prstDash val="solid"/>
                      <a:round/>
                      <a:headEnd type="none" w="med" len="med"/>
                      <a:tailEnd type="none" w="med" len="med"/>
                    </a:lnT>
                    <a:lnB w="12700" cap="flat" cmpd="sng" algn="ctr">
                      <a:solidFill>
                        <a:srgbClr val="BA0C2F"/>
                      </a:solidFill>
                      <a:prstDash val="solid"/>
                      <a:round/>
                      <a:headEnd type="none" w="med" len="med"/>
                      <a:tailEnd type="none" w="med" len="med"/>
                    </a:lnB>
                    <a:solidFill>
                      <a:srgbClr val="BA0C2F"/>
                    </a:solidFill>
                  </a:tcPr>
                </a:tc>
                <a:extLst>
                  <a:ext uri="{0D108BD9-81ED-4DB2-BD59-A6C34878D82A}">
                    <a16:rowId xmlns:a16="http://schemas.microsoft.com/office/drawing/2014/main" val="2572550161"/>
                  </a:ext>
                </a:extLst>
              </a:tr>
              <a:tr h="2333030">
                <a:tc>
                  <a:txBody>
                    <a:bodyPr/>
                    <a:lstStyle/>
                    <a:p>
                      <a:pPr marL="0" marR="0" lvl="0" indent="0" algn="l" defTabSz="1511960" rtl="0" eaLnBrk="1" fontAlgn="auto" latinLnBrk="0" hangingPunct="1">
                        <a:lnSpc>
                          <a:spcPct val="100000"/>
                        </a:lnSpc>
                        <a:spcBef>
                          <a:spcPts val="0"/>
                        </a:spcBef>
                        <a:spcAft>
                          <a:spcPts val="0"/>
                        </a:spcAft>
                        <a:buClrTx/>
                        <a:buSzTx/>
                        <a:buFont typeface="+mj-lt"/>
                        <a:buNone/>
                        <a:tabLst/>
                        <a:defRPr/>
                      </a:pPr>
                      <a:r>
                        <a:rPr lang="en-GB" sz="1600" dirty="0">
                          <a:latin typeface="Lato" panose="020F0502020204030203" pitchFamily="34" charset="0"/>
                          <a:ea typeface="Lato" panose="020F0502020204030203" pitchFamily="34" charset="0"/>
                          <a:cs typeface="Lato" panose="020F0502020204030203" pitchFamily="34" charset="0"/>
                        </a:rPr>
                        <a:t>[1] P. </a:t>
                      </a:r>
                      <a:r>
                        <a:rPr lang="en-GB" sz="1600" dirty="0" err="1">
                          <a:latin typeface="Lato" panose="020F0502020204030203" pitchFamily="34" charset="0"/>
                          <a:ea typeface="Lato" panose="020F0502020204030203" pitchFamily="34" charset="0"/>
                          <a:cs typeface="Lato" panose="020F0502020204030203" pitchFamily="34" charset="0"/>
                        </a:rPr>
                        <a:t>Moita</a:t>
                      </a:r>
                      <a:r>
                        <a:rPr lang="en-GB" sz="1600" dirty="0">
                          <a:latin typeface="Lato" panose="020F0502020204030203" pitchFamily="34" charset="0"/>
                          <a:ea typeface="Lato" panose="020F0502020204030203" pitchFamily="34" charset="0"/>
                          <a:cs typeface="Lato" panose="020F0502020204030203" pitchFamily="34" charset="0"/>
                        </a:rPr>
                        <a:t>, “Adjustment to the work place by new recruits in libraries,” vol. Vol.5(2), pp. 71–85, 04 2015.</a:t>
                      </a:r>
                    </a:p>
                    <a:p>
                      <a:pPr marL="0" marR="0" lvl="0" indent="0" algn="l" defTabSz="1511960" rtl="0" eaLnBrk="1" fontAlgn="auto" latinLnBrk="0" hangingPunct="1">
                        <a:lnSpc>
                          <a:spcPct val="100000"/>
                        </a:lnSpc>
                        <a:spcBef>
                          <a:spcPts val="0"/>
                        </a:spcBef>
                        <a:spcAft>
                          <a:spcPts val="0"/>
                        </a:spcAft>
                        <a:buClrTx/>
                        <a:buSzTx/>
                        <a:buFont typeface="+mj-lt"/>
                        <a:buNone/>
                        <a:tabLst/>
                        <a:defRPr/>
                      </a:pPr>
                      <a:r>
                        <a:rPr lang="en-US" sz="1600" dirty="0">
                          <a:latin typeface="Lato" panose="020F0502020204030203" pitchFamily="34" charset="0"/>
                          <a:ea typeface="Lato" panose="020F0502020204030203" pitchFamily="34" charset="0"/>
                          <a:cs typeface="Lato" panose="020F0502020204030203" pitchFamily="34" charset="0"/>
                        </a:rPr>
                        <a:t>[2] F. </a:t>
                      </a:r>
                      <a:r>
                        <a:rPr lang="en-US" sz="1600" dirty="0" err="1">
                          <a:latin typeface="Lato" panose="020F0502020204030203" pitchFamily="34" charset="0"/>
                          <a:ea typeface="Lato" panose="020F0502020204030203" pitchFamily="34" charset="0"/>
                          <a:cs typeface="Lato" panose="020F0502020204030203" pitchFamily="34" charset="0"/>
                        </a:rPr>
                        <a:t>Cacheda</a:t>
                      </a:r>
                      <a:r>
                        <a:rPr lang="en-US" sz="1600" dirty="0">
                          <a:latin typeface="Lato" panose="020F0502020204030203" pitchFamily="34" charset="0"/>
                          <a:ea typeface="Lato" panose="020F0502020204030203" pitchFamily="34" charset="0"/>
                          <a:cs typeface="Lato" panose="020F0502020204030203" pitchFamily="34" charset="0"/>
                        </a:rPr>
                        <a:t>, V. Carneiro, D. </a:t>
                      </a:r>
                      <a:r>
                        <a:rPr lang="en-US" sz="1600" dirty="0" err="1">
                          <a:latin typeface="Lato" panose="020F0502020204030203" pitchFamily="34" charset="0"/>
                          <a:ea typeface="Lato" panose="020F0502020204030203" pitchFamily="34" charset="0"/>
                          <a:cs typeface="Lato" panose="020F0502020204030203" pitchFamily="34" charset="0"/>
                        </a:rPr>
                        <a:t>Ferna´ndez</a:t>
                      </a:r>
                      <a:r>
                        <a:rPr lang="en-US" sz="1600" dirty="0">
                          <a:latin typeface="Lato" panose="020F0502020204030203" pitchFamily="34" charset="0"/>
                          <a:ea typeface="Lato" panose="020F0502020204030203" pitchFamily="34" charset="0"/>
                          <a:cs typeface="Lato" panose="020F0502020204030203" pitchFamily="34" charset="0"/>
                        </a:rPr>
                        <a:t>, and V. </a:t>
                      </a:r>
                      <a:r>
                        <a:rPr lang="en-US" sz="1600" dirty="0" err="1">
                          <a:latin typeface="Lato" panose="020F0502020204030203" pitchFamily="34" charset="0"/>
                          <a:ea typeface="Lato" panose="020F0502020204030203" pitchFamily="34" charset="0"/>
                          <a:cs typeface="Lato" panose="020F0502020204030203" pitchFamily="34" charset="0"/>
                        </a:rPr>
                        <a:t>Formoso</a:t>
                      </a:r>
                      <a:r>
                        <a:rPr lang="en-US" sz="1600" dirty="0">
                          <a:latin typeface="Lato" panose="020F0502020204030203" pitchFamily="34" charset="0"/>
                          <a:ea typeface="Lato" panose="020F0502020204030203" pitchFamily="34" charset="0"/>
                          <a:cs typeface="Lato" panose="020F0502020204030203" pitchFamily="34" charset="0"/>
                        </a:rPr>
                        <a:t>, “Comparison of collaborative ﬁltering algorithms: Limitations of current techniques and proposals for scalable, high-performance recommender systems,” TWEB, vol. 5, p. 2, 01 2011.</a:t>
                      </a:r>
                    </a:p>
                  </a:txBody>
                  <a:tcPr>
                    <a:lnL w="12700" cap="flat" cmpd="sng" algn="ctr">
                      <a:solidFill>
                        <a:srgbClr val="BA0C2F"/>
                      </a:solidFill>
                      <a:prstDash val="solid"/>
                      <a:round/>
                      <a:headEnd type="none" w="med" len="med"/>
                      <a:tailEnd type="none" w="med" len="med"/>
                    </a:lnL>
                    <a:lnR w="12700" cap="flat" cmpd="sng" algn="ctr">
                      <a:solidFill>
                        <a:srgbClr val="BA0C2F"/>
                      </a:solidFill>
                      <a:prstDash val="solid"/>
                      <a:round/>
                      <a:headEnd type="none" w="med" len="med"/>
                      <a:tailEnd type="none" w="med" len="med"/>
                    </a:lnR>
                    <a:lnT w="12700" cap="flat" cmpd="sng" algn="ctr">
                      <a:solidFill>
                        <a:srgbClr val="BA0C2F"/>
                      </a:solidFill>
                      <a:prstDash val="solid"/>
                      <a:round/>
                      <a:headEnd type="none" w="med" len="med"/>
                      <a:tailEnd type="none" w="med" len="med"/>
                    </a:lnT>
                    <a:lnB w="12700" cap="flat" cmpd="sng" algn="ctr">
                      <a:solidFill>
                        <a:srgbClr val="BA0C2F"/>
                      </a:solidFill>
                      <a:prstDash val="solid"/>
                      <a:round/>
                      <a:headEnd type="none" w="med" len="med"/>
                      <a:tailEnd type="none" w="med" len="med"/>
                    </a:lnB>
                  </a:tcPr>
                </a:tc>
                <a:extLst>
                  <a:ext uri="{0D108BD9-81ED-4DB2-BD59-A6C34878D82A}">
                    <a16:rowId xmlns:a16="http://schemas.microsoft.com/office/drawing/2014/main" val="326102250"/>
                  </a:ext>
                </a:extLst>
              </a:tr>
            </a:tbl>
          </a:graphicData>
        </a:graphic>
      </p:graphicFrame>
      <p:graphicFrame>
        <p:nvGraphicFramePr>
          <p:cNvPr id="19" name="Table 18">
            <a:extLst>
              <a:ext uri="{FF2B5EF4-FFF2-40B4-BE49-F238E27FC236}">
                <a16:creationId xmlns:a16="http://schemas.microsoft.com/office/drawing/2014/main" id="{BCF9112A-0D85-A645-A5C0-856DCFA88743}"/>
              </a:ext>
            </a:extLst>
          </p:cNvPr>
          <p:cNvGraphicFramePr>
            <a:graphicFrameLocks noGrp="1"/>
          </p:cNvGraphicFramePr>
          <p:nvPr>
            <p:extLst>
              <p:ext uri="{D42A27DB-BD31-4B8C-83A1-F6EECF244321}">
                <p14:modId xmlns:p14="http://schemas.microsoft.com/office/powerpoint/2010/main" val="1117352906"/>
              </p:ext>
            </p:extLst>
          </p:nvPr>
        </p:nvGraphicFramePr>
        <p:xfrm>
          <a:off x="570316" y="11169917"/>
          <a:ext cx="14010871" cy="540000"/>
        </p:xfrm>
        <a:graphic>
          <a:graphicData uri="http://schemas.openxmlformats.org/drawingml/2006/table">
            <a:tbl>
              <a:tblPr firstRow="1" firstCol="1" bandRow="1">
                <a:tableStyleId>{2D5ABB26-0587-4C30-8999-92F81FD0307C}</a:tableStyleId>
              </a:tblPr>
              <a:tblGrid>
                <a:gridCol w="14010871">
                  <a:extLst>
                    <a:ext uri="{9D8B030D-6E8A-4147-A177-3AD203B41FA5}">
                      <a16:colId xmlns:a16="http://schemas.microsoft.com/office/drawing/2014/main" val="2430199447"/>
                    </a:ext>
                  </a:extLst>
                </a:gridCol>
              </a:tblGrid>
              <a:tr h="540000">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METHODOLOGY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bl>
          </a:graphicData>
        </a:graphic>
      </p:graphicFrame>
      <p:graphicFrame>
        <p:nvGraphicFramePr>
          <p:cNvPr id="23" name="Table 22">
            <a:extLst>
              <a:ext uri="{FF2B5EF4-FFF2-40B4-BE49-F238E27FC236}">
                <a16:creationId xmlns:a16="http://schemas.microsoft.com/office/drawing/2014/main" id="{4A76AE7D-46E2-D741-A379-888C1DF94A0C}"/>
              </a:ext>
            </a:extLst>
          </p:cNvPr>
          <p:cNvGraphicFramePr>
            <a:graphicFrameLocks noGrp="1"/>
          </p:cNvGraphicFramePr>
          <p:nvPr>
            <p:extLst>
              <p:ext uri="{D42A27DB-BD31-4B8C-83A1-F6EECF244321}">
                <p14:modId xmlns:p14="http://schemas.microsoft.com/office/powerpoint/2010/main" val="1790223382"/>
              </p:ext>
            </p:extLst>
          </p:nvPr>
        </p:nvGraphicFramePr>
        <p:xfrm>
          <a:off x="570316" y="17747350"/>
          <a:ext cx="6736947" cy="3557520"/>
        </p:xfrm>
        <a:graphic>
          <a:graphicData uri="http://schemas.openxmlformats.org/drawingml/2006/table">
            <a:tbl>
              <a:tblPr firstRow="1" bandRow="1">
                <a:tableStyleId>{2D5ABB26-0587-4C30-8999-92F81FD0307C}</a:tableStyleId>
              </a:tblPr>
              <a:tblGrid>
                <a:gridCol w="6736947">
                  <a:extLst>
                    <a:ext uri="{9D8B030D-6E8A-4147-A177-3AD203B41FA5}">
                      <a16:colId xmlns:a16="http://schemas.microsoft.com/office/drawing/2014/main" val="2430199447"/>
                    </a:ext>
                  </a:extLst>
                </a:gridCol>
              </a:tblGrid>
              <a:tr h="540000">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CONCLUSIONS AND FUTURE WORK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540232">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GB" sz="1600" b="0" i="0" kern="1200" dirty="0">
                          <a:solidFill>
                            <a:schemeClr val="tx1"/>
                          </a:solidFill>
                          <a:effectLst/>
                          <a:latin typeface="Lato" panose="020F0502020204030203"/>
                          <a:ea typeface="+mn-ea"/>
                          <a:cs typeface="+mn-cs"/>
                        </a:rPr>
                        <a:t>This project has developed a recommendation-based system using a combination of SVD++ model and item-to-item based similarity for collaborative and similarity-based filtering, for an Augmented Reality Workplace Assistant. The application may be further improved by applying location based augmented reality to precisely augment information in specific locations. Explainable AI may help in interpreting the A.I. models applied which may help keep transparency with the users. Interactive AR may be further developed thus enabling the user to interact with real world object through the application. The results obtained are not surprising and are indeed promising for augmented reality to be applied to support and facilitate assistance in different workplace environments. </a:t>
                      </a:r>
                      <a:endParaRPr lang="en-US" sz="1600" dirty="0">
                        <a:latin typeface="Lato" panose="020F0502020204030203"/>
                        <a:ea typeface="Lato" panose="020F0502020204030203" pitchFamily="34" charset="0"/>
                        <a:cs typeface="Lato" panose="020F050202020403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24" name="Table 23">
            <a:extLst>
              <a:ext uri="{FF2B5EF4-FFF2-40B4-BE49-F238E27FC236}">
                <a16:creationId xmlns:a16="http://schemas.microsoft.com/office/drawing/2014/main" id="{DE79CB83-B327-A140-8283-A9AC73600A29}"/>
              </a:ext>
            </a:extLst>
          </p:cNvPr>
          <p:cNvGraphicFramePr>
            <a:graphicFrameLocks noGrp="1"/>
          </p:cNvGraphicFramePr>
          <p:nvPr>
            <p:extLst>
              <p:ext uri="{D42A27DB-BD31-4B8C-83A1-F6EECF244321}">
                <p14:modId xmlns:p14="http://schemas.microsoft.com/office/powerpoint/2010/main" val="3762365741"/>
              </p:ext>
            </p:extLst>
          </p:nvPr>
        </p:nvGraphicFramePr>
        <p:xfrm>
          <a:off x="570316" y="7981902"/>
          <a:ext cx="6736947" cy="3291840"/>
        </p:xfrm>
        <a:graphic>
          <a:graphicData uri="http://schemas.openxmlformats.org/drawingml/2006/table">
            <a:tbl>
              <a:tblPr firstRow="1" bandRow="1">
                <a:tableStyleId>{2D5ABB26-0587-4C30-8999-92F81FD0307C}</a:tableStyleId>
              </a:tblPr>
              <a:tblGrid>
                <a:gridCol w="6736947">
                  <a:extLst>
                    <a:ext uri="{9D8B030D-6E8A-4147-A177-3AD203B41FA5}">
                      <a16:colId xmlns:a16="http://schemas.microsoft.com/office/drawing/2014/main" val="2430199447"/>
                    </a:ext>
                  </a:extLst>
                </a:gridCol>
              </a:tblGrid>
              <a:tr h="490324">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AIM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219587">
                <a:tc>
                  <a:txBody>
                    <a:bodyPr/>
                    <a:lstStyle/>
                    <a:p>
                      <a:r>
                        <a:rPr lang="en-GB" sz="1600" b="0" i="0" kern="1200" dirty="0">
                          <a:solidFill>
                            <a:schemeClr val="tx1"/>
                          </a:solidFill>
                          <a:effectLst/>
                          <a:latin typeface="Lato" panose="020F0502020204030203"/>
                          <a:ea typeface="+mn-ea"/>
                          <a:cs typeface="+mn-cs"/>
                        </a:rPr>
                        <a:t>The aim of this project is to combine user profiling techniques with image and object detection and present these in an Augmented Reality application designed for the workplace. The objectives are to perform image and object detection and to overlay information to provide assistance via AR, to perform user profiling through a recommendation based system using a combination of an </a:t>
                      </a:r>
                      <a:r>
                        <a:rPr lang="en-GB" sz="1600" b="0" i="0" kern="1200">
                          <a:solidFill>
                            <a:schemeClr val="tx1"/>
                          </a:solidFill>
                          <a:effectLst/>
                          <a:latin typeface="Lato" panose="020F0502020204030203"/>
                          <a:ea typeface="+mn-ea"/>
                          <a:cs typeface="+mn-cs"/>
                        </a:rPr>
                        <a:t>SVD++[2], </a:t>
                      </a:r>
                      <a:r>
                        <a:rPr lang="en-GB" sz="1600" b="0" i="0" kern="1200" dirty="0">
                          <a:solidFill>
                            <a:schemeClr val="tx1"/>
                          </a:solidFill>
                          <a:effectLst/>
                          <a:latin typeface="Lato" panose="020F0502020204030203"/>
                          <a:ea typeface="+mn-ea"/>
                          <a:cs typeface="+mn-cs"/>
                        </a:rPr>
                        <a:t>to model and to create an item to item based similarity for collaborative and similarity based filtering respectively, to filter out unnecessary information for augmentation, and finally to apply and evaluate the artificially intelligent techniques through quality and quantity testing.</a:t>
                      </a:r>
                    </a:p>
                    <a:p>
                      <a:pPr marL="0" marR="0" lvl="0" indent="0" algn="l" defTabSz="1511960" rtl="0" eaLnBrk="1" fontAlgn="auto" latinLnBrk="0" hangingPunct="1">
                        <a:lnSpc>
                          <a:spcPct val="100000"/>
                        </a:lnSpc>
                        <a:spcBef>
                          <a:spcPts val="0"/>
                        </a:spcBef>
                        <a:spcAft>
                          <a:spcPts val="0"/>
                        </a:spcAft>
                        <a:buClrTx/>
                        <a:buSzTx/>
                        <a:buFontTx/>
                        <a:buNone/>
                        <a:tabLst/>
                        <a:defRPr/>
                      </a:pPr>
                      <a:endParaRPr lang="en-US" sz="1600" dirty="0">
                        <a:latin typeface="Lato" panose="020F0502020204030203" pitchFamily="34" charset="0"/>
                        <a:ea typeface="Lato" panose="020F0502020204030203" pitchFamily="34" charset="0"/>
                        <a:cs typeface="Lato" panose="020F050202020403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17" name="Table 16">
            <a:extLst>
              <a:ext uri="{FF2B5EF4-FFF2-40B4-BE49-F238E27FC236}">
                <a16:creationId xmlns:a16="http://schemas.microsoft.com/office/drawing/2014/main" id="{E4B7EE86-7D05-F747-8F31-866BE38A503B}"/>
              </a:ext>
            </a:extLst>
          </p:cNvPr>
          <p:cNvGraphicFramePr>
            <a:graphicFrameLocks noGrp="1"/>
          </p:cNvGraphicFramePr>
          <p:nvPr>
            <p:extLst>
              <p:ext uri="{D42A27DB-BD31-4B8C-83A1-F6EECF244321}">
                <p14:modId xmlns:p14="http://schemas.microsoft.com/office/powerpoint/2010/main" val="3076242924"/>
              </p:ext>
            </p:extLst>
          </p:nvPr>
        </p:nvGraphicFramePr>
        <p:xfrm>
          <a:off x="7845427" y="3596392"/>
          <a:ext cx="6735761" cy="519773"/>
        </p:xfrm>
        <a:graphic>
          <a:graphicData uri="http://schemas.openxmlformats.org/drawingml/2006/table">
            <a:tbl>
              <a:tblPr firstRow="1" firstCol="1" bandRow="1">
                <a:tableStyleId>{2D5ABB26-0587-4C30-8999-92F81FD0307C}</a:tableStyleId>
              </a:tblPr>
              <a:tblGrid>
                <a:gridCol w="6735761">
                  <a:extLst>
                    <a:ext uri="{9D8B030D-6E8A-4147-A177-3AD203B41FA5}">
                      <a16:colId xmlns:a16="http://schemas.microsoft.com/office/drawing/2014/main" val="2430199447"/>
                    </a:ext>
                  </a:extLst>
                </a:gridCol>
              </a:tblGrid>
              <a:tr h="519773">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ARCHITECTURE DESIGN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bl>
          </a:graphicData>
        </a:graphic>
      </p:graphicFrame>
      <p:sp>
        <p:nvSpPr>
          <p:cNvPr id="20" name="Rectangle 19">
            <a:extLst>
              <a:ext uri="{FF2B5EF4-FFF2-40B4-BE49-F238E27FC236}">
                <a16:creationId xmlns:a16="http://schemas.microsoft.com/office/drawing/2014/main" id="{905EC9EE-05F4-2748-88EE-82B653E64DC2}"/>
              </a:ext>
            </a:extLst>
          </p:cNvPr>
          <p:cNvSpPr/>
          <p:nvPr/>
        </p:nvSpPr>
        <p:spPr>
          <a:xfrm>
            <a:off x="7864111" y="4158935"/>
            <a:ext cx="6717077" cy="6532878"/>
          </a:xfrm>
          <a:prstGeom prst="rect">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D17BA3B-3011-8947-85EB-E2B1707A3B2F}"/>
              </a:ext>
            </a:extLst>
          </p:cNvPr>
          <p:cNvPicPr>
            <a:picLocks noChangeAspect="1"/>
          </p:cNvPicPr>
          <p:nvPr/>
        </p:nvPicPr>
        <p:blipFill>
          <a:blip r:embed="rId3"/>
          <a:stretch>
            <a:fillRect/>
          </a:stretch>
        </p:blipFill>
        <p:spPr>
          <a:xfrm>
            <a:off x="93784" y="76199"/>
            <a:ext cx="5509847" cy="1906404"/>
          </a:xfrm>
          <a:prstGeom prst="rect">
            <a:avLst/>
          </a:prstGeom>
        </p:spPr>
      </p:pic>
      <p:sp>
        <p:nvSpPr>
          <p:cNvPr id="12" name="Rectangle 11">
            <a:extLst>
              <a:ext uri="{FF2B5EF4-FFF2-40B4-BE49-F238E27FC236}">
                <a16:creationId xmlns:a16="http://schemas.microsoft.com/office/drawing/2014/main" id="{606D79F7-9C30-1F49-8487-92D85E860797}"/>
              </a:ext>
            </a:extLst>
          </p:cNvPr>
          <p:cNvSpPr/>
          <p:nvPr/>
        </p:nvSpPr>
        <p:spPr>
          <a:xfrm>
            <a:off x="11473132" y="602478"/>
            <a:ext cx="3646218" cy="861774"/>
          </a:xfrm>
          <a:prstGeom prst="rect">
            <a:avLst/>
          </a:prstGeom>
        </p:spPr>
        <p:txBody>
          <a:bodyPr wrap="square">
            <a:spAutoFit/>
          </a:bodyPr>
          <a:lstStyle/>
          <a:p>
            <a:r>
              <a:rPr lang="en-US" sz="2500" b="1" dirty="0">
                <a:solidFill>
                  <a:srgbClr val="BA0C2F"/>
                </a:solidFill>
                <a:latin typeface="Lato Black" panose="020F0502020204030203" pitchFamily="34" charset="0"/>
                <a:ea typeface="Lato Black" panose="020F0502020204030203" pitchFamily="34" charset="0"/>
                <a:cs typeface="Lato Black" panose="020F0502020204030203" pitchFamily="34" charset="0"/>
              </a:rPr>
              <a:t>B.Sc. IT (Hons.)</a:t>
            </a:r>
          </a:p>
          <a:p>
            <a:r>
              <a:rPr lang="en-US" sz="2500" b="1" dirty="0">
                <a:solidFill>
                  <a:srgbClr val="BA0C2F"/>
                </a:solidFill>
                <a:latin typeface="Lato Black" panose="020F0502020204030203" pitchFamily="34" charset="0"/>
                <a:ea typeface="Lato Black" panose="020F0502020204030203" pitchFamily="34" charset="0"/>
                <a:cs typeface="Lato Black" panose="020F0502020204030203" pitchFamily="34" charset="0"/>
              </a:rPr>
              <a:t>Artificial Intelligence</a:t>
            </a:r>
          </a:p>
        </p:txBody>
      </p:sp>
      <p:graphicFrame>
        <p:nvGraphicFramePr>
          <p:cNvPr id="18" name="Diagram 17">
            <a:extLst>
              <a:ext uri="{FF2B5EF4-FFF2-40B4-BE49-F238E27FC236}">
                <a16:creationId xmlns:a16="http://schemas.microsoft.com/office/drawing/2014/main" id="{11EE4DD6-1431-4AE6-9838-D62673F93BEE}"/>
              </a:ext>
            </a:extLst>
          </p:cNvPr>
          <p:cNvGraphicFramePr/>
          <p:nvPr>
            <p:extLst>
              <p:ext uri="{D42A27DB-BD31-4B8C-83A1-F6EECF244321}">
                <p14:modId xmlns:p14="http://schemas.microsoft.com/office/powerpoint/2010/main" val="1124799891"/>
              </p:ext>
            </p:extLst>
          </p:nvPr>
        </p:nvGraphicFramePr>
        <p:xfrm>
          <a:off x="538161" y="11865400"/>
          <a:ext cx="14043025" cy="214756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Picture 5" descr="A close up of a green screen&#10;&#10;Description automatically generated">
            <a:extLst>
              <a:ext uri="{FF2B5EF4-FFF2-40B4-BE49-F238E27FC236}">
                <a16:creationId xmlns:a16="http://schemas.microsoft.com/office/drawing/2014/main" id="{E1172676-9C7B-4A90-866F-45AC52CF5009}"/>
              </a:ext>
            </a:extLst>
          </p:cNvPr>
          <p:cNvPicPr>
            <a:picLocks noChangeAspect="1"/>
          </p:cNvPicPr>
          <p:nvPr/>
        </p:nvPicPr>
        <p:blipFill>
          <a:blip r:embed="rId9"/>
          <a:stretch>
            <a:fillRect/>
          </a:stretch>
        </p:blipFill>
        <p:spPr>
          <a:xfrm>
            <a:off x="7831959" y="4886618"/>
            <a:ext cx="6717075" cy="4943181"/>
          </a:xfrm>
          <a:prstGeom prst="rect">
            <a:avLst/>
          </a:prstGeom>
        </p:spPr>
      </p:pic>
    </p:spTree>
    <p:extLst>
      <p:ext uri="{BB962C8B-B14F-4D97-AF65-F5344CB8AC3E}">
        <p14:creationId xmlns:p14="http://schemas.microsoft.com/office/powerpoint/2010/main" val="22249149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823</TotalTime>
  <Words>640</Words>
  <Application>Microsoft Office PowerPoint</Application>
  <PresentationFormat>Custom</PresentationFormat>
  <Paragraphs>25</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Lato</vt:lpstr>
      <vt:lpstr>Lato Black</vt:lpstr>
      <vt:lpstr>Lato Light</vt:lpstr>
      <vt:lpstr>Lato Semibold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Gabriel Camilleri</cp:lastModifiedBy>
  <cp:revision>41</cp:revision>
  <cp:lastPrinted>2020-02-20T07:04:01Z</cp:lastPrinted>
  <dcterms:created xsi:type="dcterms:W3CDTF">2020-01-29T13:06:55Z</dcterms:created>
  <dcterms:modified xsi:type="dcterms:W3CDTF">2020-05-05T08:58:38Z</dcterms:modified>
</cp:coreProperties>
</file>