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3" r:id="rId5"/>
    <p:sldId id="261" r:id="rId6"/>
    <p:sldId id="260" r:id="rId7"/>
    <p:sldId id="257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85194"/>
  </p:normalViewPr>
  <p:slideViewPr>
    <p:cSldViewPr snapToGrid="0">
      <p:cViewPr varScale="1">
        <p:scale>
          <a:sx n="118" d="100"/>
          <a:sy n="118" d="100"/>
        </p:scale>
        <p:origin x="2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CEBB7-CD1D-2042-966F-2E07BCF226EF}" type="datetimeFigureOut">
              <a:rPr lang="en-US" smtClean="0"/>
              <a:t>7/26/24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FCA64-D8BF-1B47-B063-D62A35F1E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1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just personal details, </a:t>
            </a:r>
          </a:p>
          <a:p>
            <a:r>
              <a:rPr lang="en-US" dirty="0"/>
              <a:t>Share your passion (or frustration)</a:t>
            </a:r>
          </a:p>
          <a:p>
            <a:r>
              <a:rPr lang="en-US" dirty="0"/>
              <a:t>Who you’d like to help (volunteer at WIDS)</a:t>
            </a:r>
          </a:p>
          <a:p>
            <a:r>
              <a:rPr lang="en-US" dirty="0"/>
              <a:t>personal details like a cat person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FCA64-D8BF-1B47-B063-D62A35F1E7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66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3C3C3C"/>
                </a:solidFill>
                <a:effectLst/>
                <a:highlight>
                  <a:srgbClr val="FFFFFF"/>
                </a:highlight>
                <a:latin typeface="Rubik"/>
              </a:rPr>
              <a:t>Alison </a:t>
            </a:r>
            <a:r>
              <a:rPr lang="en-US" b="0" i="0" dirty="0" err="1">
                <a:solidFill>
                  <a:srgbClr val="3C3C3C"/>
                </a:solidFill>
                <a:effectLst/>
                <a:highlight>
                  <a:srgbClr val="FFFFFF"/>
                </a:highlight>
                <a:latin typeface="Rubik"/>
              </a:rPr>
              <a:t>Czinkota</a:t>
            </a:r>
            <a:r>
              <a:rPr lang="en-US" b="0" i="0" dirty="0">
                <a:solidFill>
                  <a:srgbClr val="3C3C3C"/>
                </a:solidFill>
                <a:effectLst/>
                <a:highlight>
                  <a:srgbClr val="FFFFFF"/>
                </a:highlight>
                <a:latin typeface="Rubik"/>
              </a:rPr>
              <a:t> / The Balance </a:t>
            </a:r>
          </a:p>
          <a:p>
            <a:pPr algn="l" fontAlgn="base"/>
            <a:br>
              <a:rPr lang="en-US" b="0" i="0" dirty="0">
                <a:solidFill>
                  <a:srgbClr val="3C3C3C"/>
                </a:solidFill>
                <a:effectLst/>
                <a:highlight>
                  <a:srgbClr val="FFFFFF"/>
                </a:highlight>
                <a:latin typeface="Space-mono"/>
              </a:rPr>
            </a:br>
            <a:endParaRPr lang="en-US" b="0" i="0" dirty="0">
              <a:solidFill>
                <a:srgbClr val="3C3C3C"/>
              </a:solidFill>
              <a:effectLst/>
              <a:highlight>
                <a:srgbClr val="FFFFFF"/>
              </a:highlight>
              <a:latin typeface="Space-mono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FCA64-D8BF-1B47-B063-D62A35F1E7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94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9194-F594-E167-6FFF-985C17975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17661-9364-8C90-C86C-F33EBB07F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82D63-B856-4F68-7637-BBCCCF0A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F3C1-BE2A-F341-B2E5-A700495DF9BF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399A8-7044-56A9-11AB-4D0F8753C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C3302-D783-6731-4241-09B3C862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3E24-2B05-CF43-B72B-A1A661027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3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33823-44A3-E854-8F9D-DAE6C74C0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61B1B-14F1-E5BC-94D0-5FC3E12DA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4A4B5-730B-9B16-2410-F4BCBAC8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F3C1-BE2A-F341-B2E5-A700495DF9BF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7E920-15CA-4822-1E23-A121A6C4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357E9-EB11-387C-3668-C1B3B9D4F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3E24-2B05-CF43-B72B-A1A661027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496CB-CAEF-BF93-B92D-C06484DDD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A09CD-B8C1-9136-AE7F-B833AF3FC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4A26D-D41A-45C1-2303-CF4ACF755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F3C1-BE2A-F341-B2E5-A700495DF9BF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6A88A-4F48-65B8-55C3-AE944A75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4D088-73F3-BBC0-FB6C-EB74FBB48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3E24-2B05-CF43-B72B-A1A661027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4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7211D-ACAA-5246-4986-0BFA9220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A36CE-95F6-4D00-20FB-E310293AA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FA734-0F68-0E75-0FAA-33B1D919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F3C1-BE2A-F341-B2E5-A700495DF9BF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D5995-0F2E-16EB-92C1-AD9A9302A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9A007-0CA7-983D-DFDE-A4CED31FC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3E24-2B05-CF43-B72B-A1A661027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5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A8A3-ADE4-900D-F915-05211B21A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FE863-BBAB-6E4A-7A07-525EA183A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78DB5-2A0C-7F90-9898-EE08EC78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F3C1-BE2A-F341-B2E5-A700495DF9BF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06B3C-C10C-6AD5-F448-468C3E30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657BF-D5DF-7F54-CECF-1F7FB571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3E24-2B05-CF43-B72B-A1A661027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9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5C9E3-DC33-D345-D91A-F86B9B68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53EED-4230-FB94-9B9E-69F695919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F7551-D201-7936-0EA2-38E149BF1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60789-8ECD-C5F9-E012-5B8D8A598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F3C1-BE2A-F341-B2E5-A700495DF9BF}" type="datetimeFigureOut">
              <a:rPr lang="en-US" smtClean="0"/>
              <a:t>7/26/24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79466-826C-9733-CE0B-3D85F63C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790AB-837B-9962-C1BD-33C53848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3E24-2B05-CF43-B72B-A1A661027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30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B12D-BEA1-1379-5911-6DD06C2E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55701-B3D3-B09A-C6DE-BFE5CF8B2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193F9-2C4C-AA43-5DAD-8489C967F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B21FD-F42C-46D7-57EB-47CC92BEE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427CD4-316D-D97D-B984-01AFDB33C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68870A-8D6F-90EC-5B4A-51CE03F56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F3C1-BE2A-F341-B2E5-A700495DF9BF}" type="datetimeFigureOut">
              <a:rPr lang="en-US" smtClean="0"/>
              <a:t>7/26/24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1DBDA2-2474-D50E-F357-1197F82B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7B8638-2A18-B356-147D-6542BE5F9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3E24-2B05-CF43-B72B-A1A661027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0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91CD7-20C5-2E41-8382-13AFE059B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E1283C-8ED6-FDCA-6E71-D0F3265CC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F3C1-BE2A-F341-B2E5-A700495DF9BF}" type="datetimeFigureOut">
              <a:rPr lang="en-US" smtClean="0"/>
              <a:t>7/26/24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81BF9-DDB3-6E74-9EDD-28F61C7E4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80D17-8214-D00E-2344-D31AC18B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3E24-2B05-CF43-B72B-A1A661027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3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DD645A-FA36-297B-5531-896C34E3E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F3C1-BE2A-F341-B2E5-A700495DF9BF}" type="datetimeFigureOut">
              <a:rPr lang="en-US" smtClean="0"/>
              <a:t>7/26/24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DF5A10-041F-4874-CA96-BE9AA0A27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74C0D-D83F-9550-B0A5-46D6FB4EC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3E24-2B05-CF43-B72B-A1A661027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06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D4963-727F-5933-F326-D6BAF1C6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76F23-4273-961A-2CA8-5FC72E34E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B284A-631A-13FD-9B11-470921B8E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9CBE2-1A35-69E3-707E-808CBA555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F3C1-BE2A-F341-B2E5-A700495DF9BF}" type="datetimeFigureOut">
              <a:rPr lang="en-US" smtClean="0"/>
              <a:t>7/26/24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BB5A4-24DC-3AE2-253B-4A134A646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1EADC-77D8-4FA6-4190-7ACD1044B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3E24-2B05-CF43-B72B-A1A661027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5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BF14C-C806-D866-4CF7-5188657CD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E7E4E-20A8-8A80-DD9F-9A0FE31A7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5B3BD-8FEA-4A50-32DD-FD97D201B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F5CC5-7B6B-A0BB-8400-155458EE8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F3C1-BE2A-F341-B2E5-A700495DF9BF}" type="datetimeFigureOut">
              <a:rPr lang="en-US" smtClean="0"/>
              <a:t>7/26/24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04A09-01FD-6B35-77FF-D0E97FFC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0F976-946A-6AFB-B201-7BB139BC1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3E24-2B05-CF43-B72B-A1A661027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9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8DC83E-F92F-B1BA-3AA7-AA13881D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66240-9826-6D0D-2089-4F52605E0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05513-49E7-C186-E01F-BA289F1B2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8FF3C1-BE2A-F341-B2E5-A700495DF9BF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F45B5-7F65-5E6D-A3D1-8AA3D8B51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E5C87-F613-D8FF-A1CC-E17A52297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EE3E24-2B05-CF43-B72B-A1A661027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6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4" name="Rectangle 6163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6DC10-74B3-DA32-B073-094A95188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How to tell your stories in a few lines</a:t>
            </a:r>
          </a:p>
        </p:txBody>
      </p:sp>
      <p:grpSp>
        <p:nvGrpSpPr>
          <p:cNvPr id="6166" name="Group 616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61" name="Rectangle 61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2" name="Rectangle 61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3" name="Rectangle 61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65" name="Rectangle 61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7" name="Rectangle 616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Introduce Myself Photos and Images &amp; Pictures | Shutterstock">
            <a:extLst>
              <a:ext uri="{FF2B5EF4-FFF2-40B4-BE49-F238E27FC236}">
                <a16:creationId xmlns:a16="http://schemas.microsoft.com/office/drawing/2014/main" id="{BD8176B9-CC4A-7DA0-7DB7-CBB602E91C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7" b="6649"/>
          <a:stretch/>
        </p:blipFill>
        <p:spPr bwMode="auto">
          <a:xfrm>
            <a:off x="6152804" y="666728"/>
            <a:ext cx="5075377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238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A67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66D9C-8AEE-7B96-6CB9-F1609B0A4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Network with colleagues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DC8A45-C6D0-30BB-2D25-6C66A9C9E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38600" y="1432581"/>
            <a:ext cx="7188199" cy="3989448"/>
          </a:xfrm>
          <a:prstGeom prst="rect">
            <a:avLst/>
          </a:prstGeom>
        </p:spPr>
      </p:pic>
      <p:sp>
        <p:nvSpPr>
          <p:cNvPr id="4" name="AutoShape 2" descr="3 Tips on How to Introduce Yourself (With Examples) | JohnLeonard">
            <a:extLst>
              <a:ext uri="{FF2B5EF4-FFF2-40B4-BE49-F238E27FC236}">
                <a16:creationId xmlns:a16="http://schemas.microsoft.com/office/drawing/2014/main" id="{CFAE4F63-01F9-1CD4-865B-2E159DB883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3 Tips on How to Introduce Yourself (With Examples) | JohnLeonard">
            <a:extLst>
              <a:ext uri="{FF2B5EF4-FFF2-40B4-BE49-F238E27FC236}">
                <a16:creationId xmlns:a16="http://schemas.microsoft.com/office/drawing/2014/main" id="{F14F228E-8516-0D8C-B39F-E15DAAB59C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Freeform: Shape 4104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0B8CC3-D760-24B5-E96E-6FD4841F2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 future employees</a:t>
            </a:r>
          </a:p>
        </p:txBody>
      </p:sp>
      <p:pic>
        <p:nvPicPr>
          <p:cNvPr id="4098" name="Picture 2" descr="How To Introduce Yourself in a Job Interview (With Tips) | Indeed.com">
            <a:extLst>
              <a:ext uri="{FF2B5EF4-FFF2-40B4-BE49-F238E27FC236}">
                <a16:creationId xmlns:a16="http://schemas.microsoft.com/office/drawing/2014/main" id="{3D20FD3C-325F-76DB-FD7C-6E5F0FF1D2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4801" y="578738"/>
            <a:ext cx="5670549" cy="567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94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31" name="Group 5130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5132" name="Rectangle 5131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3" name="Rectangle 5132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22" name="Picture 2" descr="How to Answer “Tell Me About Yourself” in an Interview">
            <a:extLst>
              <a:ext uri="{FF2B5EF4-FFF2-40B4-BE49-F238E27FC236}">
                <a16:creationId xmlns:a16="http://schemas.microsoft.com/office/drawing/2014/main" id="{F310E1E7-297D-5A16-8D11-58041EAD80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71"/>
          <a:stretch/>
        </p:blipFill>
        <p:spPr bwMode="auto">
          <a:xfrm>
            <a:off x="706568" y="2502200"/>
            <a:ext cx="3209544" cy="155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35" name="Group 5134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5136" name="Rectangle 5135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7" name="Rectangle 5136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24" name="Picture 4" descr="How to Answer “Tell Me About Yourself” in an Interview">
            <a:extLst>
              <a:ext uri="{FF2B5EF4-FFF2-40B4-BE49-F238E27FC236}">
                <a16:creationId xmlns:a16="http://schemas.microsoft.com/office/drawing/2014/main" id="{822AB9A8-1760-BD0E-8506-906AA1DCFD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07" b="40196"/>
          <a:stretch/>
        </p:blipFill>
        <p:spPr bwMode="auto">
          <a:xfrm>
            <a:off x="4487333" y="1664990"/>
            <a:ext cx="3209544" cy="322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39" name="Group 5138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5140" name="Rectangle 5139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1" name="Rectangle 5140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How to Answer “Tell Me About Yourself” in an Interview">
            <a:extLst>
              <a:ext uri="{FF2B5EF4-FFF2-40B4-BE49-F238E27FC236}">
                <a16:creationId xmlns:a16="http://schemas.microsoft.com/office/drawing/2014/main" id="{D96E2B68-AE00-DD37-B7A3-EF6EDD5BBB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9118" r="-348" b="1"/>
          <a:stretch/>
        </p:blipFill>
        <p:spPr bwMode="auto">
          <a:xfrm>
            <a:off x="8275887" y="1643250"/>
            <a:ext cx="3209544" cy="326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11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B4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16C17-BF17-3F0E-7350-017700907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Make your impressions on First Day</a:t>
            </a:r>
          </a:p>
        </p:txBody>
      </p:sp>
      <p:pic>
        <p:nvPicPr>
          <p:cNvPr id="2050" name="Picture 2" descr="This illustration depicts making introductions at a new job including &quot;Familiarize yourself with the company organization chart,&quot; &quot;Ask your superior to introduce you,&quot; &quot;Or introduce yourself,&quot; and &quot;Send a follow-up introduction email.&quot;">
            <a:extLst>
              <a:ext uri="{FF2B5EF4-FFF2-40B4-BE49-F238E27FC236}">
                <a16:creationId xmlns:a16="http://schemas.microsoft.com/office/drawing/2014/main" id="{721D8ACD-9D43-D803-056A-235A1F6D57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028245"/>
            <a:ext cx="7188199" cy="479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973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10" name="Rectangle 8209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212" name="Rectangle 8211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214" name="Rectangle 8213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6540C-75C9-985E-11C4-76CFA7D9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Actions Matter, Too</a:t>
            </a:r>
          </a:p>
        </p:txBody>
      </p:sp>
      <p:sp>
        <p:nvSpPr>
          <p:cNvPr id="8216" name="Rectangle 8215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194" name="Picture 2" descr="Your body language may shape who you are">
            <a:extLst>
              <a:ext uri="{FF2B5EF4-FFF2-40B4-BE49-F238E27FC236}">
                <a16:creationId xmlns:a16="http://schemas.microsoft.com/office/drawing/2014/main" id="{45EA4132-E6D5-C157-55F3-9438E8693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2" b="3"/>
          <a:stretch/>
        </p:blipFill>
        <p:spPr bwMode="auto">
          <a:xfrm>
            <a:off x="908304" y="2478024"/>
            <a:ext cx="6009855" cy="36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584E3-6B1F-1E35-700E-3B466D902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sz="1800" dirty="0"/>
              <a:t>Be early</a:t>
            </a:r>
          </a:p>
          <a:p>
            <a:r>
              <a:rPr lang="en-US" sz="1800" dirty="0"/>
              <a:t>Be confident</a:t>
            </a:r>
          </a:p>
          <a:p>
            <a:r>
              <a:rPr lang="en-US" sz="1800" dirty="0"/>
              <a:t>Present yourself professionally </a:t>
            </a:r>
          </a:p>
          <a:p>
            <a:r>
              <a:rPr lang="en-US" sz="1800"/>
              <a:t>Powerful positions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36143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How to introduce yourself in an email">
            <a:extLst>
              <a:ext uri="{FF2B5EF4-FFF2-40B4-BE49-F238E27FC236}">
                <a16:creationId xmlns:a16="http://schemas.microsoft.com/office/drawing/2014/main" id="{1008ACFB-E446-4C3F-882F-1A5BD7C3B8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8537" y="643468"/>
            <a:ext cx="8346168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96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7" name="Freeform: Shape 7176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170" name="Picture 2" descr="Introduce Myself Photos and Images &amp; Pictures | Shutterstock">
            <a:extLst>
              <a:ext uri="{FF2B5EF4-FFF2-40B4-BE49-F238E27FC236}">
                <a16:creationId xmlns:a16="http://schemas.microsoft.com/office/drawing/2014/main" id="{DB01CF13-D348-3670-5D07-25A65C4121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74" b="6769"/>
          <a:stretch/>
        </p:blipFill>
        <p:spPr bwMode="auto">
          <a:xfrm>
            <a:off x="4188101" y="1201003"/>
            <a:ext cx="4076240" cy="410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408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70</Words>
  <Application>Microsoft Macintosh PowerPoint</Application>
  <PresentationFormat>Widescreen</PresentationFormat>
  <Paragraphs>17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Rubik</vt:lpstr>
      <vt:lpstr>Space-mono</vt:lpstr>
      <vt:lpstr>Aptos</vt:lpstr>
      <vt:lpstr>Aptos Display</vt:lpstr>
      <vt:lpstr>Arial</vt:lpstr>
      <vt:lpstr>Calibri</vt:lpstr>
      <vt:lpstr>Office Theme</vt:lpstr>
      <vt:lpstr>How to tell your stories in a few lines</vt:lpstr>
      <vt:lpstr>Network with colleagues </vt:lpstr>
      <vt:lpstr>To future employees</vt:lpstr>
      <vt:lpstr>PowerPoint Presentation</vt:lpstr>
      <vt:lpstr>Make your impressions on First Day</vt:lpstr>
      <vt:lpstr>Actions Matter, Too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 Jiang</dc:creator>
  <cp:lastModifiedBy>Ge Jiang</cp:lastModifiedBy>
  <cp:revision>1</cp:revision>
  <dcterms:created xsi:type="dcterms:W3CDTF">2024-07-26T18:04:01Z</dcterms:created>
  <dcterms:modified xsi:type="dcterms:W3CDTF">2024-07-26T18:48:27Z</dcterms:modified>
</cp:coreProperties>
</file>