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E395-0417-D306-8F20-DFBF5F5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D92B-C721-606F-7FB6-E2DDC73D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B069-32E7-EFFF-6E76-C93046E8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C0E-C636-4A4C-24F4-266397C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C635-3A27-8F10-4F41-D6E14EC4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9759-F381-DE57-FC3A-8AAEA9FB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8AF9D-029D-B5D4-3570-70B18E53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06F4-71C4-85F5-DF3D-DDA9C631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D45B-FC04-4942-9EB0-625ED0D5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6B19-6E08-200C-7ECA-FC91D3C4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70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1A674-38E8-C9E4-0D88-EC07DF24C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ACB90-A322-4E7A-47B0-5FD1DAFD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8298-BE66-72C6-0386-F8CC1D7B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EBD5-DC53-9862-A528-66D4004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13BD-EEA9-478F-B26F-4BBEEBDD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E674-DEB2-89B1-99CD-F4DC1149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E84A-11AA-B1D9-B42B-70EC84E8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E664-D258-1328-124E-ADDA743C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E25D-E83F-9A84-F321-AA7A626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05DC-1B76-684C-E9BC-48BCD62A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522-6751-EE96-F8C1-4DBEFB49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1509-E84A-EB4C-5778-DBC6CCA5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1A17-4248-D649-28D6-A72A555F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7459-BC4E-F998-CE3C-C4DE2DD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9F48-7969-D50E-44E5-C0AB5A94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70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555B-921C-AC50-9E9F-EB31098E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B297-8E88-1870-EA0D-B3E4FC6C5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7E42-F191-2851-734F-6EC1EFC3E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C87A-AA34-0CD2-066B-3FAE956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EFA2-42DF-5635-CFC5-CB4DCEB1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BCE-E708-8165-B240-FFCBA91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46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9E2D-B170-469C-2DF0-1D2C9C63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CD84-2E27-58F6-CEC1-346F4C67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1BF2D-DA60-9CB2-50EB-7D4DB40C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2FFBE-4A55-0B0C-09D8-F1D89B0F9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BE201-0A09-7639-D545-965D6942D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2FD2-EE36-C941-BD10-0009AE91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895F-95C7-959F-FC16-E498BF47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EEEF-4EA2-CCE1-3007-6985D24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6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5B91-9631-A043-8046-DC0D6EB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DD083-195A-CCC7-C864-418E9C48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A4D4A-93D7-00BC-9CF1-ECFB1D88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BDE0D-4A04-3AAF-CD72-C570372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3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B256F-C0C9-EC25-95E3-954D2F63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18A6-2CE5-6FAA-EF97-455D2235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C008-82EE-7019-540E-2B20506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06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43F5-16A0-56C9-8733-9ACD0422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AE0D-CCA1-FEE7-7373-7D18547D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87EE-6396-344F-944D-2F8A1C90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E2F1-AC93-9989-A63C-3DEEC384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8779-3117-8922-4B70-1350D41E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B8BE-1029-D3A5-29BC-262B8C6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B1A8-B4BF-4CA3-0007-98F36598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C2E0-339B-FEB7-64B8-46CA64B7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AD6F5-5786-70E2-3118-CBD97E95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106B-D824-E55A-40D3-1C71578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BDBE-9C69-736A-5D78-E7EB3DC2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2CB3F-EAB0-4918-EB3B-C2AA588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F4FFE-29F9-393B-8936-6976E07B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4F312-7BD0-8D67-E365-F7F19D7D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BA13-7EB6-6A28-0649-5D493FFFF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A53-A65A-4541-AC9B-B5466D5A3C22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9B96-92EE-A217-6E73-7F7CF99B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1872-D416-D843-17AF-A8EBC659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7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2409-9C99-F1E1-F695-2276C90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59" y="1074198"/>
            <a:ext cx="10662082" cy="5783802"/>
          </a:xfrm>
        </p:spPr>
        <p:txBody>
          <a:bodyPr>
            <a:prstTxWarp prst="textFadeUp">
              <a:avLst/>
            </a:prstTxWarp>
            <a:normAutofit fontScale="90000"/>
          </a:bodyPr>
          <a:lstStyle/>
          <a:p>
            <a:r>
              <a:rPr lang="en-US" sz="100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Group Seven</a:t>
            </a:r>
            <a:br>
              <a:rPr lang="en-US" sz="100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Imperial Credit Predictions</a:t>
            </a:r>
            <a:b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by: Savannah Jones, Megan </a:t>
            </a:r>
            <a:r>
              <a:rPr lang="en-US" sz="96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Toale</a:t>
            </a: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, Gabby Doty, Katie Bardwell</a:t>
            </a:r>
            <a:br>
              <a:rPr lang="es-E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endParaRPr lang="es-ES" sz="10000" dirty="0">
              <a:solidFill>
                <a:schemeClr val="accent4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8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5536-605F-A1D3-C4BE-28B73FE4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98D9-DF82-D305-C7AE-E49B7AF8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886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Office Theme</vt:lpstr>
      <vt:lpstr>Group Seven Imperial Credit Predictions by: Savannah Jones, Megan Toale, Gabby Doty, Katie Bardwell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Seven Imperial Credit Predictions by: Savannah Jones, Megan Toale, Gabby Doty, Katie Bardwell </dc:title>
  <dc:creator>Savannah Jones</dc:creator>
  <cp:lastModifiedBy>Savannah Jones</cp:lastModifiedBy>
  <cp:revision>1</cp:revision>
  <dcterms:created xsi:type="dcterms:W3CDTF">2022-05-02T20:18:52Z</dcterms:created>
  <dcterms:modified xsi:type="dcterms:W3CDTF">2022-05-02T20:30:55Z</dcterms:modified>
</cp:coreProperties>
</file>