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an Toale" userId="a1ab1853027d18ec" providerId="LiveId" clId="{AF84770E-210C-45E3-AD68-0F6F472A323F}"/>
    <pc:docChg chg="custSel addSld modSld">
      <pc:chgData name="Megan Toale" userId="a1ab1853027d18ec" providerId="LiveId" clId="{AF84770E-210C-45E3-AD68-0F6F472A323F}" dt="2022-05-03T20:29:57.208" v="24" actId="20577"/>
      <pc:docMkLst>
        <pc:docMk/>
      </pc:docMkLst>
      <pc:sldChg chg="modSp mod">
        <pc:chgData name="Megan Toale" userId="a1ab1853027d18ec" providerId="LiveId" clId="{AF84770E-210C-45E3-AD68-0F6F472A323F}" dt="2022-05-03T20:20:38.196" v="5" actId="20577"/>
        <pc:sldMkLst>
          <pc:docMk/>
          <pc:sldMk cId="1038865191" sldId="257"/>
        </pc:sldMkLst>
        <pc:spChg chg="mod">
          <ac:chgData name="Megan Toale" userId="a1ab1853027d18ec" providerId="LiveId" clId="{AF84770E-210C-45E3-AD68-0F6F472A323F}" dt="2022-05-03T20:20:38.196" v="5" actId="20577"/>
          <ac:spMkLst>
            <pc:docMk/>
            <pc:sldMk cId="1038865191" sldId="257"/>
            <ac:spMk id="2" creationId="{DC235536-605F-A1D3-C4BE-28B73FE47E69}"/>
          </ac:spMkLst>
        </pc:spChg>
      </pc:sldChg>
      <pc:sldChg chg="modSp new mod">
        <pc:chgData name="Megan Toale" userId="a1ab1853027d18ec" providerId="LiveId" clId="{AF84770E-210C-45E3-AD68-0F6F472A323F}" dt="2022-05-03T20:20:47.463" v="13" actId="5793"/>
        <pc:sldMkLst>
          <pc:docMk/>
          <pc:sldMk cId="1532138533" sldId="258"/>
        </pc:sldMkLst>
        <pc:spChg chg="mod">
          <ac:chgData name="Megan Toale" userId="a1ab1853027d18ec" providerId="LiveId" clId="{AF84770E-210C-45E3-AD68-0F6F472A323F}" dt="2022-05-03T20:20:47.463" v="13" actId="5793"/>
          <ac:spMkLst>
            <pc:docMk/>
            <pc:sldMk cId="1532138533" sldId="258"/>
            <ac:spMk id="2" creationId="{ECE11621-216B-1353-93F9-2735769FF8FF}"/>
          </ac:spMkLst>
        </pc:spChg>
      </pc:sldChg>
      <pc:sldChg chg="modSp new mod">
        <pc:chgData name="Megan Toale" userId="a1ab1853027d18ec" providerId="LiveId" clId="{AF84770E-210C-45E3-AD68-0F6F472A323F}" dt="2022-05-03T20:29:57.208" v="24" actId="20577"/>
        <pc:sldMkLst>
          <pc:docMk/>
          <pc:sldMk cId="2427808491" sldId="259"/>
        </pc:sldMkLst>
        <pc:spChg chg="mod">
          <ac:chgData name="Megan Toale" userId="a1ab1853027d18ec" providerId="LiveId" clId="{AF84770E-210C-45E3-AD68-0F6F472A323F}" dt="2022-05-03T20:29:57.208" v="24" actId="20577"/>
          <ac:spMkLst>
            <pc:docMk/>
            <pc:sldMk cId="2427808491" sldId="259"/>
            <ac:spMk id="2" creationId="{81912C78-183B-ADF3-0F4E-273E285176D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EE395-0417-D306-8F20-DFBF5F525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4D92B-C721-606F-7FB6-E2DDC73D4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AB069-32E7-EFFF-6E76-C93046E8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A53-A65A-4541-AC9B-B5466D5A3C22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11C0E-C636-4A4C-24F4-266397C29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6C635-3A27-8F10-4F41-D6E14EC4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6AD8-8D2D-4E85-83DD-60394F76EB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66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9759-F381-DE57-FC3A-8AAEA9FB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8AF9D-029D-B5D4-3570-70B18E530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106F4-71C4-85F5-DF3D-DDA9C631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A53-A65A-4541-AC9B-B5466D5A3C22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FD45B-FC04-4942-9EB0-625ED0D5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6B19-6E08-200C-7ECA-FC91D3C4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6AD8-8D2D-4E85-83DD-60394F76EB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170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1A674-38E8-C9E4-0D88-EC07DF24C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ACB90-A322-4E7A-47B0-5FD1DAFD0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B8298-BE66-72C6-0386-F8CC1D7B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A53-A65A-4541-AC9B-B5466D5A3C22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8EBD5-DC53-9862-A528-66D4004D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013BD-EEA9-478F-B26F-4BBEEBDD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6AD8-8D2D-4E85-83DD-60394F76EB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019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E674-DEB2-89B1-99CD-F4DC1149B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4E84A-11AA-B1D9-B42B-70EC84E87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CE664-D258-1328-124E-ADDA743C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A53-A65A-4541-AC9B-B5466D5A3C22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BE25D-E83F-9A84-F321-AA7A6262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D05DC-1B76-684C-E9BC-48BCD62A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6AD8-8D2D-4E85-83DD-60394F76EB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537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6522-6751-EE96-F8C1-4DBEFB497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C1509-E84A-EB4C-5778-DBC6CCA51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D1A17-4248-D649-28D6-A72A555F9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A53-A65A-4541-AC9B-B5466D5A3C22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77459-BC4E-F998-CE3C-C4DE2DD8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09F48-7969-D50E-44E5-C0AB5A94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6AD8-8D2D-4E85-83DD-60394F76EB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970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555B-921C-AC50-9E9F-EB31098E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9B297-8E88-1870-EA0D-B3E4FC6C5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D7E42-F191-2851-734F-6EC1EFC3E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4C87A-AA34-0CD2-066B-3FAE9567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A53-A65A-4541-AC9B-B5466D5A3C22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DEFA2-42DF-5635-CFC5-CB4DCEB1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CABCE-E708-8165-B240-FFCBA913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6AD8-8D2D-4E85-83DD-60394F76EB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846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9E2D-B170-469C-2DF0-1D2C9C63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CCD84-2E27-58F6-CEC1-346F4C675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1BF2D-DA60-9CB2-50EB-7D4DB40C3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2FFBE-4A55-0B0C-09D8-F1D89B0F9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BE201-0A09-7639-D545-965D6942D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B2FD2-EE36-C941-BD10-0009AE91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A53-A65A-4541-AC9B-B5466D5A3C22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3895F-95C7-959F-FC16-E498BF47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8BEEEF-4EA2-CCE1-3007-6985D24D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6AD8-8D2D-4E85-83DD-60394F76EB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66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5B91-9631-A043-8046-DC0D6EB0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BDD083-195A-CCC7-C864-418E9C482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A53-A65A-4541-AC9B-B5466D5A3C22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A4D4A-93D7-00BC-9CF1-ECFB1D88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BDE0D-4A04-3AAF-CD72-C570372B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6AD8-8D2D-4E85-83DD-60394F76EB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933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B256F-C0C9-EC25-95E3-954D2F63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A53-A65A-4541-AC9B-B5466D5A3C22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518A6-2CE5-6FAA-EF97-455D2235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9C008-82EE-7019-540E-2B205064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6AD8-8D2D-4E85-83DD-60394F76EB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806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43F5-16A0-56C9-8733-9ACD04225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EAE0D-CCA1-FEE7-7373-7D18547DF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987EE-6396-344F-944D-2F8A1C909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BE2F1-AC93-9989-A63C-3DEEC384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A53-A65A-4541-AC9B-B5466D5A3C22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F8779-3117-8922-4B70-1350D41ED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8B8BE-1029-D3A5-29BC-262B8C65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6AD8-8D2D-4E85-83DD-60394F76EB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262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B1A8-B4BF-4CA3-0007-98F365983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8C2E0-339B-FEB7-64B8-46CA64B79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AD6F5-5786-70E2-3118-CBD97E95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106B-D824-E55A-40D3-1C715787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A53-A65A-4541-AC9B-B5466D5A3C22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DBDBE-9C69-736A-5D78-E7EB3DC2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2CB3F-EAB0-4918-EB3B-C2AA588F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6AD8-8D2D-4E85-83DD-60394F76EB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52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F4FFE-29F9-393B-8936-6976E07BB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4F312-7BD0-8D67-E365-F7F19D7DE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1BA13-7EB6-6A28-0649-5D493FFFF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5FA53-A65A-4541-AC9B-B5466D5A3C22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79B96-92EE-A217-6E73-7F7CF99B5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41872-D416-D843-17AF-A8EBC6596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16AD8-8D2D-4E85-83DD-60394F76EB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174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2409-9C99-F1E1-F695-2276C9072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959" y="1074198"/>
            <a:ext cx="10662082" cy="5783802"/>
          </a:xfrm>
        </p:spPr>
        <p:txBody>
          <a:bodyPr>
            <a:prstTxWarp prst="textFadeUp">
              <a:avLst/>
            </a:prstTxWarp>
            <a:normAutofit fontScale="90000"/>
          </a:bodyPr>
          <a:lstStyle/>
          <a:p>
            <a:r>
              <a:rPr lang="en-US" sz="10000" dirty="0">
                <a:solidFill>
                  <a:schemeClr val="accent4"/>
                </a:solidFill>
                <a:latin typeface="Bahnschrift Condensed" panose="020B0502040204020203" pitchFamily="34" charset="0"/>
              </a:rPr>
              <a:t>Group Seven</a:t>
            </a:r>
            <a:br>
              <a:rPr lang="en-US" sz="10000" dirty="0">
                <a:solidFill>
                  <a:schemeClr val="accent4"/>
                </a:solidFill>
                <a:latin typeface="Bahnschrift Condensed" panose="020B0502040204020203" pitchFamily="34" charset="0"/>
              </a:rPr>
            </a:br>
            <a:r>
              <a:rPr lang="en-US" sz="9600" dirty="0">
                <a:solidFill>
                  <a:schemeClr val="accent4"/>
                </a:solidFill>
                <a:latin typeface="Bahnschrift Condensed" panose="020B0502040204020203" pitchFamily="34" charset="0"/>
              </a:rPr>
              <a:t>Imperial Credit Predictions</a:t>
            </a:r>
            <a:br>
              <a:rPr lang="en-US" sz="9600" dirty="0">
                <a:solidFill>
                  <a:schemeClr val="accent4"/>
                </a:solidFill>
                <a:latin typeface="Bahnschrift Condensed" panose="020B0502040204020203" pitchFamily="34" charset="0"/>
              </a:rPr>
            </a:br>
            <a:r>
              <a:rPr lang="en-US" sz="9600" dirty="0">
                <a:solidFill>
                  <a:schemeClr val="accent4"/>
                </a:solidFill>
                <a:latin typeface="Bahnschrift Condensed" panose="020B0502040204020203" pitchFamily="34" charset="0"/>
              </a:rPr>
              <a:t>by: Savannah Jones, Megan </a:t>
            </a:r>
            <a:r>
              <a:rPr lang="en-US" sz="9600" dirty="0" err="1">
                <a:solidFill>
                  <a:schemeClr val="accent4"/>
                </a:solidFill>
                <a:latin typeface="Bahnschrift Condensed" panose="020B0502040204020203" pitchFamily="34" charset="0"/>
              </a:rPr>
              <a:t>Toale</a:t>
            </a:r>
            <a:r>
              <a:rPr lang="en-US" sz="9600" dirty="0">
                <a:solidFill>
                  <a:schemeClr val="accent4"/>
                </a:solidFill>
                <a:latin typeface="Bahnschrift Condensed" panose="020B0502040204020203" pitchFamily="34" charset="0"/>
              </a:rPr>
              <a:t>, Gabby Doty, Katie Bardwell</a:t>
            </a:r>
            <a:br>
              <a:rPr lang="es-ES" sz="9600" dirty="0">
                <a:solidFill>
                  <a:schemeClr val="accent4"/>
                </a:solidFill>
                <a:latin typeface="Bahnschrift Condensed" panose="020B0502040204020203" pitchFamily="34" charset="0"/>
              </a:rPr>
            </a:br>
            <a:endParaRPr lang="es-ES" sz="10000" dirty="0">
              <a:solidFill>
                <a:schemeClr val="accent4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08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5536-605F-A1D3-C4BE-28B73FE4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F98D9-DF82-D305-C7AE-E49B7AF85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886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1621-216B-1353-93F9-2735769F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5368-F185-512E-8D1D-FE790A6F7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3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2C78-183B-ADF3-0F4E-273E2851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03D3F-34E5-DCA2-8A8C-EDA8DE296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0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Bahnschrift Condensed</vt:lpstr>
      <vt:lpstr>Calibri</vt:lpstr>
      <vt:lpstr>Calibri Light</vt:lpstr>
      <vt:lpstr>Office Theme</vt:lpstr>
      <vt:lpstr>Group Seven Imperial Credit Predictions by: Savannah Jones, Megan Toale, Gabby Doty, Katie Bardwell </vt:lpstr>
      <vt:lpstr>Data</vt:lpstr>
      <vt:lpstr>Models </vt:lpstr>
      <vt:lpstr>Predictions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Seven Imperial Credit Predictions by: Savannah Jones, Megan Toale, Gabby Doty, Katie Bardwell </dc:title>
  <dc:creator>Savannah Jones</dc:creator>
  <cp:lastModifiedBy>Megan Toale</cp:lastModifiedBy>
  <cp:revision>1</cp:revision>
  <dcterms:created xsi:type="dcterms:W3CDTF">2022-05-02T20:18:52Z</dcterms:created>
  <dcterms:modified xsi:type="dcterms:W3CDTF">2022-05-03T20:30:04Z</dcterms:modified>
</cp:coreProperties>
</file>