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721205" y="4925568"/>
            <a:ext cx="5856122" cy="147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>
              <a:lnSpc>
                <a:spcPct val="97000"/>
              </a:lnSpc>
              <a:spcBef>
                <a:spcPts val="100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038" y="4732173"/>
            <a:ext cx="3449929" cy="1822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75"/>
              </a:lnSpc>
              <a:spcBef>
                <a:spcPts val="125"/>
              </a:spcBef>
            </a:pPr>
            <a:r>
              <a:rPr sz="36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ositions</a:t>
            </a:r>
            <a:r>
              <a:rPr sz="3600" spc="3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(with</a:t>
            </a:r>
            <a:r>
              <a:rPr sz="3600" spc="2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600" spc="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apa</a:t>
            </a:r>
            <a:r>
              <a:rPr sz="36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ou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4925568"/>
            <a:ext cx="5733288" cy="1479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282696" y="4869180"/>
            <a:ext cx="3278124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891157" y="4953063"/>
            <a:ext cx="5638800" cy="138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891157" y="4953063"/>
            <a:ext cx="5638800" cy="1384935"/>
          </a:xfrm>
          <a:custGeom>
            <a:avLst/>
            <a:gdLst/>
            <a:ahLst/>
            <a:cxnLst/>
            <a:rect l="l" t="t" r="r" b="b"/>
            <a:pathLst>
              <a:path w="5638800" h="1384935">
                <a:moveTo>
                  <a:pt x="0" y="1384935"/>
                </a:moveTo>
                <a:lnTo>
                  <a:pt x="5638800" y="1384935"/>
                </a:lnTo>
                <a:lnTo>
                  <a:pt x="5638800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5">
            <a:solidFill>
              <a:srgbClr val="F8F8F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4540" y="1479510"/>
            <a:ext cx="326657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ift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cipher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597430"/>
            <a:ext cx="4495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onsider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ypt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English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036350"/>
            <a:ext cx="26624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Associate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0;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1908" y="3036350"/>
            <a:ext cx="13001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985" y="3036350"/>
            <a:ext cx="4070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9019" y="3036350"/>
            <a:ext cx="132240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25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912292"/>
            <a:ext cx="6615748" cy="1137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260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400" spc="134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{0,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…,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97000"/>
              </a:lnSpc>
              <a:spcBef>
                <a:spcPts val="5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encrypt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k,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shift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letter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20040" marR="392430" algn="ctr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plaintext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                                   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nd)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158385"/>
            <a:ext cx="10150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yp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91157" y="4953063"/>
            <a:ext cx="5638800" cy="1384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0"/>
              </a:spcBef>
            </a:pPr>
            <a:endParaRPr sz="500"/>
          </a:p>
          <a:p>
            <a:pPr marL="1649095" marR="1587500" indent="1270" algn="just">
              <a:lnSpc>
                <a:spcPts val="3170"/>
              </a:lnSpc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hell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worl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d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z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649095" marR="1587500" algn="just">
              <a:lnSpc>
                <a:spcPts val="3170"/>
              </a:lnSpc>
              <a:spcBef>
                <a:spcPts val="190"/>
              </a:spcBef>
            </a:pP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cc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cc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649095" marR="1587500" algn="just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jgnn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yqtn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f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b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64540" y="1479510"/>
            <a:ext cx="415245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Vigen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è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re</a:t>
            </a:r>
            <a:r>
              <a:rPr sz="3600" spc="-2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cipher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560854"/>
            <a:ext cx="6453274" cy="732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Size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spac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?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97000"/>
              </a:lnSpc>
              <a:spcBef>
                <a:spcPts val="25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character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strings;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2400" spc="-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105" y="2963198"/>
            <a:ext cx="84241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space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50" y="3285283"/>
            <a:ext cx="605181" cy="33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2400" spc="4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1047" y="3285283"/>
            <a:ext cx="446608" cy="33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00" spc="4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66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506" y="3294152"/>
            <a:ext cx="113652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1966" y="3290500"/>
            <a:ext cx="2384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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694964"/>
            <a:ext cx="59459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Brut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rch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expensi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imposs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00017"/>
            <a:ext cx="41733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Vige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ère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e?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304689"/>
            <a:ext cx="48025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(Beli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ved</a:t>
            </a:r>
            <a:r>
              <a:rPr sz="2400" spc="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s…)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636115" y="3235452"/>
            <a:ext cx="5802528" cy="1618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46355">
              <a:lnSpc>
                <a:spcPts val="2785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400" spc="4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236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character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302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st)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king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8890">
              <a:lnSpc>
                <a:spcPct val="97000"/>
              </a:lnSpc>
              <a:spcBef>
                <a:spcPts val="95"/>
              </a:spcBef>
            </a:pP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shift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her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2715"/>
              </a:lnSpc>
              <a:spcBef>
                <a:spcPts val="805"/>
              </a:spcBef>
            </a:pPr>
            <a:r>
              <a:rPr sz="3600" spc="-9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ugh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bru</a:t>
            </a:r>
            <a:r>
              <a:rPr sz="3600" spc="-9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4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4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force</a:t>
            </a:r>
            <a:r>
              <a:rPr sz="3600" spc="39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attack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-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5356" y="3235452"/>
            <a:ext cx="5733288" cy="147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5"/>
              </a:spcBef>
            </a:pPr>
            <a:endParaRPr sz="700"/>
          </a:p>
          <a:p>
            <a:pPr marL="177800" marR="175895" indent="0" algn="ctr">
              <a:lnSpc>
                <a:spcPts val="3170"/>
              </a:lnSpc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veqp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ired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zxo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ualp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msdj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u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7800" marR="175895" algn="ctr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iqnd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n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osso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cdc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u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soak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qmxp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r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7800" marR="175895" algn="ctr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hy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y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qq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d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h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ci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w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5356" y="3235452"/>
            <a:ext cx="5733288" cy="147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5"/>
              </a:spcBef>
            </a:pPr>
            <a:endParaRPr sz="700"/>
          </a:p>
          <a:p>
            <a:pPr marL="177800" marR="175260" indent="0" algn="ctr">
              <a:lnSpc>
                <a:spcPts val="3170"/>
              </a:lnSpc>
            </a:pPr>
            <a:r>
              <a:rPr sz="2800" b="1" spc="0" dirty="0" smtClean="0">
                <a:latin typeface="Courier New" panose="02070309020205020404"/>
                <a:cs typeface="Courier New" panose="02070309020205020404"/>
              </a:rPr>
              <a:t>v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eqp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ired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zxo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b="1" spc="0" dirty="0" smtClean="0">
                <a:latin typeface="Courier New" panose="02070309020205020404"/>
                <a:cs typeface="Courier New" panose="02070309020205020404"/>
              </a:rPr>
              <a:t>u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alp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msdj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u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7800" marR="175260" algn="ctr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iq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n</a:t>
            </a:r>
            <a:r>
              <a:rPr sz="2800" b="1" spc="4" dirty="0" smtClean="0">
                <a:latin typeface="Courier New" panose="02070309020205020404"/>
                <a:cs typeface="Courier New" panose="02070309020205020404"/>
              </a:rPr>
              <a:t>d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n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osso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cdc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u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so</a:t>
            </a:r>
            <a:r>
              <a:rPr sz="2800" spc="-4" dirty="0" smtClean="0">
                <a:latin typeface="Courier New" panose="02070309020205020404"/>
                <a:cs typeface="Courier New" panose="02070309020205020404"/>
              </a:rPr>
              <a:t>a</a:t>
            </a:r>
            <a:r>
              <a:rPr sz="2800" b="1" spc="0" dirty="0" smtClean="0">
                <a:latin typeface="Courier New" panose="02070309020205020404"/>
                <a:cs typeface="Courier New" panose="02070309020205020404"/>
              </a:rPr>
              <a:t>k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qmxp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r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7800" marR="175260" algn="ctr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hy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y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4" dirty="0" smtClean="0">
                <a:latin typeface="Courier New" panose="02070309020205020404"/>
                <a:cs typeface="Courier New" panose="02070309020205020404"/>
              </a:rPr>
              <a:t>q</a:t>
            </a:r>
            <a:r>
              <a:rPr sz="2800" b="1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qq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d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h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ci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w</a:t>
            </a:r>
            <a:r>
              <a:rPr sz="2800" spc="-9" dirty="0" smtClean="0"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4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b="1" spc="-9" dirty="0" smtClean="0"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0946" y="4419727"/>
            <a:ext cx="5733288" cy="1479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60753" y="4572254"/>
            <a:ext cx="582930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905000" y="4572000"/>
            <a:ext cx="5638800" cy="138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752600" y="3263265"/>
            <a:ext cx="5638800" cy="1384935"/>
          </a:xfrm>
          <a:custGeom>
            <a:avLst/>
            <a:gdLst/>
            <a:ahLst/>
            <a:cxnLst/>
            <a:rect l="l" t="t" r="r" b="b"/>
            <a:pathLst>
              <a:path w="5638800" h="1384935">
                <a:moveTo>
                  <a:pt x="0" y="1384935"/>
                </a:moveTo>
                <a:lnTo>
                  <a:pt x="5638800" y="1384935"/>
                </a:lnTo>
                <a:lnTo>
                  <a:pt x="5638800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5">
            <a:solidFill>
              <a:srgbClr val="F8F8F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57146" y="4648327"/>
            <a:ext cx="5733288" cy="1479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4540" y="717375"/>
            <a:ext cx="60761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At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acking</a:t>
            </a:r>
            <a:r>
              <a:rPr sz="36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-2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Vig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nère</a:t>
            </a:r>
            <a:r>
              <a:rPr sz="3600" spc="-3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682784"/>
            <a:ext cx="3285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(A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sume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2319" y="1682784"/>
            <a:ext cx="1383284" cy="76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83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key)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97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character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046" y="2113073"/>
            <a:ext cx="585858" cy="33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400" spc="4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2121942"/>
            <a:ext cx="181989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85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bservati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shift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055" y="2121942"/>
            <a:ext cx="8216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8666" y="2121942"/>
            <a:ext cx="2814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1637" y="2121942"/>
            <a:ext cx="1769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“encrypted”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5080" y="2121942"/>
            <a:ext cx="7672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4207" y="2121942"/>
            <a:ext cx="5243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65780"/>
            <a:ext cx="1173668" cy="150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oking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16865" algn="ctr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(almo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20040" marR="29210" algn="ctr">
              <a:lnSpc>
                <a:spcPct val="97000"/>
              </a:lnSpc>
              <a:spcBef>
                <a:spcPts val="95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34340" marR="38100" algn="ctr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4902353"/>
            <a:ext cx="966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bef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946" y="4902353"/>
            <a:ext cx="20742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esn’t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work…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1010" y="1600174"/>
            <a:ext cx="8528177" cy="45772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64540" y="640929"/>
            <a:ext cx="680202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Us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ng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plaintext</a:t>
            </a:r>
            <a:r>
              <a:rPr sz="36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le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ter</a:t>
            </a:r>
            <a:r>
              <a:rPr sz="3600" spc="-2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fr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quenci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4540" y="1479510"/>
            <a:ext cx="607599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At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acking</a:t>
            </a:r>
            <a:r>
              <a:rPr sz="36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-3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Vigen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è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re</a:t>
            </a:r>
            <a:r>
              <a:rPr sz="3600" spc="-3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cipher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5544" y="2518297"/>
            <a:ext cx="534242" cy="312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2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175" spc="0" baseline="26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endParaRPr sz="14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526941"/>
            <a:ext cx="1745349" cy="572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85"/>
              </a:lnSpc>
              <a:spcBef>
                <a:spcPts val="115"/>
              </a:spcBef>
            </a:pP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ook</a:t>
            </a:r>
            <a:r>
              <a:rPr sz="3300" spc="-45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3300" spc="-2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300" spc="9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ry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22580" marR="340360" algn="ctr">
              <a:lnSpc>
                <a:spcPts val="2190"/>
              </a:lnSpc>
            </a:pPr>
            <a:r>
              <a:rPr sz="33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5371" y="2526941"/>
            <a:ext cx="527411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20"/>
              </a:spcBef>
            </a:pP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hara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9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200" spc="-5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ip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2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200" spc="-11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ing</a:t>
            </a:r>
            <a:r>
              <a:rPr sz="2200" spc="-8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127357"/>
            <a:ext cx="7593489" cy="185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679450" indent="-342900">
              <a:lnSpc>
                <a:spcPts val="2790"/>
              </a:lnSpc>
              <a:spcBef>
                <a:spcPts val="50"/>
              </a:spcBef>
            </a:pP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et</a:t>
            </a:r>
            <a:r>
              <a:rPr sz="2200" spc="-21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2200" spc="101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200" spc="-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200" spc="-3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2200" spc="-3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ommon</a:t>
            </a:r>
            <a:r>
              <a:rPr sz="2200" spc="-8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hara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9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aring</a:t>
            </a:r>
            <a:r>
              <a:rPr sz="2200" spc="-10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200" spc="-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his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679450">
              <a:lnSpc>
                <a:spcPts val="2555"/>
              </a:lnSpc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por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</a:t>
            </a:r>
            <a:r>
              <a:rPr sz="2200" spc="-71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200" spc="-5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ip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475"/>
              </a:lnSpc>
            </a:pP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3300" spc="-3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lik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ly,</a:t>
            </a:r>
            <a:r>
              <a:rPr sz="3300" spc="-26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his</a:t>
            </a:r>
            <a:r>
              <a:rPr sz="3300" spc="-35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9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hara</a:t>
            </a:r>
            <a:r>
              <a:rPr sz="3300" spc="9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300" spc="-9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corr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spo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ds</a:t>
            </a:r>
            <a:r>
              <a:rPr sz="3300" spc="-117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300" spc="-2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9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3300" spc="-32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3300" spc="-37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0" baseline="-3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ommon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22580" marR="4138295" algn="ctr">
              <a:lnSpc>
                <a:spcPts val="2190"/>
              </a:lnSpc>
            </a:pP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plain</a:t>
            </a:r>
            <a:r>
              <a:rPr sz="3300" spc="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-65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hara</a:t>
            </a:r>
            <a:r>
              <a:rPr sz="33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300" spc="-8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(‘e’)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69900" marR="48895">
              <a:lnSpc>
                <a:spcPts val="2645"/>
              </a:lnSpc>
              <a:spcBef>
                <a:spcPts val="20"/>
              </a:spcBef>
            </a:pPr>
            <a:r>
              <a:rPr sz="2625" spc="0" baseline="-200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625" spc="0" baseline="-200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625" spc="322" baseline="-200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Gu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3300" spc="-38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300" spc="9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hara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300" spc="-2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9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3300" spc="14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3300" spc="-23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300" spc="-69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3300" spc="119" baseline="-100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300" spc="-8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0" baseline="-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’e’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48895">
              <a:lnSpc>
                <a:spcPct val="97000"/>
              </a:lnSpc>
            </a:pP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7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200" spc="-2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2200" spc="-11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5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2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ions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343681"/>
            <a:ext cx="607641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(more</a:t>
            </a:r>
            <a:r>
              <a:rPr sz="22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ed)</a:t>
            </a:r>
            <a:r>
              <a:rPr sz="2200" spc="-8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acks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4540" y="640929"/>
            <a:ext cx="577349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Back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36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drawing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board…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82784"/>
            <a:ext cx="4317309" cy="6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far: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“ad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c”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ns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ruct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struct,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break,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repeat,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26622"/>
            <a:ext cx="4942109" cy="6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i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secure?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32" y="2926622"/>
            <a:ext cx="10970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sche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70587"/>
            <a:ext cx="6600365" cy="69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i="1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2400" i="1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secure”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place…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58502" y="4170587"/>
            <a:ext cx="152499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9510"/>
            <a:ext cx="6752608" cy="377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 marR="381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Cr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pto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raphy</a:t>
            </a:r>
            <a:endParaRPr sz="3600">
              <a:latin typeface="Georgia" panose="02040502050405020303"/>
              <a:cs typeface="Georgia" panose="02040502050405020303"/>
            </a:endParaRPr>
          </a:p>
          <a:p>
            <a:pPr marL="12700" marR="38100">
              <a:lnSpc>
                <a:spcPct val="97000"/>
              </a:lnSpc>
              <a:spcBef>
                <a:spcPts val="1005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characterize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grap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ic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38100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pti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erations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927100" marR="38100">
              <a:lnSpc>
                <a:spcPct val="97000"/>
              </a:lnSpc>
              <a:spcBef>
                <a:spcPts val="565"/>
              </a:spcBef>
            </a:pP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2000" spc="1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substitution</a:t>
            </a:r>
            <a:r>
              <a:rPr sz="2000" spc="-5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transpos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0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product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marR="38100">
              <a:lnSpc>
                <a:spcPct val="97000"/>
              </a:lnSpc>
              <a:spcBef>
                <a:spcPts val="66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num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927100" marR="38100">
              <a:lnSpc>
                <a:spcPct val="97000"/>
              </a:lnSpc>
              <a:spcBef>
                <a:spcPts val="565"/>
              </a:spcBef>
            </a:pP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2000" spc="1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ngl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000" spc="-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ate</a:t>
            </a:r>
            <a:r>
              <a:rPr sz="2000" spc="-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tw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0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marR="38100">
              <a:lnSpc>
                <a:spcPct val="97000"/>
              </a:lnSpc>
              <a:spcBef>
                <a:spcPts val="665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way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cessed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927100" marR="38100">
              <a:lnSpc>
                <a:spcPct val="97000"/>
              </a:lnSpc>
              <a:spcBef>
                <a:spcPts val="565"/>
              </a:spcBef>
            </a:pP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2000" spc="1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block</a:t>
            </a:r>
            <a:r>
              <a:rPr sz="20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pher,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0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block</a:t>
            </a:r>
            <a:r>
              <a:rPr sz="20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elements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97000"/>
              </a:lnSpc>
              <a:spcBef>
                <a:spcPts val="555"/>
              </a:spcBef>
            </a:pP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2000" spc="1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tream</a:t>
            </a:r>
            <a:r>
              <a:rPr sz="2000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pher,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0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20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ntinuo</a:t>
            </a:r>
            <a:r>
              <a:rPr sz="2000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element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4540" y="717375"/>
            <a:ext cx="28381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Cr</a:t>
            </a:r>
            <a:r>
              <a:rPr sz="3600" spc="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ptanal</a:t>
            </a:r>
            <a:r>
              <a:rPr sz="3600" spc="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sis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758984"/>
            <a:ext cx="3726311" cy="120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je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tive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reco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general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roaches: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nalytic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attack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4954" y="1758984"/>
            <a:ext cx="237391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messa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67" y="3055262"/>
            <a:ext cx="152806" cy="101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5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0">
              <a:lnSpc>
                <a:spcPct val="96000"/>
              </a:lnSpc>
              <a:spcBef>
                <a:spcPts val="470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0">
              <a:lnSpc>
                <a:spcPct val="96000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1318" y="3055262"/>
            <a:ext cx="5047070" cy="101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0"/>
              </a:lnSpc>
              <a:spcBef>
                <a:spcPts val="105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rely</a:t>
            </a:r>
            <a:r>
              <a:rPr sz="2000" spc="-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nature</a:t>
            </a:r>
            <a:r>
              <a:rPr sz="2000" spc="-25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1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38100">
              <a:lnSpc>
                <a:spcPct val="96000"/>
              </a:lnSpc>
              <a:spcBef>
                <a:spcPts val="470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plus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gen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2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isti</a:t>
            </a:r>
            <a:r>
              <a:rPr sz="2000" spc="-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3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1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plaintext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96000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mple</a:t>
            </a:r>
            <a:r>
              <a:rPr sz="2000" spc="-25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pai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1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plaintext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5467" y="4173635"/>
            <a:ext cx="3190922" cy="698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575"/>
              </a:lnSpc>
              <a:spcBef>
                <a:spcPts val="13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force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ack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96000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000" spc="543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2000" spc="-1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2000" spc="-1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2000" spc="-1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259929"/>
            <a:ext cx="442146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Cr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ptanaly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ic</a:t>
            </a:r>
            <a:r>
              <a:rPr sz="3600" spc="-25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At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acks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314476"/>
            <a:ext cx="5518690" cy="1464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640">
              <a:lnSpc>
                <a:spcPts val="2575"/>
              </a:lnSpc>
              <a:spcBef>
                <a:spcPts val="13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</a:t>
            </a:r>
            <a:r>
              <a:rPr sz="2400" b="1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erte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indent="-286385">
              <a:lnSpc>
                <a:spcPts val="2590"/>
              </a:lnSpc>
              <a:spcBef>
                <a:spcPts val="565"/>
              </a:spcBef>
              <a:tabLst>
                <a:tab pos="749300" algn="l"/>
              </a:tabLst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-46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know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alg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rithm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know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ide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tify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0640">
              <a:lnSpc>
                <a:spcPct val="97000"/>
              </a:lnSpc>
              <a:spcBef>
                <a:spcPts val="27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known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intext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7808" y="1716812"/>
            <a:ext cx="18288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statis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ical,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340" y="2851049"/>
            <a:ext cx="6856100" cy="2744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45720">
              <a:lnSpc>
                <a:spcPts val="2575"/>
              </a:lnSpc>
              <a:spcBef>
                <a:spcPts val="13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know/suspect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25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chosen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la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ntext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38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tain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hert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38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chosen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</a:t>
            </a:r>
            <a:r>
              <a:rPr sz="2400" b="1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erte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38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tain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38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cho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97000"/>
              </a:lnSpc>
              <a:spcBef>
                <a:spcPts val="38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/decrypt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7375"/>
            <a:ext cx="7983462" cy="4289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 marR="4064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More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De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ini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ions</a:t>
            </a:r>
            <a:endParaRPr sz="3600">
              <a:latin typeface="Georgia" panose="02040502050405020303"/>
              <a:cs typeface="Georgia" panose="02040502050405020303"/>
            </a:endParaRPr>
          </a:p>
          <a:p>
            <a:pPr marL="12700" marR="40640">
              <a:lnSpc>
                <a:spcPct val="97000"/>
              </a:lnSpc>
              <a:spcBef>
                <a:spcPts val="2205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un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onditional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ity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marR="514350" indent="-286385">
              <a:lnSpc>
                <a:spcPct val="100000"/>
              </a:lnSpc>
              <a:spcBef>
                <a:spcPts val="670"/>
              </a:spcBef>
              <a:tabLst>
                <a:tab pos="749300" algn="l"/>
              </a:tabLst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-46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matter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much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wer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available,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broken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since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vides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insufficient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informati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iq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ely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termi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rresp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ing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0640">
              <a:lnSpc>
                <a:spcPct val="97000"/>
              </a:lnSpc>
              <a:spcBef>
                <a:spcPts val="575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mputat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onal</a:t>
            </a:r>
            <a:r>
              <a:rPr sz="2400" b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b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ity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indent="-286385">
              <a:lnSpc>
                <a:spcPct val="100000"/>
              </a:lnSpc>
              <a:spcBef>
                <a:spcPts val="670"/>
              </a:spcBef>
              <a:tabLst>
                <a:tab pos="749300" algn="l"/>
              </a:tabLst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-46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given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limited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resources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eg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calcula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grea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iverse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broken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038350" y="3567049"/>
            <a:ext cx="0" cy="2814802"/>
          </a:xfrm>
          <a:custGeom>
            <a:avLst/>
            <a:gdLst/>
            <a:ahLst/>
            <a:cxnLst/>
            <a:rect l="l" t="t" r="r" b="b"/>
            <a:pathLst>
              <a:path h="2814802">
                <a:moveTo>
                  <a:pt x="0" y="0"/>
                </a:moveTo>
                <a:lnTo>
                  <a:pt x="0" y="28148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975100" y="3567049"/>
            <a:ext cx="0" cy="2814802"/>
          </a:xfrm>
          <a:custGeom>
            <a:avLst/>
            <a:gdLst/>
            <a:ahLst/>
            <a:cxnLst/>
            <a:rect l="l" t="t" r="r" b="b"/>
            <a:pathLst>
              <a:path h="2814802">
                <a:moveTo>
                  <a:pt x="0" y="0"/>
                </a:moveTo>
                <a:lnTo>
                  <a:pt x="0" y="28148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394450" y="3567049"/>
            <a:ext cx="0" cy="2814802"/>
          </a:xfrm>
          <a:custGeom>
            <a:avLst/>
            <a:gdLst/>
            <a:ahLst/>
            <a:cxnLst/>
            <a:rect l="l" t="t" r="r" b="b"/>
            <a:pathLst>
              <a:path h="2814802">
                <a:moveTo>
                  <a:pt x="0" y="0"/>
                </a:moveTo>
                <a:lnTo>
                  <a:pt x="0" y="28148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19112" y="4099560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19112" y="4440808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19112" y="4782058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19112" y="5297805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19112" y="5813653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400" y="3567049"/>
            <a:ext cx="0" cy="2814802"/>
          </a:xfrm>
          <a:custGeom>
            <a:avLst/>
            <a:gdLst/>
            <a:ahLst/>
            <a:cxnLst/>
            <a:rect l="l" t="t" r="r" b="b"/>
            <a:pathLst>
              <a:path h="2814802">
                <a:moveTo>
                  <a:pt x="0" y="0"/>
                </a:moveTo>
                <a:lnTo>
                  <a:pt x="0" y="281480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610600" y="3567049"/>
            <a:ext cx="0" cy="2814802"/>
          </a:xfrm>
          <a:custGeom>
            <a:avLst/>
            <a:gdLst/>
            <a:ahLst/>
            <a:cxnLst/>
            <a:rect l="l" t="t" r="r" b="b"/>
            <a:pathLst>
              <a:path h="2814802">
                <a:moveTo>
                  <a:pt x="0" y="0"/>
                </a:moveTo>
                <a:lnTo>
                  <a:pt x="0" y="281480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19112" y="3581400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19112" y="6367564"/>
            <a:ext cx="8105711" cy="0"/>
          </a:xfrm>
          <a:custGeom>
            <a:avLst/>
            <a:gdLst/>
            <a:ahLst/>
            <a:cxnLst/>
            <a:rect l="l" t="t" r="r" b="b"/>
            <a:pathLst>
              <a:path w="8105711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722120" y="3567684"/>
            <a:ext cx="294131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083052" y="3781044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593080" y="3781044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946135" y="3781044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91896" y="4085844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02864" y="4085844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932932" y="4085844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633716" y="4085844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91896" y="4427220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162300" y="4427220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780532" y="4427220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217664" y="4427220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81812" y="4767072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221736" y="4767072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134100" y="4767072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496556" y="4767072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81812" y="5283708"/>
            <a:ext cx="294131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221736" y="5283708"/>
            <a:ext cx="294132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134100" y="5283708"/>
            <a:ext cx="294132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496556" y="5283708"/>
            <a:ext cx="294131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662683" y="6012180"/>
            <a:ext cx="294131" cy="403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014472" y="5798820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134100" y="5798820"/>
            <a:ext cx="294132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437120" y="5798820"/>
            <a:ext cx="294131" cy="403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4540" y="793575"/>
            <a:ext cx="394686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Br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u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te</a:t>
            </a:r>
            <a:r>
              <a:rPr sz="3600" spc="-1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rce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Search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1724410"/>
            <a:ext cx="6892408" cy="1319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30">
              <a:lnSpc>
                <a:spcPts val="2985"/>
              </a:lnSpc>
              <a:spcBef>
                <a:spcPts val="150"/>
              </a:spcBef>
            </a:pP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4200" spc="-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ays</a:t>
            </a:r>
            <a:r>
              <a:rPr sz="4200" spc="1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pos</a:t>
            </a:r>
            <a:r>
              <a:rPr sz="4200" spc="-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ible</a:t>
            </a:r>
            <a:r>
              <a:rPr sz="4200" spc="14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</a:t>
            </a:r>
            <a:r>
              <a:rPr sz="4200" spc="-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ply</a:t>
            </a:r>
            <a:r>
              <a:rPr sz="4200" spc="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10000"/>
              </a:lnSpc>
              <a:spcBef>
                <a:spcPts val="535"/>
              </a:spcBef>
            </a:pP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2800" spc="-6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bas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800" spc="-3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ack,</a:t>
            </a:r>
            <a:r>
              <a:rPr sz="2800" spc="-5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propo</a:t>
            </a:r>
            <a:r>
              <a:rPr sz="28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nal</a:t>
            </a:r>
            <a:r>
              <a:rPr sz="2800" spc="-15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spc="-1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800" spc="-5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ze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ume</a:t>
            </a:r>
            <a:r>
              <a:rPr sz="2800" spc="-2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eit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800" spc="-6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know</a:t>
            </a:r>
            <a:r>
              <a:rPr sz="2800" spc="-6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8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recogni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10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plain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ext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00" y="3581400"/>
            <a:ext cx="1504950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835">
              <a:lnSpc>
                <a:spcPct val="96000"/>
              </a:lnSpc>
              <a:spcBef>
                <a:spcPts val="415"/>
              </a:spcBef>
            </a:pP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ze</a:t>
            </a:r>
            <a:r>
              <a:rPr sz="14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9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8350" y="3581400"/>
            <a:ext cx="1936750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280" marR="81915" algn="ctr">
              <a:lnSpc>
                <a:spcPct val="96000"/>
              </a:lnSpc>
              <a:spcBef>
                <a:spcPts val="415"/>
              </a:spcBef>
            </a:pPr>
            <a:r>
              <a:rPr sz="1400" b="1" spc="-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b="1" spc="-19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ber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00" b="1" spc="-9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tern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53745" marR="753745" algn="ctr">
              <a:lnSpc>
                <a:spcPct val="96000"/>
              </a:lnSpc>
              <a:spcBef>
                <a:spcPts val="70"/>
              </a:spcBef>
            </a:pP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Ke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5100" y="3581400"/>
            <a:ext cx="2419350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070" marR="469900" indent="-186055">
              <a:lnSpc>
                <a:spcPct val="100000"/>
              </a:lnSpc>
              <a:spcBef>
                <a:spcPts val="415"/>
              </a:spcBef>
            </a:pP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equ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decr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pt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b="1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4450" y="3581400"/>
            <a:ext cx="2216150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545" marR="294640" algn="ctr">
              <a:lnSpc>
                <a:spcPts val="1610"/>
              </a:lnSpc>
              <a:spcBef>
                <a:spcPts val="415"/>
              </a:spcBef>
            </a:pP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equ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-2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b="1" spc="14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6</a:t>
            </a: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524510" marR="525780" algn="ctr">
              <a:lnSpc>
                <a:spcPct val="96000"/>
              </a:lnSpc>
              <a:spcBef>
                <a:spcPts val="70"/>
              </a:spcBef>
            </a:pP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decr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pt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1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b="1" spc="4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b="1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00" y="4099560"/>
            <a:ext cx="1504950" cy="34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600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32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8350" y="4099560"/>
            <a:ext cx="1936750" cy="34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350" spc="3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4.3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9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5100" y="4099560"/>
            <a:ext cx="2419350" cy="34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61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31</a:t>
            </a:r>
            <a:r>
              <a:rPr sz="1350" spc="13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         </a:t>
            </a:r>
            <a:r>
              <a:rPr sz="14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9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.8</a:t>
            </a:r>
            <a:r>
              <a:rPr sz="14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450" y="4099560"/>
            <a:ext cx="2216150" cy="341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9600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.15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4440808"/>
            <a:ext cx="1504950" cy="34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600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56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8350" y="4440808"/>
            <a:ext cx="1936750" cy="34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56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350" spc="3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7.2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16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5100" y="4440808"/>
            <a:ext cx="2419350" cy="34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61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55</a:t>
            </a:r>
            <a:r>
              <a:rPr sz="1350" spc="13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         </a:t>
            </a:r>
            <a:r>
              <a:rPr sz="14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4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3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4450" y="4440808"/>
            <a:ext cx="2216150" cy="34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9600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.01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" y="4782058"/>
            <a:ext cx="1504950" cy="51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6000"/>
              </a:lnSpc>
              <a:spcBef>
                <a:spcPts val="4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128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8350" y="4782058"/>
            <a:ext cx="1936750" cy="51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128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350" spc="35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3.4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38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0" y="4782058"/>
            <a:ext cx="2419350" cy="51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127</a:t>
            </a:r>
            <a:r>
              <a:rPr sz="1350" spc="140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       </a:t>
            </a:r>
            <a:r>
              <a:rPr sz="1400" spc="26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5.4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24</a:t>
            </a:r>
            <a:r>
              <a:rPr sz="1350" spc="12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4450" y="4782058"/>
            <a:ext cx="2216150" cy="51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.4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18</a:t>
            </a:r>
            <a:r>
              <a:rPr sz="1350" spc="126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5297805"/>
            <a:ext cx="1504950" cy="515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6000"/>
              </a:lnSpc>
              <a:spcBef>
                <a:spcPts val="420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168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8350" y="5297805"/>
            <a:ext cx="1936750" cy="515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20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168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350" spc="48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3.7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50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100" y="5297805"/>
            <a:ext cx="2419350" cy="515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20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167</a:t>
            </a:r>
            <a:r>
              <a:rPr sz="1350" spc="153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       </a:t>
            </a:r>
            <a:r>
              <a:rPr sz="1400" spc="26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5.9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36</a:t>
            </a:r>
            <a:r>
              <a:rPr sz="1350" spc="135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4450" y="5297805"/>
            <a:ext cx="2216150" cy="515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ts val="1775"/>
              </a:lnSpc>
              <a:spcBef>
                <a:spcPts val="320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.9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1350" spc="135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5813653"/>
            <a:ext cx="1504950" cy="553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130">
              <a:lnSpc>
                <a:spcPct val="96000"/>
              </a:lnSpc>
              <a:spcBef>
                <a:spcPts val="420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arac</a:t>
            </a:r>
            <a:r>
              <a:rPr sz="1400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ers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1620">
              <a:lnSpc>
                <a:spcPct val="96000"/>
              </a:lnSpc>
              <a:spcBef>
                <a:spcPts val="70"/>
              </a:spcBef>
            </a:pP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4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8350" y="5813653"/>
            <a:ext cx="1936750" cy="553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14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26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100" y="5813653"/>
            <a:ext cx="2419350" cy="553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775"/>
              </a:lnSpc>
              <a:spcBef>
                <a:spcPts val="315"/>
              </a:spcBef>
            </a:pP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26</a:t>
            </a:r>
            <a:r>
              <a:rPr sz="1350" spc="135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µ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6.4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1350" spc="135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94450" y="5813653"/>
            <a:ext cx="2216150" cy="553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ts val="1775"/>
              </a:lnSpc>
              <a:spcBef>
                <a:spcPts val="315"/>
              </a:spcBef>
            </a:pP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.4</a:t>
            </a:r>
            <a:r>
              <a:rPr sz="14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0" dirty="0" smtClean="0">
                <a:latin typeface="Symbol" panose="05050102010706020507"/>
                <a:cs typeface="Symbol" panose="05050102010706020507"/>
              </a:rPr>
              <a:t></a:t>
            </a:r>
            <a:r>
              <a:rPr sz="14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" dirty="0" smtClean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350" spc="0" baseline="26000" dirty="0" smtClean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350" spc="117" baseline="26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400" spc="0" dirty="0" smtClean="0">
                <a:latin typeface="Times New Roman" panose="02020603050405020304"/>
                <a:cs typeface="Times New Roman" panose="02020603050405020304"/>
              </a:rPr>
              <a:t>ears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479510"/>
            <a:ext cx="40512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Modu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ar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arit</a:t>
            </a:r>
            <a:r>
              <a:rPr sz="3600" spc="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metic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60854"/>
            <a:ext cx="7280503" cy="1464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26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x’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divides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x’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2540">
              <a:lnSpc>
                <a:spcPct val="97000"/>
              </a:lnSpc>
              <a:spcBef>
                <a:spcPts val="250"/>
              </a:spcBef>
            </a:pPr>
            <a:r>
              <a:rPr sz="19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900" spc="457" dirty="0" smtClean="0">
                <a:solidFill>
                  <a:srgbClr val="5F5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[x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N]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rema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nder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divided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2000"/>
              </a:lnSpc>
              <a:spcBef>
                <a:spcPts val="23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I.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.,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unique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-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’</a:t>
            </a:r>
            <a:r>
              <a:rPr sz="2400" spc="4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{0,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…,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1}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marR="48260">
              <a:lnSpc>
                <a:spcPts val="258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x’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4500017"/>
            <a:ext cx="2374188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97000"/>
              </a:lnSpc>
              <a:spcBef>
                <a:spcPts val="25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25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≠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]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38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]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20629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Summary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3072417" cy="12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mm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400" spc="1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encr</a:t>
            </a:r>
            <a:r>
              <a:rPr sz="2400" spc="9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67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igital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Signature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479510"/>
            <a:ext cx="51930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Priva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-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-1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cryp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og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aphy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97430"/>
            <a:ext cx="7598021" cy="696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ptography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ows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who</a:t>
            </a:r>
            <a:r>
              <a:rPr sz="2400" spc="-4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share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secr</a:t>
            </a:r>
            <a:r>
              <a:rPr sz="2400" i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i="1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i="1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establish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ure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channel”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3841268"/>
            <a:ext cx="6284258" cy="69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incu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drawback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4540" y="1479510"/>
            <a:ext cx="605068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-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dis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ribution</a:t>
            </a:r>
            <a:r>
              <a:rPr sz="3600" spc="-5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probl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597430"/>
            <a:ext cx="60741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2400" i="1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users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share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i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400" i="1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place?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506" y="3036350"/>
            <a:ext cx="65027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hare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secure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channel…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3086620"/>
            <a:ext cx="147472" cy="26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5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914420"/>
            <a:ext cx="579221" cy="1197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R="23495" algn="r">
              <a:lnSpc>
                <a:spcPct val="96000"/>
              </a:lnSpc>
              <a:spcBef>
                <a:spcPts val="1025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R="23495" algn="r">
              <a:lnSpc>
                <a:spcPct val="96000"/>
              </a:lnSpc>
              <a:spcBef>
                <a:spcPts val="12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935" y="3914420"/>
            <a:ext cx="5682210" cy="1574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0320" algn="ctr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solv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settings…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09220">
              <a:lnSpc>
                <a:spcPct val="97000"/>
              </a:lnSpc>
              <a:spcBef>
                <a:spcPts val="545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E.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.,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proximity,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trusted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courier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09220" marR="327025">
              <a:lnSpc>
                <a:spcPct val="100000"/>
              </a:lnSpc>
              <a:spcBef>
                <a:spcPts val="67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(Note: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-5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ptography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597305"/>
            <a:ext cx="567136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…but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others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(or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least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ply)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1479510"/>
            <a:ext cx="629453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-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management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probl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m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97430"/>
            <a:ext cx="6928535" cy="106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agine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organi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ation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mplo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pair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employees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might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mmunicate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ely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5504" y="2597430"/>
            <a:ext cx="715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4207163"/>
            <a:ext cx="7279062" cy="1647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Soluti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privat</a:t>
            </a:r>
            <a:r>
              <a:rPr sz="2400" spc="-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graphy: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54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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14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stor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anage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ts val="2785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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14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O(N</a:t>
            </a:r>
            <a:r>
              <a:rPr sz="2400" spc="0" baseline="25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400" spc="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overall!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479510"/>
            <a:ext cx="713639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Lack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support</a:t>
            </a:r>
            <a:r>
              <a:rPr sz="3600" spc="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“open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ems”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97430"/>
            <a:ext cx="7403166" cy="1135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Say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who</a:t>
            </a:r>
            <a:r>
              <a:rPr sz="2400" i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2400" i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2400" i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i="1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relationship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communicate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secur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ever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y?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4280315"/>
            <a:ext cx="7334102" cy="120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fa</a:t>
            </a:r>
            <a:r>
              <a:rPr sz="24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fetched!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97000"/>
              </a:lnSpc>
              <a:spcBef>
                <a:spcPts val="54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ustomer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sending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</a:t>
            </a:r>
            <a:r>
              <a:rPr sz="2400" spc="-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chant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67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Sending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em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il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coll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ague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058" y="2971835"/>
            <a:ext cx="4437550" cy="140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90"/>
              </a:lnSpc>
              <a:spcBef>
                <a:spcPts val="170"/>
              </a:spcBef>
            </a:pP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“Clas</a:t>
            </a:r>
            <a:r>
              <a:rPr sz="32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ical”</a:t>
            </a:r>
            <a:r>
              <a:rPr sz="3200" spc="-1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2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yptography</a:t>
            </a:r>
            <a:endParaRPr sz="3200">
              <a:latin typeface="Georgia" panose="02040502050405020303"/>
              <a:cs typeface="Georgia" panose="02040502050405020303"/>
            </a:endParaRPr>
          </a:p>
          <a:p>
            <a:pPr marL="584200" marR="616585" algn="ctr">
              <a:lnSpc>
                <a:spcPct val="95000"/>
              </a:lnSpc>
              <a:spcBef>
                <a:spcPts val="35"/>
              </a:spcBef>
            </a:pP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offers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no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olution</a:t>
            </a:r>
            <a:endParaRPr sz="3200">
              <a:latin typeface="Georgia" panose="02040502050405020303"/>
              <a:cs typeface="Georgia" panose="02040502050405020303"/>
            </a:endParaRPr>
          </a:p>
          <a:p>
            <a:pPr marL="495300" marR="527050" algn="ctr">
              <a:lnSpc>
                <a:spcPct val="95000"/>
              </a:lnSpc>
              <a:spcBef>
                <a:spcPts val="205"/>
              </a:spcBef>
            </a:pP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2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ese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problem</a:t>
            </a:r>
            <a:r>
              <a:rPr sz="3200" spc="-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2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!</a:t>
            </a:r>
            <a:endParaRPr sz="3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595249"/>
            <a:ext cx="7086600" cy="5653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350380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direc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ion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…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6999923" cy="2674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ideas: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5720">
              <a:lnSpc>
                <a:spcPct val="97000"/>
              </a:lnSpc>
              <a:spcBef>
                <a:spcPts val="54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lems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exhibit</a:t>
            </a:r>
            <a:r>
              <a:rPr sz="2400" spc="-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4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mmetry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easy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compute,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inv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(think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toring)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marR="104140" indent="-286385">
              <a:lnSpc>
                <a:spcPct val="100000"/>
              </a:lnSpc>
              <a:spcBef>
                <a:spcPts val="670"/>
              </a:spcBef>
              <a:tabLst>
                <a:tab pos="749300" algn="l"/>
              </a:tabLst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-46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mm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enable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part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agree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shared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discus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ion(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!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927100" marR="45720">
              <a:lnSpc>
                <a:spcPct val="97000"/>
              </a:lnSpc>
              <a:spcBef>
                <a:spcPts val="470"/>
              </a:spcBef>
            </a:pPr>
            <a:r>
              <a:rPr sz="20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2000" spc="1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0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i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0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nge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51884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Pub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600" spc="-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yp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og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aphy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7462007" cy="2818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probably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signif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advance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00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history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graphy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67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vate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670"/>
              </a:spcBef>
            </a:pP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sy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tric</a:t>
            </a:r>
            <a:r>
              <a:rPr sz="2400" b="1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since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part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equal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67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clever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num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theoretic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concepts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97000"/>
              </a:lnSpc>
              <a:spcBef>
                <a:spcPts val="67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complem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nts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rat</a:t>
            </a:r>
            <a:r>
              <a:rPr sz="2400" b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places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pto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250950" y="1666811"/>
            <a:ext cx="698500" cy="862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576826" y="3436874"/>
            <a:ext cx="108267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982851" y="2573401"/>
            <a:ext cx="1392174" cy="803275"/>
          </a:xfrm>
          <a:custGeom>
            <a:avLst/>
            <a:gdLst/>
            <a:ahLst/>
            <a:cxnLst/>
            <a:rect l="l" t="t" r="r" b="b"/>
            <a:pathLst>
              <a:path w="1392174" h="803275">
                <a:moveTo>
                  <a:pt x="0" y="803275"/>
                </a:moveTo>
                <a:lnTo>
                  <a:pt x="1392174" y="803275"/>
                </a:lnTo>
                <a:lnTo>
                  <a:pt x="1392174" y="0"/>
                </a:lnTo>
                <a:lnTo>
                  <a:pt x="0" y="0"/>
                </a:lnTo>
                <a:lnTo>
                  <a:pt x="0" y="8032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982851" y="2573401"/>
            <a:ext cx="1392174" cy="803275"/>
          </a:xfrm>
          <a:custGeom>
            <a:avLst/>
            <a:gdLst/>
            <a:ahLst/>
            <a:cxnLst/>
            <a:rect l="l" t="t" r="r" b="b"/>
            <a:pathLst>
              <a:path w="1392174" h="803275">
                <a:moveTo>
                  <a:pt x="0" y="803275"/>
                </a:moveTo>
                <a:lnTo>
                  <a:pt x="1392174" y="803275"/>
                </a:lnTo>
                <a:lnTo>
                  <a:pt x="1392174" y="0"/>
                </a:lnTo>
                <a:lnTo>
                  <a:pt x="0" y="0"/>
                </a:lnTo>
                <a:lnTo>
                  <a:pt x="0" y="803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24525" y="2586101"/>
            <a:ext cx="1377950" cy="803275"/>
          </a:xfrm>
          <a:custGeom>
            <a:avLst/>
            <a:gdLst/>
            <a:ahLst/>
            <a:cxnLst/>
            <a:rect l="l" t="t" r="r" b="b"/>
            <a:pathLst>
              <a:path w="1377950" h="803275">
                <a:moveTo>
                  <a:pt x="0" y="803275"/>
                </a:moveTo>
                <a:lnTo>
                  <a:pt x="1377950" y="803275"/>
                </a:lnTo>
                <a:lnTo>
                  <a:pt x="1377950" y="0"/>
                </a:lnTo>
                <a:lnTo>
                  <a:pt x="0" y="0"/>
                </a:lnTo>
                <a:lnTo>
                  <a:pt x="0" y="8032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724525" y="2586101"/>
            <a:ext cx="1377950" cy="803275"/>
          </a:xfrm>
          <a:custGeom>
            <a:avLst/>
            <a:gdLst/>
            <a:ahLst/>
            <a:cxnLst/>
            <a:rect l="l" t="t" r="r" b="b"/>
            <a:pathLst>
              <a:path w="1377950" h="803275">
                <a:moveTo>
                  <a:pt x="0" y="803275"/>
                </a:moveTo>
                <a:lnTo>
                  <a:pt x="1377950" y="803275"/>
                </a:lnTo>
                <a:lnTo>
                  <a:pt x="1377950" y="0"/>
                </a:lnTo>
                <a:lnTo>
                  <a:pt x="0" y="0"/>
                </a:lnTo>
                <a:lnTo>
                  <a:pt x="0" y="803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403473" y="2936494"/>
            <a:ext cx="2302002" cy="114300"/>
          </a:xfrm>
          <a:custGeom>
            <a:avLst/>
            <a:gdLst/>
            <a:ahLst/>
            <a:cxnLst/>
            <a:rect l="l" t="t" r="r" b="b"/>
            <a:pathLst>
              <a:path w="2302002" h="114300">
                <a:moveTo>
                  <a:pt x="2206752" y="76200"/>
                </a:moveTo>
                <a:lnTo>
                  <a:pt x="2187617" y="76133"/>
                </a:lnTo>
                <a:lnTo>
                  <a:pt x="2187448" y="114300"/>
                </a:lnTo>
                <a:lnTo>
                  <a:pt x="2302002" y="57530"/>
                </a:lnTo>
                <a:lnTo>
                  <a:pt x="2206752" y="76200"/>
                </a:lnTo>
                <a:close/>
              </a:path>
              <a:path w="2302002" h="114300">
                <a:moveTo>
                  <a:pt x="2206879" y="38100"/>
                </a:moveTo>
                <a:lnTo>
                  <a:pt x="2187955" y="0"/>
                </a:lnTo>
                <a:lnTo>
                  <a:pt x="2187787" y="38033"/>
                </a:lnTo>
                <a:lnTo>
                  <a:pt x="2206879" y="38100"/>
                </a:lnTo>
                <a:close/>
              </a:path>
              <a:path w="2302002" h="114300">
                <a:moveTo>
                  <a:pt x="253" y="30479"/>
                </a:moveTo>
                <a:lnTo>
                  <a:pt x="0" y="68579"/>
                </a:lnTo>
                <a:lnTo>
                  <a:pt x="2187617" y="76133"/>
                </a:lnTo>
                <a:lnTo>
                  <a:pt x="2206752" y="76200"/>
                </a:lnTo>
                <a:lnTo>
                  <a:pt x="2302002" y="57530"/>
                </a:lnTo>
                <a:lnTo>
                  <a:pt x="2187955" y="0"/>
                </a:lnTo>
                <a:lnTo>
                  <a:pt x="2206879" y="38100"/>
                </a:lnTo>
                <a:lnTo>
                  <a:pt x="2187787" y="38033"/>
                </a:lnTo>
                <a:lnTo>
                  <a:pt x="25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883025" y="3013710"/>
            <a:ext cx="583819" cy="939164"/>
          </a:xfrm>
          <a:custGeom>
            <a:avLst/>
            <a:gdLst/>
            <a:ahLst/>
            <a:cxnLst/>
            <a:rect l="l" t="t" r="r" b="b"/>
            <a:pathLst>
              <a:path w="583819" h="939164">
                <a:moveTo>
                  <a:pt x="556767" y="385699"/>
                </a:moveTo>
                <a:lnTo>
                  <a:pt x="555371" y="360172"/>
                </a:lnTo>
                <a:lnTo>
                  <a:pt x="553592" y="335534"/>
                </a:lnTo>
                <a:lnTo>
                  <a:pt x="551561" y="311912"/>
                </a:lnTo>
                <a:lnTo>
                  <a:pt x="549148" y="289560"/>
                </a:lnTo>
                <a:lnTo>
                  <a:pt x="546353" y="268350"/>
                </a:lnTo>
                <a:lnTo>
                  <a:pt x="543051" y="248538"/>
                </a:lnTo>
                <a:lnTo>
                  <a:pt x="539369" y="230124"/>
                </a:lnTo>
                <a:lnTo>
                  <a:pt x="535177" y="213487"/>
                </a:lnTo>
                <a:lnTo>
                  <a:pt x="530351" y="198247"/>
                </a:lnTo>
                <a:lnTo>
                  <a:pt x="525272" y="185800"/>
                </a:lnTo>
                <a:lnTo>
                  <a:pt x="514476" y="169544"/>
                </a:lnTo>
                <a:lnTo>
                  <a:pt x="508635" y="194690"/>
                </a:lnTo>
                <a:lnTo>
                  <a:pt x="507619" y="192912"/>
                </a:lnTo>
                <a:lnTo>
                  <a:pt x="503300" y="155828"/>
                </a:lnTo>
                <a:lnTo>
                  <a:pt x="490854" y="143255"/>
                </a:lnTo>
                <a:lnTo>
                  <a:pt x="477138" y="131825"/>
                </a:lnTo>
                <a:lnTo>
                  <a:pt x="462407" y="121157"/>
                </a:lnTo>
                <a:lnTo>
                  <a:pt x="446659" y="111378"/>
                </a:lnTo>
                <a:lnTo>
                  <a:pt x="430275" y="102488"/>
                </a:lnTo>
                <a:lnTo>
                  <a:pt x="413003" y="94234"/>
                </a:lnTo>
                <a:lnTo>
                  <a:pt x="394970" y="86740"/>
                </a:lnTo>
                <a:lnTo>
                  <a:pt x="376427" y="79882"/>
                </a:lnTo>
                <a:lnTo>
                  <a:pt x="357504" y="73660"/>
                </a:lnTo>
                <a:lnTo>
                  <a:pt x="337947" y="68072"/>
                </a:lnTo>
                <a:lnTo>
                  <a:pt x="298196" y="58547"/>
                </a:lnTo>
                <a:lnTo>
                  <a:pt x="257937" y="50673"/>
                </a:lnTo>
                <a:lnTo>
                  <a:pt x="217804" y="44323"/>
                </a:lnTo>
                <a:lnTo>
                  <a:pt x="178435" y="39242"/>
                </a:lnTo>
                <a:lnTo>
                  <a:pt x="140715" y="35051"/>
                </a:lnTo>
                <a:lnTo>
                  <a:pt x="122809" y="33147"/>
                </a:lnTo>
                <a:lnTo>
                  <a:pt x="105410" y="31241"/>
                </a:lnTo>
                <a:lnTo>
                  <a:pt x="89153" y="29463"/>
                </a:lnTo>
                <a:lnTo>
                  <a:pt x="76843" y="27723"/>
                </a:lnTo>
                <a:lnTo>
                  <a:pt x="64008" y="25907"/>
                </a:lnTo>
                <a:lnTo>
                  <a:pt x="61340" y="44830"/>
                </a:lnTo>
                <a:lnTo>
                  <a:pt x="73652" y="46580"/>
                </a:lnTo>
                <a:lnTo>
                  <a:pt x="86360" y="48387"/>
                </a:lnTo>
                <a:lnTo>
                  <a:pt x="103504" y="50164"/>
                </a:lnTo>
                <a:lnTo>
                  <a:pt x="120776" y="52069"/>
                </a:lnTo>
                <a:lnTo>
                  <a:pt x="138811" y="53975"/>
                </a:lnTo>
                <a:lnTo>
                  <a:pt x="176275" y="58292"/>
                </a:lnTo>
                <a:lnTo>
                  <a:pt x="215264" y="63245"/>
                </a:lnTo>
                <a:lnTo>
                  <a:pt x="255015" y="69468"/>
                </a:lnTo>
                <a:lnTo>
                  <a:pt x="294513" y="77215"/>
                </a:lnTo>
                <a:lnTo>
                  <a:pt x="333501" y="86613"/>
                </a:lnTo>
                <a:lnTo>
                  <a:pt x="370586" y="98043"/>
                </a:lnTo>
                <a:lnTo>
                  <a:pt x="405638" y="111887"/>
                </a:lnTo>
                <a:lnTo>
                  <a:pt x="437641" y="128142"/>
                </a:lnTo>
                <a:lnTo>
                  <a:pt x="465963" y="147192"/>
                </a:lnTo>
                <a:lnTo>
                  <a:pt x="489838" y="169290"/>
                </a:lnTo>
                <a:lnTo>
                  <a:pt x="507908" y="193621"/>
                </a:lnTo>
                <a:lnTo>
                  <a:pt x="517016" y="219201"/>
                </a:lnTo>
                <a:lnTo>
                  <a:pt x="524383" y="252222"/>
                </a:lnTo>
                <a:lnTo>
                  <a:pt x="530225" y="292100"/>
                </a:lnTo>
                <a:lnTo>
                  <a:pt x="534670" y="337185"/>
                </a:lnTo>
                <a:lnTo>
                  <a:pt x="537717" y="386714"/>
                </a:lnTo>
                <a:lnTo>
                  <a:pt x="538734" y="412750"/>
                </a:lnTo>
                <a:lnTo>
                  <a:pt x="539623" y="439674"/>
                </a:lnTo>
                <a:lnTo>
                  <a:pt x="540258" y="467105"/>
                </a:lnTo>
                <a:lnTo>
                  <a:pt x="540638" y="494918"/>
                </a:lnTo>
                <a:lnTo>
                  <a:pt x="540638" y="551688"/>
                </a:lnTo>
                <a:lnTo>
                  <a:pt x="540258" y="608838"/>
                </a:lnTo>
                <a:lnTo>
                  <a:pt x="539496" y="665479"/>
                </a:lnTo>
                <a:lnTo>
                  <a:pt x="538988" y="693292"/>
                </a:lnTo>
                <a:lnTo>
                  <a:pt x="538479" y="720470"/>
                </a:lnTo>
                <a:lnTo>
                  <a:pt x="537972" y="747267"/>
                </a:lnTo>
                <a:lnTo>
                  <a:pt x="537463" y="773176"/>
                </a:lnTo>
                <a:lnTo>
                  <a:pt x="536955" y="798194"/>
                </a:lnTo>
                <a:lnTo>
                  <a:pt x="536575" y="822197"/>
                </a:lnTo>
                <a:lnTo>
                  <a:pt x="536321" y="845184"/>
                </a:lnTo>
                <a:lnTo>
                  <a:pt x="536321" y="875664"/>
                </a:lnTo>
                <a:lnTo>
                  <a:pt x="555371" y="875664"/>
                </a:lnTo>
                <a:lnTo>
                  <a:pt x="555371" y="845438"/>
                </a:lnTo>
                <a:lnTo>
                  <a:pt x="555625" y="822578"/>
                </a:lnTo>
                <a:lnTo>
                  <a:pt x="556005" y="798576"/>
                </a:lnTo>
                <a:lnTo>
                  <a:pt x="556513" y="773557"/>
                </a:lnTo>
                <a:lnTo>
                  <a:pt x="556895" y="747648"/>
                </a:lnTo>
                <a:lnTo>
                  <a:pt x="557529" y="720851"/>
                </a:lnTo>
                <a:lnTo>
                  <a:pt x="558038" y="693546"/>
                </a:lnTo>
                <a:lnTo>
                  <a:pt x="558419" y="665733"/>
                </a:lnTo>
                <a:lnTo>
                  <a:pt x="559308" y="608964"/>
                </a:lnTo>
                <a:lnTo>
                  <a:pt x="559688" y="551688"/>
                </a:lnTo>
                <a:lnTo>
                  <a:pt x="559562" y="494664"/>
                </a:lnTo>
                <a:lnTo>
                  <a:pt x="559180" y="466725"/>
                </a:lnTo>
                <a:lnTo>
                  <a:pt x="558673" y="439038"/>
                </a:lnTo>
                <a:lnTo>
                  <a:pt x="557784" y="411988"/>
                </a:lnTo>
                <a:lnTo>
                  <a:pt x="556767" y="385699"/>
                </a:lnTo>
                <a:close/>
              </a:path>
              <a:path w="583819" h="939164">
                <a:moveTo>
                  <a:pt x="76843" y="27723"/>
                </a:moveTo>
                <a:lnTo>
                  <a:pt x="81534" y="0"/>
                </a:lnTo>
                <a:lnTo>
                  <a:pt x="0" y="24764"/>
                </a:lnTo>
                <a:lnTo>
                  <a:pt x="68834" y="75056"/>
                </a:lnTo>
                <a:lnTo>
                  <a:pt x="73652" y="46580"/>
                </a:lnTo>
                <a:lnTo>
                  <a:pt x="61340" y="44830"/>
                </a:lnTo>
                <a:lnTo>
                  <a:pt x="64008" y="25907"/>
                </a:lnTo>
                <a:lnTo>
                  <a:pt x="76843" y="27723"/>
                </a:lnTo>
                <a:close/>
              </a:path>
              <a:path w="583819" h="939164">
                <a:moveTo>
                  <a:pt x="536320" y="863058"/>
                </a:moveTo>
                <a:lnTo>
                  <a:pt x="507619" y="863345"/>
                </a:lnTo>
                <a:lnTo>
                  <a:pt x="546480" y="939164"/>
                </a:lnTo>
                <a:lnTo>
                  <a:pt x="583819" y="862583"/>
                </a:lnTo>
                <a:lnTo>
                  <a:pt x="555370" y="862868"/>
                </a:lnTo>
                <a:lnTo>
                  <a:pt x="555371" y="875664"/>
                </a:lnTo>
                <a:lnTo>
                  <a:pt x="536321" y="875664"/>
                </a:lnTo>
                <a:lnTo>
                  <a:pt x="536320" y="863058"/>
                </a:lnTo>
                <a:close/>
              </a:path>
              <a:path w="583819" h="939164">
                <a:moveTo>
                  <a:pt x="514476" y="169544"/>
                </a:moveTo>
                <a:lnTo>
                  <a:pt x="503300" y="155828"/>
                </a:lnTo>
                <a:lnTo>
                  <a:pt x="507619" y="192912"/>
                </a:lnTo>
                <a:lnTo>
                  <a:pt x="508635" y="194690"/>
                </a:lnTo>
                <a:lnTo>
                  <a:pt x="514476" y="1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547108" y="3012186"/>
            <a:ext cx="583691" cy="939164"/>
          </a:xfrm>
          <a:custGeom>
            <a:avLst/>
            <a:gdLst/>
            <a:ahLst/>
            <a:cxnLst/>
            <a:rect l="l" t="t" r="r" b="b"/>
            <a:pathLst>
              <a:path w="583691" h="939164">
                <a:moveTo>
                  <a:pt x="93979" y="169290"/>
                </a:moveTo>
                <a:lnTo>
                  <a:pt x="105282" y="157861"/>
                </a:lnTo>
                <a:lnTo>
                  <a:pt x="117855" y="147192"/>
                </a:lnTo>
                <a:lnTo>
                  <a:pt x="131317" y="137287"/>
                </a:lnTo>
                <a:lnTo>
                  <a:pt x="146176" y="128142"/>
                </a:lnTo>
                <a:lnTo>
                  <a:pt x="161670" y="119634"/>
                </a:lnTo>
                <a:lnTo>
                  <a:pt x="178053" y="111760"/>
                </a:lnTo>
                <a:lnTo>
                  <a:pt x="195325" y="104521"/>
                </a:lnTo>
                <a:lnTo>
                  <a:pt x="213232" y="98043"/>
                </a:lnTo>
                <a:lnTo>
                  <a:pt x="231520" y="92075"/>
                </a:lnTo>
                <a:lnTo>
                  <a:pt x="250443" y="86613"/>
                </a:lnTo>
                <a:lnTo>
                  <a:pt x="289178" y="77215"/>
                </a:lnTo>
                <a:lnTo>
                  <a:pt x="328929" y="69468"/>
                </a:lnTo>
                <a:lnTo>
                  <a:pt x="368553" y="63246"/>
                </a:lnTo>
                <a:lnTo>
                  <a:pt x="407542" y="58165"/>
                </a:lnTo>
                <a:lnTo>
                  <a:pt x="445007" y="53848"/>
                </a:lnTo>
                <a:lnTo>
                  <a:pt x="463041" y="51942"/>
                </a:lnTo>
                <a:lnTo>
                  <a:pt x="480440" y="50164"/>
                </a:lnTo>
                <a:lnTo>
                  <a:pt x="497331" y="48387"/>
                </a:lnTo>
                <a:lnTo>
                  <a:pt x="510165" y="46572"/>
                </a:lnTo>
                <a:lnTo>
                  <a:pt x="522477" y="44830"/>
                </a:lnTo>
                <a:lnTo>
                  <a:pt x="514984" y="75056"/>
                </a:lnTo>
                <a:lnTo>
                  <a:pt x="583691" y="24764"/>
                </a:lnTo>
                <a:lnTo>
                  <a:pt x="519811" y="25908"/>
                </a:lnTo>
                <a:lnTo>
                  <a:pt x="506975" y="27723"/>
                </a:lnTo>
                <a:lnTo>
                  <a:pt x="494664" y="29463"/>
                </a:lnTo>
                <a:lnTo>
                  <a:pt x="478408" y="31241"/>
                </a:lnTo>
                <a:lnTo>
                  <a:pt x="461009" y="33019"/>
                </a:lnTo>
                <a:lnTo>
                  <a:pt x="442975" y="34925"/>
                </a:lnTo>
                <a:lnTo>
                  <a:pt x="405383" y="39242"/>
                </a:lnTo>
                <a:lnTo>
                  <a:pt x="366013" y="44323"/>
                </a:lnTo>
                <a:lnTo>
                  <a:pt x="325881" y="50673"/>
                </a:lnTo>
                <a:lnTo>
                  <a:pt x="285622" y="58419"/>
                </a:lnTo>
                <a:lnTo>
                  <a:pt x="245871" y="68072"/>
                </a:lnTo>
                <a:lnTo>
                  <a:pt x="226313" y="73660"/>
                </a:lnTo>
                <a:lnTo>
                  <a:pt x="207263" y="79883"/>
                </a:lnTo>
                <a:lnTo>
                  <a:pt x="188721" y="86740"/>
                </a:lnTo>
                <a:lnTo>
                  <a:pt x="170814" y="94234"/>
                </a:lnTo>
                <a:lnTo>
                  <a:pt x="153542" y="102362"/>
                </a:lnTo>
                <a:lnTo>
                  <a:pt x="137032" y="111378"/>
                </a:lnTo>
                <a:lnTo>
                  <a:pt x="121284" y="121030"/>
                </a:lnTo>
                <a:lnTo>
                  <a:pt x="106679" y="131699"/>
                </a:lnTo>
                <a:lnTo>
                  <a:pt x="92963" y="143383"/>
                </a:lnTo>
                <a:lnTo>
                  <a:pt x="80390" y="155828"/>
                </a:lnTo>
                <a:lnTo>
                  <a:pt x="75183" y="194563"/>
                </a:lnTo>
                <a:lnTo>
                  <a:pt x="71119" y="205359"/>
                </a:lnTo>
                <a:lnTo>
                  <a:pt x="75767" y="193679"/>
                </a:lnTo>
                <a:lnTo>
                  <a:pt x="76072" y="192912"/>
                </a:lnTo>
                <a:lnTo>
                  <a:pt x="83819" y="181483"/>
                </a:lnTo>
                <a:lnTo>
                  <a:pt x="93979" y="169290"/>
                </a:lnTo>
                <a:close/>
              </a:path>
              <a:path w="583691" h="939164">
                <a:moveTo>
                  <a:pt x="519811" y="25908"/>
                </a:moveTo>
                <a:lnTo>
                  <a:pt x="583691" y="24764"/>
                </a:lnTo>
                <a:lnTo>
                  <a:pt x="502284" y="0"/>
                </a:lnTo>
                <a:lnTo>
                  <a:pt x="506975" y="27723"/>
                </a:lnTo>
                <a:lnTo>
                  <a:pt x="519811" y="25908"/>
                </a:lnTo>
                <a:close/>
              </a:path>
              <a:path w="583691" h="939164">
                <a:moveTo>
                  <a:pt x="44195" y="665352"/>
                </a:moveTo>
                <a:lnTo>
                  <a:pt x="43433" y="608711"/>
                </a:lnTo>
                <a:lnTo>
                  <a:pt x="43052" y="551561"/>
                </a:lnTo>
                <a:lnTo>
                  <a:pt x="43179" y="494918"/>
                </a:lnTo>
                <a:lnTo>
                  <a:pt x="43561" y="466978"/>
                </a:lnTo>
                <a:lnTo>
                  <a:pt x="44068" y="439547"/>
                </a:lnTo>
                <a:lnTo>
                  <a:pt x="44957" y="412750"/>
                </a:lnTo>
                <a:lnTo>
                  <a:pt x="45974" y="386714"/>
                </a:lnTo>
                <a:lnTo>
                  <a:pt x="47497" y="361441"/>
                </a:lnTo>
                <a:lnTo>
                  <a:pt x="49149" y="337185"/>
                </a:lnTo>
                <a:lnTo>
                  <a:pt x="51180" y="313943"/>
                </a:lnTo>
                <a:lnTo>
                  <a:pt x="53466" y="291973"/>
                </a:lnTo>
                <a:lnTo>
                  <a:pt x="56133" y="271399"/>
                </a:lnTo>
                <a:lnTo>
                  <a:pt x="59436" y="252222"/>
                </a:lnTo>
                <a:lnTo>
                  <a:pt x="62737" y="234823"/>
                </a:lnTo>
                <a:lnTo>
                  <a:pt x="66801" y="219201"/>
                </a:lnTo>
                <a:lnTo>
                  <a:pt x="75183" y="194563"/>
                </a:lnTo>
                <a:lnTo>
                  <a:pt x="80390" y="155828"/>
                </a:lnTo>
                <a:lnTo>
                  <a:pt x="59308" y="184023"/>
                </a:lnTo>
                <a:lnTo>
                  <a:pt x="48513" y="213487"/>
                </a:lnTo>
                <a:lnTo>
                  <a:pt x="40639" y="248538"/>
                </a:lnTo>
                <a:lnTo>
                  <a:pt x="37464" y="268224"/>
                </a:lnTo>
                <a:lnTo>
                  <a:pt x="34543" y="289433"/>
                </a:lnTo>
                <a:lnTo>
                  <a:pt x="32130" y="311912"/>
                </a:lnTo>
                <a:lnTo>
                  <a:pt x="30225" y="335534"/>
                </a:lnTo>
                <a:lnTo>
                  <a:pt x="28447" y="360044"/>
                </a:lnTo>
                <a:lnTo>
                  <a:pt x="27050" y="385572"/>
                </a:lnTo>
                <a:lnTo>
                  <a:pt x="25907" y="411988"/>
                </a:lnTo>
                <a:lnTo>
                  <a:pt x="25145" y="439038"/>
                </a:lnTo>
                <a:lnTo>
                  <a:pt x="24511" y="466598"/>
                </a:lnTo>
                <a:lnTo>
                  <a:pt x="24129" y="494538"/>
                </a:lnTo>
                <a:lnTo>
                  <a:pt x="24002" y="551561"/>
                </a:lnTo>
                <a:lnTo>
                  <a:pt x="24383" y="608838"/>
                </a:lnTo>
                <a:lnTo>
                  <a:pt x="25145" y="665607"/>
                </a:lnTo>
                <a:lnTo>
                  <a:pt x="25780" y="693546"/>
                </a:lnTo>
                <a:lnTo>
                  <a:pt x="26288" y="720851"/>
                </a:lnTo>
                <a:lnTo>
                  <a:pt x="26796" y="747521"/>
                </a:lnTo>
                <a:lnTo>
                  <a:pt x="27304" y="773430"/>
                </a:lnTo>
                <a:lnTo>
                  <a:pt x="27812" y="798449"/>
                </a:lnTo>
                <a:lnTo>
                  <a:pt x="28193" y="822578"/>
                </a:lnTo>
                <a:lnTo>
                  <a:pt x="28447" y="845438"/>
                </a:lnTo>
                <a:lnTo>
                  <a:pt x="28447" y="875664"/>
                </a:lnTo>
                <a:lnTo>
                  <a:pt x="47497" y="875664"/>
                </a:lnTo>
                <a:lnTo>
                  <a:pt x="47497" y="845184"/>
                </a:lnTo>
                <a:lnTo>
                  <a:pt x="47116" y="822197"/>
                </a:lnTo>
                <a:lnTo>
                  <a:pt x="46736" y="798068"/>
                </a:lnTo>
                <a:lnTo>
                  <a:pt x="46354" y="773049"/>
                </a:lnTo>
                <a:lnTo>
                  <a:pt x="45846" y="747140"/>
                </a:lnTo>
                <a:lnTo>
                  <a:pt x="45212" y="720470"/>
                </a:lnTo>
                <a:lnTo>
                  <a:pt x="44830" y="693165"/>
                </a:lnTo>
                <a:lnTo>
                  <a:pt x="44195" y="665352"/>
                </a:lnTo>
                <a:close/>
              </a:path>
              <a:path w="583691" h="939164">
                <a:moveTo>
                  <a:pt x="514984" y="75056"/>
                </a:moveTo>
                <a:lnTo>
                  <a:pt x="522477" y="44830"/>
                </a:lnTo>
                <a:lnTo>
                  <a:pt x="510165" y="46572"/>
                </a:lnTo>
                <a:lnTo>
                  <a:pt x="514984" y="75056"/>
                </a:lnTo>
                <a:close/>
              </a:path>
              <a:path w="583691" h="939164">
                <a:moveTo>
                  <a:pt x="83819" y="181483"/>
                </a:moveTo>
                <a:lnTo>
                  <a:pt x="76072" y="192912"/>
                </a:lnTo>
                <a:lnTo>
                  <a:pt x="75767" y="193679"/>
                </a:lnTo>
                <a:lnTo>
                  <a:pt x="83819" y="181483"/>
                </a:lnTo>
                <a:close/>
              </a:path>
              <a:path w="583691" h="939164">
                <a:moveTo>
                  <a:pt x="28447" y="862868"/>
                </a:moveTo>
                <a:lnTo>
                  <a:pt x="0" y="862583"/>
                </a:lnTo>
                <a:lnTo>
                  <a:pt x="37337" y="939164"/>
                </a:lnTo>
                <a:lnTo>
                  <a:pt x="76200" y="863345"/>
                </a:lnTo>
                <a:lnTo>
                  <a:pt x="47498" y="863058"/>
                </a:lnTo>
                <a:lnTo>
                  <a:pt x="47497" y="875664"/>
                </a:lnTo>
                <a:lnTo>
                  <a:pt x="28447" y="875664"/>
                </a:lnTo>
                <a:lnTo>
                  <a:pt x="28447" y="862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16607" y="2193798"/>
            <a:ext cx="114300" cy="392175"/>
          </a:xfrm>
          <a:custGeom>
            <a:avLst/>
            <a:gdLst/>
            <a:ahLst/>
            <a:cxnLst/>
            <a:rect l="l" t="t" r="r" b="b"/>
            <a:pathLst>
              <a:path w="114300" h="392175">
                <a:moveTo>
                  <a:pt x="38173" y="277876"/>
                </a:moveTo>
                <a:lnTo>
                  <a:pt x="0" y="277749"/>
                </a:lnTo>
                <a:lnTo>
                  <a:pt x="56768" y="392175"/>
                </a:lnTo>
                <a:lnTo>
                  <a:pt x="114300" y="278129"/>
                </a:lnTo>
                <a:lnTo>
                  <a:pt x="76273" y="278003"/>
                </a:lnTo>
                <a:lnTo>
                  <a:pt x="76200" y="297052"/>
                </a:lnTo>
                <a:lnTo>
                  <a:pt x="38100" y="296925"/>
                </a:lnTo>
                <a:lnTo>
                  <a:pt x="38173" y="277876"/>
                </a:lnTo>
                <a:close/>
              </a:path>
              <a:path w="114300" h="392175">
                <a:moveTo>
                  <a:pt x="38100" y="296925"/>
                </a:moveTo>
                <a:lnTo>
                  <a:pt x="76200" y="297052"/>
                </a:lnTo>
                <a:lnTo>
                  <a:pt x="76273" y="278003"/>
                </a:lnTo>
                <a:lnTo>
                  <a:pt x="77343" y="253"/>
                </a:lnTo>
                <a:lnTo>
                  <a:pt x="39243" y="0"/>
                </a:lnTo>
                <a:lnTo>
                  <a:pt x="38173" y="277876"/>
                </a:lnTo>
                <a:lnTo>
                  <a:pt x="38100" y="296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886958" y="2163699"/>
            <a:ext cx="114300" cy="392175"/>
          </a:xfrm>
          <a:custGeom>
            <a:avLst/>
            <a:gdLst/>
            <a:ahLst/>
            <a:cxnLst/>
            <a:rect l="l" t="t" r="r" b="b"/>
            <a:pathLst>
              <a:path w="114300" h="392175">
                <a:moveTo>
                  <a:pt x="38054" y="277791"/>
                </a:moveTo>
                <a:lnTo>
                  <a:pt x="0" y="277622"/>
                </a:lnTo>
                <a:lnTo>
                  <a:pt x="56641" y="392175"/>
                </a:lnTo>
                <a:lnTo>
                  <a:pt x="114300" y="278129"/>
                </a:lnTo>
                <a:lnTo>
                  <a:pt x="76154" y="277960"/>
                </a:lnTo>
                <a:lnTo>
                  <a:pt x="76072" y="297052"/>
                </a:lnTo>
                <a:lnTo>
                  <a:pt x="37972" y="296799"/>
                </a:lnTo>
                <a:lnTo>
                  <a:pt x="38054" y="277791"/>
                </a:lnTo>
                <a:close/>
              </a:path>
              <a:path w="114300" h="392175">
                <a:moveTo>
                  <a:pt x="37972" y="296799"/>
                </a:moveTo>
                <a:lnTo>
                  <a:pt x="76072" y="297052"/>
                </a:lnTo>
                <a:lnTo>
                  <a:pt x="76154" y="277960"/>
                </a:lnTo>
                <a:lnTo>
                  <a:pt x="77342" y="126"/>
                </a:lnTo>
                <a:lnTo>
                  <a:pt x="39242" y="0"/>
                </a:lnTo>
                <a:lnTo>
                  <a:pt x="38054" y="277791"/>
                </a:lnTo>
                <a:lnTo>
                  <a:pt x="37972" y="296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544826" y="1424051"/>
            <a:ext cx="1508125" cy="1006475"/>
          </a:xfrm>
          <a:custGeom>
            <a:avLst/>
            <a:gdLst/>
            <a:ahLst/>
            <a:cxnLst/>
            <a:rect l="l" t="t" r="r" b="b"/>
            <a:pathLst>
              <a:path w="1508125" h="1006475">
                <a:moveTo>
                  <a:pt x="0" y="1006475"/>
                </a:moveTo>
                <a:lnTo>
                  <a:pt x="1508125" y="1006475"/>
                </a:lnTo>
                <a:lnTo>
                  <a:pt x="1508125" y="0"/>
                </a:lnTo>
                <a:lnTo>
                  <a:pt x="0" y="0"/>
                </a:lnTo>
                <a:lnTo>
                  <a:pt x="0" y="1006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03900" y="1774825"/>
            <a:ext cx="369887" cy="457200"/>
          </a:xfrm>
          <a:custGeom>
            <a:avLst/>
            <a:gdLst/>
            <a:ahLst/>
            <a:cxnLst/>
            <a:rect l="l" t="t" r="r" b="b"/>
            <a:pathLst>
              <a:path w="369887" h="457200">
                <a:moveTo>
                  <a:pt x="0" y="457200"/>
                </a:moveTo>
                <a:lnTo>
                  <a:pt x="369887" y="457200"/>
                </a:lnTo>
                <a:lnTo>
                  <a:pt x="3698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87573" y="1469025"/>
            <a:ext cx="61058" cy="64570"/>
          </a:xfrm>
          <a:custGeom>
            <a:avLst/>
            <a:gdLst/>
            <a:ahLst/>
            <a:cxnLst/>
            <a:rect l="l" t="t" r="r" b="b"/>
            <a:pathLst>
              <a:path w="61058" h="64570">
                <a:moveTo>
                  <a:pt x="48655" y="64570"/>
                </a:moveTo>
                <a:lnTo>
                  <a:pt x="61058" y="46626"/>
                </a:lnTo>
                <a:lnTo>
                  <a:pt x="17291" y="0"/>
                </a:lnTo>
                <a:lnTo>
                  <a:pt x="0" y="23618"/>
                </a:lnTo>
                <a:lnTo>
                  <a:pt x="48655" y="6457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93225" y="1437122"/>
            <a:ext cx="440417" cy="215184"/>
          </a:xfrm>
          <a:custGeom>
            <a:avLst/>
            <a:gdLst/>
            <a:ahLst/>
            <a:cxnLst/>
            <a:rect l="l" t="t" r="r" b="b"/>
            <a:pathLst>
              <a:path w="440417" h="215184">
                <a:moveTo>
                  <a:pt x="392978" y="40184"/>
                </a:moveTo>
                <a:lnTo>
                  <a:pt x="355946" y="50767"/>
                </a:lnTo>
                <a:lnTo>
                  <a:pt x="321515" y="29141"/>
                </a:lnTo>
                <a:lnTo>
                  <a:pt x="264280" y="52608"/>
                </a:lnTo>
                <a:lnTo>
                  <a:pt x="240871" y="35889"/>
                </a:lnTo>
                <a:lnTo>
                  <a:pt x="204606" y="53835"/>
                </a:lnTo>
                <a:lnTo>
                  <a:pt x="193431" y="22238"/>
                </a:lnTo>
                <a:lnTo>
                  <a:pt x="158382" y="43252"/>
                </a:lnTo>
                <a:lnTo>
                  <a:pt x="80187" y="0"/>
                </a:lnTo>
                <a:lnTo>
                  <a:pt x="7966" y="39877"/>
                </a:lnTo>
                <a:lnTo>
                  <a:pt x="49276" y="82823"/>
                </a:lnTo>
                <a:lnTo>
                  <a:pt x="88154" y="65491"/>
                </a:lnTo>
                <a:lnTo>
                  <a:pt x="111563" y="85890"/>
                </a:lnTo>
                <a:lnTo>
                  <a:pt x="101617" y="121779"/>
                </a:lnTo>
                <a:lnTo>
                  <a:pt x="81415" y="141565"/>
                </a:lnTo>
                <a:lnTo>
                  <a:pt x="67188" y="144024"/>
                </a:lnTo>
                <a:lnTo>
                  <a:pt x="56777" y="139106"/>
                </a:lnTo>
                <a:lnTo>
                  <a:pt x="48060" y="131138"/>
                </a:lnTo>
                <a:lnTo>
                  <a:pt x="36420" y="118716"/>
                </a:lnTo>
                <a:lnTo>
                  <a:pt x="44995" y="90031"/>
                </a:lnTo>
                <a:lnTo>
                  <a:pt x="2146" y="51227"/>
                </a:lnTo>
                <a:lnTo>
                  <a:pt x="0" y="152610"/>
                </a:lnTo>
                <a:lnTo>
                  <a:pt x="53570" y="212584"/>
                </a:lnTo>
                <a:lnTo>
                  <a:pt x="107890" y="215184"/>
                </a:lnTo>
                <a:lnTo>
                  <a:pt x="180576" y="152610"/>
                </a:lnTo>
                <a:lnTo>
                  <a:pt x="213788" y="169331"/>
                </a:lnTo>
                <a:lnTo>
                  <a:pt x="216233" y="121779"/>
                </a:lnTo>
                <a:lnTo>
                  <a:pt x="431847" y="90338"/>
                </a:lnTo>
                <a:lnTo>
                  <a:pt x="440417" y="72393"/>
                </a:lnTo>
                <a:lnTo>
                  <a:pt x="392978" y="4018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79761" y="1425772"/>
            <a:ext cx="246678" cy="235120"/>
          </a:xfrm>
          <a:custGeom>
            <a:avLst/>
            <a:gdLst/>
            <a:ahLst/>
            <a:cxnLst/>
            <a:rect l="l" t="t" r="r" b="b"/>
            <a:pathLst>
              <a:path w="246678" h="235120">
                <a:moveTo>
                  <a:pt x="227705" y="187581"/>
                </a:moveTo>
                <a:lnTo>
                  <a:pt x="234133" y="184968"/>
                </a:lnTo>
                <a:lnTo>
                  <a:pt x="239798" y="140493"/>
                </a:lnTo>
                <a:lnTo>
                  <a:pt x="246678" y="121167"/>
                </a:lnTo>
                <a:lnTo>
                  <a:pt x="227705" y="121473"/>
                </a:lnTo>
                <a:lnTo>
                  <a:pt x="217151" y="123008"/>
                </a:lnTo>
                <a:lnTo>
                  <a:pt x="220061" y="143402"/>
                </a:lnTo>
                <a:lnTo>
                  <a:pt x="221432" y="163496"/>
                </a:lnTo>
                <a:lnTo>
                  <a:pt x="216686" y="166264"/>
                </a:lnTo>
                <a:lnTo>
                  <a:pt x="212405" y="165955"/>
                </a:lnTo>
                <a:lnTo>
                  <a:pt x="204593" y="159969"/>
                </a:lnTo>
                <a:lnTo>
                  <a:pt x="200933" y="156133"/>
                </a:lnTo>
                <a:lnTo>
                  <a:pt x="197260" y="152761"/>
                </a:lnTo>
                <a:lnTo>
                  <a:pt x="193431" y="151074"/>
                </a:lnTo>
                <a:lnTo>
                  <a:pt x="189293" y="151692"/>
                </a:lnTo>
                <a:lnTo>
                  <a:pt x="178131" y="160742"/>
                </a:lnTo>
                <a:lnTo>
                  <a:pt x="174600" y="165183"/>
                </a:lnTo>
                <a:lnTo>
                  <a:pt x="170785" y="170087"/>
                </a:lnTo>
                <a:lnTo>
                  <a:pt x="166646" y="175468"/>
                </a:lnTo>
                <a:lnTo>
                  <a:pt x="162055" y="181132"/>
                </a:lnTo>
                <a:lnTo>
                  <a:pt x="157011" y="186963"/>
                </a:lnTo>
                <a:lnTo>
                  <a:pt x="151656" y="192640"/>
                </a:lnTo>
                <a:lnTo>
                  <a:pt x="145836" y="198163"/>
                </a:lnTo>
                <a:lnTo>
                  <a:pt x="139409" y="203376"/>
                </a:lnTo>
                <a:lnTo>
                  <a:pt x="132670" y="207972"/>
                </a:lnTo>
                <a:lnTo>
                  <a:pt x="125479" y="211962"/>
                </a:lnTo>
                <a:lnTo>
                  <a:pt x="117680" y="215180"/>
                </a:lnTo>
                <a:lnTo>
                  <a:pt x="109261" y="217330"/>
                </a:lnTo>
                <a:lnTo>
                  <a:pt x="83407" y="214730"/>
                </a:lnTo>
                <a:lnTo>
                  <a:pt x="71767" y="209813"/>
                </a:lnTo>
                <a:lnTo>
                  <a:pt x="61213" y="202604"/>
                </a:lnTo>
                <a:lnTo>
                  <a:pt x="51578" y="193709"/>
                </a:lnTo>
                <a:lnTo>
                  <a:pt x="47284" y="188650"/>
                </a:lnTo>
                <a:lnTo>
                  <a:pt x="43158" y="183282"/>
                </a:lnTo>
                <a:lnTo>
                  <a:pt x="35967" y="171632"/>
                </a:lnTo>
                <a:lnTo>
                  <a:pt x="29992" y="158901"/>
                </a:lnTo>
                <a:lnTo>
                  <a:pt x="22193" y="132061"/>
                </a:lnTo>
                <a:lnTo>
                  <a:pt x="20357" y="104756"/>
                </a:lnTo>
                <a:lnTo>
                  <a:pt x="21883" y="91718"/>
                </a:lnTo>
                <a:lnTo>
                  <a:pt x="25103" y="79449"/>
                </a:lnTo>
                <a:lnTo>
                  <a:pt x="27392" y="73773"/>
                </a:lnTo>
                <a:lnTo>
                  <a:pt x="30147" y="68405"/>
                </a:lnTo>
                <a:lnTo>
                  <a:pt x="33368" y="63191"/>
                </a:lnTo>
                <a:lnTo>
                  <a:pt x="37041" y="58589"/>
                </a:lnTo>
                <a:lnTo>
                  <a:pt x="40093" y="54448"/>
                </a:lnTo>
                <a:lnTo>
                  <a:pt x="43313" y="50767"/>
                </a:lnTo>
                <a:lnTo>
                  <a:pt x="50349" y="44018"/>
                </a:lnTo>
                <a:lnTo>
                  <a:pt x="54022" y="41104"/>
                </a:lnTo>
                <a:lnTo>
                  <a:pt x="57695" y="38497"/>
                </a:lnTo>
                <a:lnTo>
                  <a:pt x="65649" y="34049"/>
                </a:lnTo>
                <a:lnTo>
                  <a:pt x="73914" y="30674"/>
                </a:lnTo>
                <a:lnTo>
                  <a:pt x="82333" y="28527"/>
                </a:lnTo>
                <a:lnTo>
                  <a:pt x="99625" y="27300"/>
                </a:lnTo>
                <a:lnTo>
                  <a:pt x="116762" y="30215"/>
                </a:lnTo>
                <a:lnTo>
                  <a:pt x="132981" y="37270"/>
                </a:lnTo>
                <a:lnTo>
                  <a:pt x="140637" y="42179"/>
                </a:lnTo>
                <a:lnTo>
                  <a:pt x="147673" y="48159"/>
                </a:lnTo>
                <a:lnTo>
                  <a:pt x="154256" y="55062"/>
                </a:lnTo>
                <a:lnTo>
                  <a:pt x="160063" y="63038"/>
                </a:lnTo>
                <a:lnTo>
                  <a:pt x="166646" y="66718"/>
                </a:lnTo>
                <a:lnTo>
                  <a:pt x="172466" y="66718"/>
                </a:lnTo>
                <a:lnTo>
                  <a:pt x="182257" y="59509"/>
                </a:lnTo>
                <a:lnTo>
                  <a:pt x="186538" y="54294"/>
                </a:lnTo>
                <a:lnTo>
                  <a:pt x="190832" y="49386"/>
                </a:lnTo>
                <a:lnTo>
                  <a:pt x="195113" y="45706"/>
                </a:lnTo>
                <a:lnTo>
                  <a:pt x="199394" y="44171"/>
                </a:lnTo>
                <a:lnTo>
                  <a:pt x="204451" y="53374"/>
                </a:lnTo>
                <a:lnTo>
                  <a:pt x="206895" y="64418"/>
                </a:lnTo>
                <a:lnTo>
                  <a:pt x="208732" y="69326"/>
                </a:lnTo>
                <a:lnTo>
                  <a:pt x="211331" y="73006"/>
                </a:lnTo>
                <a:lnTo>
                  <a:pt x="215612" y="74847"/>
                </a:lnTo>
                <a:lnTo>
                  <a:pt x="221898" y="74233"/>
                </a:lnTo>
                <a:lnTo>
                  <a:pt x="227705" y="71626"/>
                </a:lnTo>
                <a:lnTo>
                  <a:pt x="233214" y="67791"/>
                </a:lnTo>
                <a:lnTo>
                  <a:pt x="227705" y="50614"/>
                </a:lnTo>
                <a:lnTo>
                  <a:pt x="221277" y="31595"/>
                </a:lnTo>
                <a:lnTo>
                  <a:pt x="217306" y="26688"/>
                </a:lnTo>
                <a:lnTo>
                  <a:pt x="209339" y="24386"/>
                </a:lnTo>
                <a:lnTo>
                  <a:pt x="201851" y="25459"/>
                </a:lnTo>
                <a:lnTo>
                  <a:pt x="194647" y="29447"/>
                </a:lnTo>
                <a:lnTo>
                  <a:pt x="187611" y="34815"/>
                </a:lnTo>
                <a:lnTo>
                  <a:pt x="180420" y="39877"/>
                </a:lnTo>
                <a:lnTo>
                  <a:pt x="168793" y="28988"/>
                </a:lnTo>
                <a:lnTo>
                  <a:pt x="159300" y="22546"/>
                </a:lnTo>
                <a:lnTo>
                  <a:pt x="147828" y="16411"/>
                </a:lnTo>
                <a:lnTo>
                  <a:pt x="134817" y="10582"/>
                </a:lnTo>
                <a:lnTo>
                  <a:pt x="120746" y="5521"/>
                </a:lnTo>
                <a:lnTo>
                  <a:pt x="105743" y="1840"/>
                </a:lnTo>
                <a:lnTo>
                  <a:pt x="90443" y="0"/>
                </a:lnTo>
                <a:lnTo>
                  <a:pt x="60295" y="2454"/>
                </a:lnTo>
                <a:lnTo>
                  <a:pt x="46211" y="7975"/>
                </a:lnTo>
                <a:lnTo>
                  <a:pt x="39485" y="12117"/>
                </a:lnTo>
                <a:lnTo>
                  <a:pt x="33212" y="17024"/>
                </a:lnTo>
                <a:lnTo>
                  <a:pt x="27237" y="22853"/>
                </a:lnTo>
                <a:lnTo>
                  <a:pt x="21728" y="29755"/>
                </a:lnTo>
                <a:lnTo>
                  <a:pt x="16839" y="37577"/>
                </a:lnTo>
                <a:lnTo>
                  <a:pt x="12403" y="46626"/>
                </a:lnTo>
                <a:lnTo>
                  <a:pt x="5199" y="68252"/>
                </a:lnTo>
                <a:lnTo>
                  <a:pt x="763" y="94939"/>
                </a:lnTo>
                <a:lnTo>
                  <a:pt x="0" y="117485"/>
                </a:lnTo>
                <a:lnTo>
                  <a:pt x="2146" y="138652"/>
                </a:lnTo>
                <a:lnTo>
                  <a:pt x="4280" y="148770"/>
                </a:lnTo>
                <a:lnTo>
                  <a:pt x="7035" y="158437"/>
                </a:lnTo>
                <a:lnTo>
                  <a:pt x="10411" y="167487"/>
                </a:lnTo>
                <a:lnTo>
                  <a:pt x="14381" y="176228"/>
                </a:lnTo>
                <a:lnTo>
                  <a:pt x="18831" y="184505"/>
                </a:lnTo>
                <a:lnTo>
                  <a:pt x="23719" y="192177"/>
                </a:lnTo>
                <a:lnTo>
                  <a:pt x="29074" y="199386"/>
                </a:lnTo>
                <a:lnTo>
                  <a:pt x="35049" y="205989"/>
                </a:lnTo>
                <a:lnTo>
                  <a:pt x="41166" y="211962"/>
                </a:lnTo>
                <a:lnTo>
                  <a:pt x="47750" y="217330"/>
                </a:lnTo>
                <a:lnTo>
                  <a:pt x="54785" y="222093"/>
                </a:lnTo>
                <a:lnTo>
                  <a:pt x="61976" y="226071"/>
                </a:lnTo>
                <a:lnTo>
                  <a:pt x="69478" y="229456"/>
                </a:lnTo>
                <a:lnTo>
                  <a:pt x="77121" y="232057"/>
                </a:lnTo>
                <a:lnTo>
                  <a:pt x="93042" y="235120"/>
                </a:lnTo>
                <a:lnTo>
                  <a:pt x="109571" y="234824"/>
                </a:lnTo>
                <a:lnTo>
                  <a:pt x="126100" y="231143"/>
                </a:lnTo>
                <a:lnTo>
                  <a:pt x="142771" y="223934"/>
                </a:lnTo>
                <a:lnTo>
                  <a:pt x="150880" y="218862"/>
                </a:lnTo>
                <a:lnTo>
                  <a:pt x="159003" y="212889"/>
                </a:lnTo>
                <a:lnTo>
                  <a:pt x="166957" y="205835"/>
                </a:lnTo>
                <a:lnTo>
                  <a:pt x="174755" y="197854"/>
                </a:lnTo>
                <a:lnTo>
                  <a:pt x="182257" y="188650"/>
                </a:lnTo>
                <a:lnTo>
                  <a:pt x="189448" y="178532"/>
                </a:lnTo>
                <a:lnTo>
                  <a:pt x="192358" y="175314"/>
                </a:lnTo>
                <a:lnTo>
                  <a:pt x="196031" y="174850"/>
                </a:lnTo>
                <a:lnTo>
                  <a:pt x="205058" y="179137"/>
                </a:lnTo>
                <a:lnTo>
                  <a:pt x="210258" y="182368"/>
                </a:lnTo>
                <a:lnTo>
                  <a:pt x="215767" y="185432"/>
                </a:lnTo>
                <a:lnTo>
                  <a:pt x="221587" y="187427"/>
                </a:lnTo>
                <a:lnTo>
                  <a:pt x="227705" y="187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398439" y="1460128"/>
            <a:ext cx="243160" cy="153225"/>
          </a:xfrm>
          <a:custGeom>
            <a:avLst/>
            <a:gdLst/>
            <a:ahLst/>
            <a:cxnLst/>
            <a:rect l="l" t="t" r="r" b="b"/>
            <a:pathLst>
              <a:path w="243160" h="153225">
                <a:moveTo>
                  <a:pt x="144151" y="39111"/>
                </a:moveTo>
                <a:lnTo>
                  <a:pt x="158383" y="35276"/>
                </a:lnTo>
                <a:lnTo>
                  <a:pt x="167105" y="32055"/>
                </a:lnTo>
                <a:lnTo>
                  <a:pt x="177818" y="28681"/>
                </a:lnTo>
                <a:lnTo>
                  <a:pt x="197864" y="32822"/>
                </a:lnTo>
                <a:lnTo>
                  <a:pt x="210259" y="39723"/>
                </a:lnTo>
                <a:lnTo>
                  <a:pt x="215769" y="48313"/>
                </a:lnTo>
                <a:lnTo>
                  <a:pt x="216380" y="53221"/>
                </a:lnTo>
                <a:lnTo>
                  <a:pt x="215769" y="58435"/>
                </a:lnTo>
                <a:lnTo>
                  <a:pt x="206740" y="61656"/>
                </a:lnTo>
                <a:lnTo>
                  <a:pt x="196334" y="64570"/>
                </a:lnTo>
                <a:lnTo>
                  <a:pt x="184704" y="67332"/>
                </a:lnTo>
                <a:lnTo>
                  <a:pt x="171849" y="69785"/>
                </a:lnTo>
                <a:lnTo>
                  <a:pt x="143846" y="73926"/>
                </a:lnTo>
                <a:lnTo>
                  <a:pt x="113852" y="77455"/>
                </a:lnTo>
                <a:lnTo>
                  <a:pt x="55238" y="82823"/>
                </a:lnTo>
                <a:lnTo>
                  <a:pt x="9027" y="87117"/>
                </a:lnTo>
                <a:lnTo>
                  <a:pt x="2302" y="89111"/>
                </a:lnTo>
                <a:lnTo>
                  <a:pt x="4591" y="128072"/>
                </a:lnTo>
                <a:lnTo>
                  <a:pt x="1836" y="151384"/>
                </a:lnTo>
                <a:lnTo>
                  <a:pt x="9027" y="153225"/>
                </a:lnTo>
                <a:lnTo>
                  <a:pt x="10256" y="153071"/>
                </a:lnTo>
                <a:lnTo>
                  <a:pt x="18973" y="148926"/>
                </a:lnTo>
                <a:lnTo>
                  <a:pt x="23875" y="142644"/>
                </a:lnTo>
                <a:lnTo>
                  <a:pt x="25866" y="126694"/>
                </a:lnTo>
                <a:lnTo>
                  <a:pt x="24482" y="111968"/>
                </a:lnTo>
                <a:lnTo>
                  <a:pt x="25090" y="107205"/>
                </a:lnTo>
                <a:lnTo>
                  <a:pt x="28000" y="105364"/>
                </a:lnTo>
                <a:lnTo>
                  <a:pt x="42382" y="102918"/>
                </a:lnTo>
                <a:lnTo>
                  <a:pt x="64421" y="99842"/>
                </a:lnTo>
                <a:lnTo>
                  <a:pt x="91814" y="96160"/>
                </a:lnTo>
                <a:lnTo>
                  <a:pt x="122269" y="92182"/>
                </a:lnTo>
                <a:lnTo>
                  <a:pt x="153487" y="87731"/>
                </a:lnTo>
                <a:lnTo>
                  <a:pt x="183326" y="82976"/>
                </a:lnTo>
                <a:lnTo>
                  <a:pt x="209341" y="77914"/>
                </a:lnTo>
                <a:lnTo>
                  <a:pt x="229387" y="73006"/>
                </a:lnTo>
                <a:lnTo>
                  <a:pt x="239182" y="67485"/>
                </a:lnTo>
                <a:lnTo>
                  <a:pt x="243160" y="59817"/>
                </a:lnTo>
                <a:lnTo>
                  <a:pt x="242701" y="50614"/>
                </a:lnTo>
                <a:lnTo>
                  <a:pt x="240865" y="45705"/>
                </a:lnTo>
                <a:lnTo>
                  <a:pt x="238263" y="40644"/>
                </a:lnTo>
                <a:lnTo>
                  <a:pt x="234897" y="35736"/>
                </a:lnTo>
                <a:lnTo>
                  <a:pt x="230918" y="30828"/>
                </a:lnTo>
                <a:lnTo>
                  <a:pt x="226327" y="26226"/>
                </a:lnTo>
                <a:lnTo>
                  <a:pt x="221583" y="21932"/>
                </a:lnTo>
                <a:lnTo>
                  <a:pt x="216380" y="18097"/>
                </a:lnTo>
                <a:lnTo>
                  <a:pt x="211177" y="14723"/>
                </a:lnTo>
                <a:lnTo>
                  <a:pt x="205974" y="11963"/>
                </a:lnTo>
                <a:lnTo>
                  <a:pt x="200925" y="9815"/>
                </a:lnTo>
                <a:lnTo>
                  <a:pt x="189295" y="7668"/>
                </a:lnTo>
                <a:lnTo>
                  <a:pt x="178430" y="9969"/>
                </a:lnTo>
                <a:lnTo>
                  <a:pt x="168024" y="14417"/>
                </a:lnTo>
                <a:lnTo>
                  <a:pt x="157771" y="18864"/>
                </a:lnTo>
                <a:lnTo>
                  <a:pt x="148436" y="14111"/>
                </a:lnTo>
                <a:lnTo>
                  <a:pt x="140632" y="9969"/>
                </a:lnTo>
                <a:lnTo>
                  <a:pt x="134052" y="6747"/>
                </a:lnTo>
                <a:lnTo>
                  <a:pt x="128543" y="3987"/>
                </a:lnTo>
                <a:lnTo>
                  <a:pt x="119821" y="767"/>
                </a:lnTo>
                <a:lnTo>
                  <a:pt x="113089" y="0"/>
                </a:lnTo>
                <a:lnTo>
                  <a:pt x="98707" y="4755"/>
                </a:lnTo>
                <a:lnTo>
                  <a:pt x="87843" y="9662"/>
                </a:lnTo>
                <a:lnTo>
                  <a:pt x="80639" y="12729"/>
                </a:lnTo>
                <a:lnTo>
                  <a:pt x="72232" y="16258"/>
                </a:lnTo>
                <a:lnTo>
                  <a:pt x="64731" y="12270"/>
                </a:lnTo>
                <a:lnTo>
                  <a:pt x="58303" y="9355"/>
                </a:lnTo>
                <a:lnTo>
                  <a:pt x="48047" y="5521"/>
                </a:lnTo>
                <a:lnTo>
                  <a:pt x="35049" y="5061"/>
                </a:lnTo>
                <a:lnTo>
                  <a:pt x="24948" y="10735"/>
                </a:lnTo>
                <a:lnTo>
                  <a:pt x="18675" y="14723"/>
                </a:lnTo>
                <a:lnTo>
                  <a:pt x="9945" y="18864"/>
                </a:lnTo>
                <a:lnTo>
                  <a:pt x="9027" y="16258"/>
                </a:lnTo>
                <a:lnTo>
                  <a:pt x="4280" y="8741"/>
                </a:lnTo>
                <a:lnTo>
                  <a:pt x="0" y="39570"/>
                </a:lnTo>
                <a:lnTo>
                  <a:pt x="9027" y="37270"/>
                </a:lnTo>
                <a:lnTo>
                  <a:pt x="32902" y="26226"/>
                </a:lnTo>
                <a:lnTo>
                  <a:pt x="41464" y="29447"/>
                </a:lnTo>
                <a:lnTo>
                  <a:pt x="49276" y="35276"/>
                </a:lnTo>
                <a:lnTo>
                  <a:pt x="53259" y="37884"/>
                </a:lnTo>
                <a:lnTo>
                  <a:pt x="57230" y="39723"/>
                </a:lnTo>
                <a:lnTo>
                  <a:pt x="66257" y="38958"/>
                </a:lnTo>
                <a:lnTo>
                  <a:pt x="78040" y="34356"/>
                </a:lnTo>
                <a:lnTo>
                  <a:pt x="83394" y="29908"/>
                </a:lnTo>
                <a:lnTo>
                  <a:pt x="88606" y="25460"/>
                </a:lnTo>
                <a:lnTo>
                  <a:pt x="93805" y="21779"/>
                </a:lnTo>
                <a:lnTo>
                  <a:pt x="99315" y="19785"/>
                </a:lnTo>
                <a:lnTo>
                  <a:pt x="105277" y="20399"/>
                </a:lnTo>
                <a:lnTo>
                  <a:pt x="112016" y="24540"/>
                </a:lnTo>
                <a:lnTo>
                  <a:pt x="121963" y="32055"/>
                </a:lnTo>
                <a:lnTo>
                  <a:pt x="130226" y="36810"/>
                </a:lnTo>
                <a:lnTo>
                  <a:pt x="144151" y="39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51309" y="1502307"/>
            <a:ext cx="238566" cy="35276"/>
          </a:xfrm>
          <a:custGeom>
            <a:avLst/>
            <a:gdLst/>
            <a:ahLst/>
            <a:cxnLst/>
            <a:rect l="l" t="t" r="r" b="b"/>
            <a:pathLst>
              <a:path w="238566" h="35276">
                <a:moveTo>
                  <a:pt x="238414" y="0"/>
                </a:moveTo>
                <a:lnTo>
                  <a:pt x="117680" y="7361"/>
                </a:lnTo>
                <a:lnTo>
                  <a:pt x="50491" y="10429"/>
                </a:lnTo>
                <a:lnTo>
                  <a:pt x="0" y="12729"/>
                </a:lnTo>
                <a:lnTo>
                  <a:pt x="607" y="20858"/>
                </a:lnTo>
                <a:lnTo>
                  <a:pt x="7035" y="26994"/>
                </a:lnTo>
                <a:lnTo>
                  <a:pt x="33963" y="34049"/>
                </a:lnTo>
                <a:lnTo>
                  <a:pt x="74211" y="35276"/>
                </a:lnTo>
                <a:lnTo>
                  <a:pt x="120888" y="31901"/>
                </a:lnTo>
                <a:lnTo>
                  <a:pt x="144453" y="28988"/>
                </a:lnTo>
                <a:lnTo>
                  <a:pt x="167255" y="25459"/>
                </a:lnTo>
                <a:lnTo>
                  <a:pt x="188373" y="21318"/>
                </a:lnTo>
                <a:lnTo>
                  <a:pt x="206890" y="17024"/>
                </a:lnTo>
                <a:lnTo>
                  <a:pt x="221886" y="12576"/>
                </a:lnTo>
                <a:lnTo>
                  <a:pt x="232751" y="8129"/>
                </a:lnTo>
                <a:lnTo>
                  <a:pt x="238566" y="3987"/>
                </a:lnTo>
                <a:lnTo>
                  <a:pt x="238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226438" y="1494791"/>
            <a:ext cx="84623" cy="91259"/>
          </a:xfrm>
          <a:custGeom>
            <a:avLst/>
            <a:gdLst/>
            <a:ahLst/>
            <a:cxnLst/>
            <a:rect l="l" t="t" r="r" b="b"/>
            <a:pathLst>
              <a:path w="84623" h="91259">
                <a:moveTo>
                  <a:pt x="81557" y="20246"/>
                </a:moveTo>
                <a:lnTo>
                  <a:pt x="70849" y="5214"/>
                </a:lnTo>
                <a:lnTo>
                  <a:pt x="62429" y="1073"/>
                </a:lnTo>
                <a:lnTo>
                  <a:pt x="51720" y="0"/>
                </a:lnTo>
                <a:lnTo>
                  <a:pt x="38864" y="2454"/>
                </a:lnTo>
                <a:lnTo>
                  <a:pt x="31673" y="5214"/>
                </a:lnTo>
                <a:lnTo>
                  <a:pt x="23719" y="9202"/>
                </a:lnTo>
                <a:lnTo>
                  <a:pt x="16981" y="13651"/>
                </a:lnTo>
                <a:lnTo>
                  <a:pt x="11627" y="19019"/>
                </a:lnTo>
                <a:lnTo>
                  <a:pt x="7190" y="25001"/>
                </a:lnTo>
                <a:lnTo>
                  <a:pt x="3983" y="31442"/>
                </a:lnTo>
                <a:lnTo>
                  <a:pt x="452" y="44940"/>
                </a:lnTo>
                <a:lnTo>
                  <a:pt x="0" y="51687"/>
                </a:lnTo>
                <a:lnTo>
                  <a:pt x="452" y="58125"/>
                </a:lnTo>
                <a:lnTo>
                  <a:pt x="3517" y="69324"/>
                </a:lnTo>
                <a:lnTo>
                  <a:pt x="8872" y="77305"/>
                </a:lnTo>
                <a:lnTo>
                  <a:pt x="16373" y="80524"/>
                </a:lnTo>
                <a:lnTo>
                  <a:pt x="20499" y="79751"/>
                </a:lnTo>
                <a:lnTo>
                  <a:pt x="25090" y="77305"/>
                </a:lnTo>
                <a:lnTo>
                  <a:pt x="29682" y="72851"/>
                </a:lnTo>
                <a:lnTo>
                  <a:pt x="31829" y="68410"/>
                </a:lnTo>
                <a:lnTo>
                  <a:pt x="30600" y="61047"/>
                </a:lnTo>
                <a:lnTo>
                  <a:pt x="24948" y="58434"/>
                </a:lnTo>
                <a:lnTo>
                  <a:pt x="21572" y="59966"/>
                </a:lnTo>
                <a:lnTo>
                  <a:pt x="18210" y="63647"/>
                </a:lnTo>
                <a:lnTo>
                  <a:pt x="14847" y="62425"/>
                </a:lnTo>
                <a:lnTo>
                  <a:pt x="13153" y="59966"/>
                </a:lnTo>
                <a:lnTo>
                  <a:pt x="13774" y="52455"/>
                </a:lnTo>
                <a:lnTo>
                  <a:pt x="18662" y="43252"/>
                </a:lnTo>
                <a:lnTo>
                  <a:pt x="26319" y="34510"/>
                </a:lnTo>
                <a:lnTo>
                  <a:pt x="40856" y="26075"/>
                </a:lnTo>
                <a:lnTo>
                  <a:pt x="53104" y="27148"/>
                </a:lnTo>
                <a:lnTo>
                  <a:pt x="57695" y="30675"/>
                </a:lnTo>
                <a:lnTo>
                  <a:pt x="60748" y="36196"/>
                </a:lnTo>
                <a:lnTo>
                  <a:pt x="61213" y="51841"/>
                </a:lnTo>
                <a:lnTo>
                  <a:pt x="54941" y="65179"/>
                </a:lnTo>
                <a:lnTo>
                  <a:pt x="50039" y="71011"/>
                </a:lnTo>
                <a:lnTo>
                  <a:pt x="44995" y="76070"/>
                </a:lnTo>
                <a:lnTo>
                  <a:pt x="40093" y="80678"/>
                </a:lnTo>
                <a:lnTo>
                  <a:pt x="35954" y="84669"/>
                </a:lnTo>
                <a:lnTo>
                  <a:pt x="33510" y="88196"/>
                </a:lnTo>
                <a:lnTo>
                  <a:pt x="33057" y="91105"/>
                </a:lnTo>
                <a:lnTo>
                  <a:pt x="44076" y="91259"/>
                </a:lnTo>
                <a:lnTo>
                  <a:pt x="54165" y="87732"/>
                </a:lnTo>
                <a:lnTo>
                  <a:pt x="58614" y="84965"/>
                </a:lnTo>
                <a:lnTo>
                  <a:pt x="62895" y="81592"/>
                </a:lnTo>
                <a:lnTo>
                  <a:pt x="66723" y="77756"/>
                </a:lnTo>
                <a:lnTo>
                  <a:pt x="70241" y="73469"/>
                </a:lnTo>
                <a:lnTo>
                  <a:pt x="76203" y="64574"/>
                </a:lnTo>
                <a:lnTo>
                  <a:pt x="80639" y="55522"/>
                </a:lnTo>
                <a:lnTo>
                  <a:pt x="83549" y="47240"/>
                </a:lnTo>
                <a:lnTo>
                  <a:pt x="84623" y="40952"/>
                </a:lnTo>
                <a:lnTo>
                  <a:pt x="81557" y="20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765798" y="1562751"/>
            <a:ext cx="61058" cy="64570"/>
          </a:xfrm>
          <a:custGeom>
            <a:avLst/>
            <a:gdLst/>
            <a:ahLst/>
            <a:cxnLst/>
            <a:rect l="l" t="t" r="r" b="b"/>
            <a:pathLst>
              <a:path w="61058" h="64570">
                <a:moveTo>
                  <a:pt x="48655" y="64570"/>
                </a:moveTo>
                <a:lnTo>
                  <a:pt x="61058" y="46626"/>
                </a:lnTo>
                <a:lnTo>
                  <a:pt x="17291" y="0"/>
                </a:lnTo>
                <a:lnTo>
                  <a:pt x="0" y="23618"/>
                </a:lnTo>
                <a:lnTo>
                  <a:pt x="48655" y="6457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771450" y="1530848"/>
            <a:ext cx="440417" cy="215184"/>
          </a:xfrm>
          <a:custGeom>
            <a:avLst/>
            <a:gdLst/>
            <a:ahLst/>
            <a:cxnLst/>
            <a:rect l="l" t="t" r="r" b="b"/>
            <a:pathLst>
              <a:path w="440417" h="215184">
                <a:moveTo>
                  <a:pt x="392978" y="40184"/>
                </a:moveTo>
                <a:lnTo>
                  <a:pt x="355946" y="50767"/>
                </a:lnTo>
                <a:lnTo>
                  <a:pt x="321515" y="29141"/>
                </a:lnTo>
                <a:lnTo>
                  <a:pt x="264280" y="52608"/>
                </a:lnTo>
                <a:lnTo>
                  <a:pt x="240871" y="35889"/>
                </a:lnTo>
                <a:lnTo>
                  <a:pt x="204606" y="53835"/>
                </a:lnTo>
                <a:lnTo>
                  <a:pt x="193431" y="22238"/>
                </a:lnTo>
                <a:lnTo>
                  <a:pt x="158382" y="43252"/>
                </a:lnTo>
                <a:lnTo>
                  <a:pt x="80187" y="0"/>
                </a:lnTo>
                <a:lnTo>
                  <a:pt x="7967" y="39877"/>
                </a:lnTo>
                <a:lnTo>
                  <a:pt x="49276" y="82823"/>
                </a:lnTo>
                <a:lnTo>
                  <a:pt x="88154" y="65491"/>
                </a:lnTo>
                <a:lnTo>
                  <a:pt x="111563" y="85890"/>
                </a:lnTo>
                <a:lnTo>
                  <a:pt x="101617" y="121779"/>
                </a:lnTo>
                <a:lnTo>
                  <a:pt x="81415" y="141565"/>
                </a:lnTo>
                <a:lnTo>
                  <a:pt x="67188" y="144024"/>
                </a:lnTo>
                <a:lnTo>
                  <a:pt x="56777" y="139106"/>
                </a:lnTo>
                <a:lnTo>
                  <a:pt x="48060" y="131138"/>
                </a:lnTo>
                <a:lnTo>
                  <a:pt x="36420" y="118716"/>
                </a:lnTo>
                <a:lnTo>
                  <a:pt x="44995" y="90031"/>
                </a:lnTo>
                <a:lnTo>
                  <a:pt x="2146" y="51227"/>
                </a:lnTo>
                <a:lnTo>
                  <a:pt x="0" y="152610"/>
                </a:lnTo>
                <a:lnTo>
                  <a:pt x="53570" y="212584"/>
                </a:lnTo>
                <a:lnTo>
                  <a:pt x="107890" y="215184"/>
                </a:lnTo>
                <a:lnTo>
                  <a:pt x="180576" y="152610"/>
                </a:lnTo>
                <a:lnTo>
                  <a:pt x="213788" y="169331"/>
                </a:lnTo>
                <a:lnTo>
                  <a:pt x="216233" y="121779"/>
                </a:lnTo>
                <a:lnTo>
                  <a:pt x="431847" y="90338"/>
                </a:lnTo>
                <a:lnTo>
                  <a:pt x="440417" y="72393"/>
                </a:lnTo>
                <a:lnTo>
                  <a:pt x="392978" y="4018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57986" y="1519498"/>
            <a:ext cx="246678" cy="235120"/>
          </a:xfrm>
          <a:custGeom>
            <a:avLst/>
            <a:gdLst/>
            <a:ahLst/>
            <a:cxnLst/>
            <a:rect l="l" t="t" r="r" b="b"/>
            <a:pathLst>
              <a:path w="246678" h="235120">
                <a:moveTo>
                  <a:pt x="227705" y="187581"/>
                </a:moveTo>
                <a:lnTo>
                  <a:pt x="234133" y="184968"/>
                </a:lnTo>
                <a:lnTo>
                  <a:pt x="239798" y="140493"/>
                </a:lnTo>
                <a:lnTo>
                  <a:pt x="246678" y="121167"/>
                </a:lnTo>
                <a:lnTo>
                  <a:pt x="227705" y="121473"/>
                </a:lnTo>
                <a:lnTo>
                  <a:pt x="217151" y="123008"/>
                </a:lnTo>
                <a:lnTo>
                  <a:pt x="220061" y="143402"/>
                </a:lnTo>
                <a:lnTo>
                  <a:pt x="221432" y="163496"/>
                </a:lnTo>
                <a:lnTo>
                  <a:pt x="216686" y="166264"/>
                </a:lnTo>
                <a:lnTo>
                  <a:pt x="212405" y="165955"/>
                </a:lnTo>
                <a:lnTo>
                  <a:pt x="204593" y="159969"/>
                </a:lnTo>
                <a:lnTo>
                  <a:pt x="200933" y="156133"/>
                </a:lnTo>
                <a:lnTo>
                  <a:pt x="197260" y="152761"/>
                </a:lnTo>
                <a:lnTo>
                  <a:pt x="193431" y="151074"/>
                </a:lnTo>
                <a:lnTo>
                  <a:pt x="189293" y="151692"/>
                </a:lnTo>
                <a:lnTo>
                  <a:pt x="178131" y="160742"/>
                </a:lnTo>
                <a:lnTo>
                  <a:pt x="174600" y="165183"/>
                </a:lnTo>
                <a:lnTo>
                  <a:pt x="170785" y="170087"/>
                </a:lnTo>
                <a:lnTo>
                  <a:pt x="166646" y="175468"/>
                </a:lnTo>
                <a:lnTo>
                  <a:pt x="162055" y="181132"/>
                </a:lnTo>
                <a:lnTo>
                  <a:pt x="157011" y="186963"/>
                </a:lnTo>
                <a:lnTo>
                  <a:pt x="151656" y="192640"/>
                </a:lnTo>
                <a:lnTo>
                  <a:pt x="145836" y="198163"/>
                </a:lnTo>
                <a:lnTo>
                  <a:pt x="139409" y="203376"/>
                </a:lnTo>
                <a:lnTo>
                  <a:pt x="132670" y="207972"/>
                </a:lnTo>
                <a:lnTo>
                  <a:pt x="125479" y="211962"/>
                </a:lnTo>
                <a:lnTo>
                  <a:pt x="117680" y="215180"/>
                </a:lnTo>
                <a:lnTo>
                  <a:pt x="109261" y="217330"/>
                </a:lnTo>
                <a:lnTo>
                  <a:pt x="83407" y="214730"/>
                </a:lnTo>
                <a:lnTo>
                  <a:pt x="71767" y="209813"/>
                </a:lnTo>
                <a:lnTo>
                  <a:pt x="61213" y="202604"/>
                </a:lnTo>
                <a:lnTo>
                  <a:pt x="51578" y="193709"/>
                </a:lnTo>
                <a:lnTo>
                  <a:pt x="47284" y="188650"/>
                </a:lnTo>
                <a:lnTo>
                  <a:pt x="43158" y="183282"/>
                </a:lnTo>
                <a:lnTo>
                  <a:pt x="35967" y="171632"/>
                </a:lnTo>
                <a:lnTo>
                  <a:pt x="29992" y="158901"/>
                </a:lnTo>
                <a:lnTo>
                  <a:pt x="22193" y="132061"/>
                </a:lnTo>
                <a:lnTo>
                  <a:pt x="20357" y="104756"/>
                </a:lnTo>
                <a:lnTo>
                  <a:pt x="21883" y="91718"/>
                </a:lnTo>
                <a:lnTo>
                  <a:pt x="25103" y="79449"/>
                </a:lnTo>
                <a:lnTo>
                  <a:pt x="27392" y="73773"/>
                </a:lnTo>
                <a:lnTo>
                  <a:pt x="30147" y="68405"/>
                </a:lnTo>
                <a:lnTo>
                  <a:pt x="33368" y="63191"/>
                </a:lnTo>
                <a:lnTo>
                  <a:pt x="37041" y="58589"/>
                </a:lnTo>
                <a:lnTo>
                  <a:pt x="40093" y="54448"/>
                </a:lnTo>
                <a:lnTo>
                  <a:pt x="43313" y="50767"/>
                </a:lnTo>
                <a:lnTo>
                  <a:pt x="50349" y="44018"/>
                </a:lnTo>
                <a:lnTo>
                  <a:pt x="54022" y="41104"/>
                </a:lnTo>
                <a:lnTo>
                  <a:pt x="57695" y="38497"/>
                </a:lnTo>
                <a:lnTo>
                  <a:pt x="65649" y="34049"/>
                </a:lnTo>
                <a:lnTo>
                  <a:pt x="73914" y="30674"/>
                </a:lnTo>
                <a:lnTo>
                  <a:pt x="82334" y="28527"/>
                </a:lnTo>
                <a:lnTo>
                  <a:pt x="99625" y="27300"/>
                </a:lnTo>
                <a:lnTo>
                  <a:pt x="116762" y="30215"/>
                </a:lnTo>
                <a:lnTo>
                  <a:pt x="132981" y="37270"/>
                </a:lnTo>
                <a:lnTo>
                  <a:pt x="140637" y="42179"/>
                </a:lnTo>
                <a:lnTo>
                  <a:pt x="147673" y="48159"/>
                </a:lnTo>
                <a:lnTo>
                  <a:pt x="154256" y="55062"/>
                </a:lnTo>
                <a:lnTo>
                  <a:pt x="160063" y="63038"/>
                </a:lnTo>
                <a:lnTo>
                  <a:pt x="166646" y="66718"/>
                </a:lnTo>
                <a:lnTo>
                  <a:pt x="172466" y="66718"/>
                </a:lnTo>
                <a:lnTo>
                  <a:pt x="182257" y="59509"/>
                </a:lnTo>
                <a:lnTo>
                  <a:pt x="186538" y="54294"/>
                </a:lnTo>
                <a:lnTo>
                  <a:pt x="190832" y="49386"/>
                </a:lnTo>
                <a:lnTo>
                  <a:pt x="195113" y="45706"/>
                </a:lnTo>
                <a:lnTo>
                  <a:pt x="199394" y="44171"/>
                </a:lnTo>
                <a:lnTo>
                  <a:pt x="204451" y="53374"/>
                </a:lnTo>
                <a:lnTo>
                  <a:pt x="206895" y="64418"/>
                </a:lnTo>
                <a:lnTo>
                  <a:pt x="208732" y="69326"/>
                </a:lnTo>
                <a:lnTo>
                  <a:pt x="211331" y="73006"/>
                </a:lnTo>
                <a:lnTo>
                  <a:pt x="215612" y="74847"/>
                </a:lnTo>
                <a:lnTo>
                  <a:pt x="221898" y="74233"/>
                </a:lnTo>
                <a:lnTo>
                  <a:pt x="227705" y="71626"/>
                </a:lnTo>
                <a:lnTo>
                  <a:pt x="233214" y="67791"/>
                </a:lnTo>
                <a:lnTo>
                  <a:pt x="227705" y="50614"/>
                </a:lnTo>
                <a:lnTo>
                  <a:pt x="221277" y="31595"/>
                </a:lnTo>
                <a:lnTo>
                  <a:pt x="217306" y="26688"/>
                </a:lnTo>
                <a:lnTo>
                  <a:pt x="209339" y="24386"/>
                </a:lnTo>
                <a:lnTo>
                  <a:pt x="201851" y="25459"/>
                </a:lnTo>
                <a:lnTo>
                  <a:pt x="194647" y="29447"/>
                </a:lnTo>
                <a:lnTo>
                  <a:pt x="187611" y="34815"/>
                </a:lnTo>
                <a:lnTo>
                  <a:pt x="180420" y="39877"/>
                </a:lnTo>
                <a:lnTo>
                  <a:pt x="168793" y="28988"/>
                </a:lnTo>
                <a:lnTo>
                  <a:pt x="159300" y="22546"/>
                </a:lnTo>
                <a:lnTo>
                  <a:pt x="147828" y="16411"/>
                </a:lnTo>
                <a:lnTo>
                  <a:pt x="134817" y="10582"/>
                </a:lnTo>
                <a:lnTo>
                  <a:pt x="120746" y="5521"/>
                </a:lnTo>
                <a:lnTo>
                  <a:pt x="105743" y="1840"/>
                </a:lnTo>
                <a:lnTo>
                  <a:pt x="90443" y="0"/>
                </a:lnTo>
                <a:lnTo>
                  <a:pt x="60295" y="2454"/>
                </a:lnTo>
                <a:lnTo>
                  <a:pt x="46211" y="7975"/>
                </a:lnTo>
                <a:lnTo>
                  <a:pt x="39485" y="12117"/>
                </a:lnTo>
                <a:lnTo>
                  <a:pt x="33212" y="17024"/>
                </a:lnTo>
                <a:lnTo>
                  <a:pt x="27237" y="22853"/>
                </a:lnTo>
                <a:lnTo>
                  <a:pt x="21728" y="29755"/>
                </a:lnTo>
                <a:lnTo>
                  <a:pt x="16839" y="37577"/>
                </a:lnTo>
                <a:lnTo>
                  <a:pt x="12403" y="46626"/>
                </a:lnTo>
                <a:lnTo>
                  <a:pt x="5199" y="68252"/>
                </a:lnTo>
                <a:lnTo>
                  <a:pt x="763" y="94939"/>
                </a:lnTo>
                <a:lnTo>
                  <a:pt x="0" y="117485"/>
                </a:lnTo>
                <a:lnTo>
                  <a:pt x="2146" y="138652"/>
                </a:lnTo>
                <a:lnTo>
                  <a:pt x="4280" y="148770"/>
                </a:lnTo>
                <a:lnTo>
                  <a:pt x="7035" y="158437"/>
                </a:lnTo>
                <a:lnTo>
                  <a:pt x="10411" y="167487"/>
                </a:lnTo>
                <a:lnTo>
                  <a:pt x="14381" y="176228"/>
                </a:lnTo>
                <a:lnTo>
                  <a:pt x="18831" y="184505"/>
                </a:lnTo>
                <a:lnTo>
                  <a:pt x="23719" y="192177"/>
                </a:lnTo>
                <a:lnTo>
                  <a:pt x="29074" y="199386"/>
                </a:lnTo>
                <a:lnTo>
                  <a:pt x="35049" y="205989"/>
                </a:lnTo>
                <a:lnTo>
                  <a:pt x="41166" y="211962"/>
                </a:lnTo>
                <a:lnTo>
                  <a:pt x="47750" y="217330"/>
                </a:lnTo>
                <a:lnTo>
                  <a:pt x="54785" y="222093"/>
                </a:lnTo>
                <a:lnTo>
                  <a:pt x="61976" y="226071"/>
                </a:lnTo>
                <a:lnTo>
                  <a:pt x="69478" y="229456"/>
                </a:lnTo>
                <a:lnTo>
                  <a:pt x="77121" y="232057"/>
                </a:lnTo>
                <a:lnTo>
                  <a:pt x="93042" y="235120"/>
                </a:lnTo>
                <a:lnTo>
                  <a:pt x="109571" y="234824"/>
                </a:lnTo>
                <a:lnTo>
                  <a:pt x="126100" y="231143"/>
                </a:lnTo>
                <a:lnTo>
                  <a:pt x="142771" y="223934"/>
                </a:lnTo>
                <a:lnTo>
                  <a:pt x="150880" y="218862"/>
                </a:lnTo>
                <a:lnTo>
                  <a:pt x="159003" y="212889"/>
                </a:lnTo>
                <a:lnTo>
                  <a:pt x="166957" y="205835"/>
                </a:lnTo>
                <a:lnTo>
                  <a:pt x="174755" y="197854"/>
                </a:lnTo>
                <a:lnTo>
                  <a:pt x="182257" y="188650"/>
                </a:lnTo>
                <a:lnTo>
                  <a:pt x="189448" y="178532"/>
                </a:lnTo>
                <a:lnTo>
                  <a:pt x="192358" y="175314"/>
                </a:lnTo>
                <a:lnTo>
                  <a:pt x="196031" y="174850"/>
                </a:lnTo>
                <a:lnTo>
                  <a:pt x="205058" y="179137"/>
                </a:lnTo>
                <a:lnTo>
                  <a:pt x="210258" y="182368"/>
                </a:lnTo>
                <a:lnTo>
                  <a:pt x="215767" y="185432"/>
                </a:lnTo>
                <a:lnTo>
                  <a:pt x="221587" y="187427"/>
                </a:lnTo>
                <a:lnTo>
                  <a:pt x="227705" y="187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976664" y="1553854"/>
            <a:ext cx="243160" cy="153225"/>
          </a:xfrm>
          <a:custGeom>
            <a:avLst/>
            <a:gdLst/>
            <a:ahLst/>
            <a:cxnLst/>
            <a:rect l="l" t="t" r="r" b="b"/>
            <a:pathLst>
              <a:path w="243160" h="153225">
                <a:moveTo>
                  <a:pt x="144151" y="39111"/>
                </a:moveTo>
                <a:lnTo>
                  <a:pt x="158383" y="35276"/>
                </a:lnTo>
                <a:lnTo>
                  <a:pt x="167105" y="32055"/>
                </a:lnTo>
                <a:lnTo>
                  <a:pt x="177818" y="28681"/>
                </a:lnTo>
                <a:lnTo>
                  <a:pt x="197864" y="32822"/>
                </a:lnTo>
                <a:lnTo>
                  <a:pt x="210259" y="39723"/>
                </a:lnTo>
                <a:lnTo>
                  <a:pt x="215769" y="48313"/>
                </a:lnTo>
                <a:lnTo>
                  <a:pt x="216380" y="53221"/>
                </a:lnTo>
                <a:lnTo>
                  <a:pt x="215769" y="58435"/>
                </a:lnTo>
                <a:lnTo>
                  <a:pt x="206740" y="61656"/>
                </a:lnTo>
                <a:lnTo>
                  <a:pt x="196334" y="64570"/>
                </a:lnTo>
                <a:lnTo>
                  <a:pt x="184704" y="67332"/>
                </a:lnTo>
                <a:lnTo>
                  <a:pt x="171849" y="69785"/>
                </a:lnTo>
                <a:lnTo>
                  <a:pt x="143846" y="73926"/>
                </a:lnTo>
                <a:lnTo>
                  <a:pt x="113852" y="77455"/>
                </a:lnTo>
                <a:lnTo>
                  <a:pt x="55238" y="82823"/>
                </a:lnTo>
                <a:lnTo>
                  <a:pt x="9027" y="87117"/>
                </a:lnTo>
                <a:lnTo>
                  <a:pt x="2302" y="89111"/>
                </a:lnTo>
                <a:lnTo>
                  <a:pt x="4591" y="128072"/>
                </a:lnTo>
                <a:lnTo>
                  <a:pt x="1836" y="151384"/>
                </a:lnTo>
                <a:lnTo>
                  <a:pt x="9027" y="153225"/>
                </a:lnTo>
                <a:lnTo>
                  <a:pt x="10256" y="153071"/>
                </a:lnTo>
                <a:lnTo>
                  <a:pt x="18973" y="148926"/>
                </a:lnTo>
                <a:lnTo>
                  <a:pt x="23875" y="142644"/>
                </a:lnTo>
                <a:lnTo>
                  <a:pt x="25866" y="126694"/>
                </a:lnTo>
                <a:lnTo>
                  <a:pt x="24482" y="111968"/>
                </a:lnTo>
                <a:lnTo>
                  <a:pt x="25090" y="107205"/>
                </a:lnTo>
                <a:lnTo>
                  <a:pt x="28000" y="105364"/>
                </a:lnTo>
                <a:lnTo>
                  <a:pt x="42382" y="102918"/>
                </a:lnTo>
                <a:lnTo>
                  <a:pt x="64421" y="99842"/>
                </a:lnTo>
                <a:lnTo>
                  <a:pt x="91814" y="96160"/>
                </a:lnTo>
                <a:lnTo>
                  <a:pt x="122269" y="92182"/>
                </a:lnTo>
                <a:lnTo>
                  <a:pt x="153487" y="87731"/>
                </a:lnTo>
                <a:lnTo>
                  <a:pt x="183326" y="82976"/>
                </a:lnTo>
                <a:lnTo>
                  <a:pt x="209341" y="77914"/>
                </a:lnTo>
                <a:lnTo>
                  <a:pt x="229387" y="73006"/>
                </a:lnTo>
                <a:lnTo>
                  <a:pt x="239182" y="67485"/>
                </a:lnTo>
                <a:lnTo>
                  <a:pt x="243160" y="59817"/>
                </a:lnTo>
                <a:lnTo>
                  <a:pt x="242701" y="50614"/>
                </a:lnTo>
                <a:lnTo>
                  <a:pt x="240865" y="45705"/>
                </a:lnTo>
                <a:lnTo>
                  <a:pt x="238263" y="40644"/>
                </a:lnTo>
                <a:lnTo>
                  <a:pt x="234897" y="35736"/>
                </a:lnTo>
                <a:lnTo>
                  <a:pt x="230918" y="30828"/>
                </a:lnTo>
                <a:lnTo>
                  <a:pt x="226327" y="26226"/>
                </a:lnTo>
                <a:lnTo>
                  <a:pt x="221583" y="21932"/>
                </a:lnTo>
                <a:lnTo>
                  <a:pt x="216380" y="18097"/>
                </a:lnTo>
                <a:lnTo>
                  <a:pt x="211177" y="14723"/>
                </a:lnTo>
                <a:lnTo>
                  <a:pt x="205974" y="11963"/>
                </a:lnTo>
                <a:lnTo>
                  <a:pt x="200925" y="9815"/>
                </a:lnTo>
                <a:lnTo>
                  <a:pt x="189295" y="7668"/>
                </a:lnTo>
                <a:lnTo>
                  <a:pt x="178430" y="9969"/>
                </a:lnTo>
                <a:lnTo>
                  <a:pt x="168024" y="14417"/>
                </a:lnTo>
                <a:lnTo>
                  <a:pt x="157771" y="18864"/>
                </a:lnTo>
                <a:lnTo>
                  <a:pt x="148436" y="14111"/>
                </a:lnTo>
                <a:lnTo>
                  <a:pt x="140632" y="9969"/>
                </a:lnTo>
                <a:lnTo>
                  <a:pt x="134052" y="6747"/>
                </a:lnTo>
                <a:lnTo>
                  <a:pt x="128543" y="3987"/>
                </a:lnTo>
                <a:lnTo>
                  <a:pt x="119821" y="767"/>
                </a:lnTo>
                <a:lnTo>
                  <a:pt x="113089" y="0"/>
                </a:lnTo>
                <a:lnTo>
                  <a:pt x="98707" y="4755"/>
                </a:lnTo>
                <a:lnTo>
                  <a:pt x="87843" y="9662"/>
                </a:lnTo>
                <a:lnTo>
                  <a:pt x="80639" y="12729"/>
                </a:lnTo>
                <a:lnTo>
                  <a:pt x="72233" y="16258"/>
                </a:lnTo>
                <a:lnTo>
                  <a:pt x="64731" y="12270"/>
                </a:lnTo>
                <a:lnTo>
                  <a:pt x="58303" y="9355"/>
                </a:lnTo>
                <a:lnTo>
                  <a:pt x="48047" y="5521"/>
                </a:lnTo>
                <a:lnTo>
                  <a:pt x="35049" y="5061"/>
                </a:lnTo>
                <a:lnTo>
                  <a:pt x="24948" y="10735"/>
                </a:lnTo>
                <a:lnTo>
                  <a:pt x="18675" y="14723"/>
                </a:lnTo>
                <a:lnTo>
                  <a:pt x="9945" y="18864"/>
                </a:lnTo>
                <a:lnTo>
                  <a:pt x="9027" y="16258"/>
                </a:lnTo>
                <a:lnTo>
                  <a:pt x="4280" y="8741"/>
                </a:lnTo>
                <a:lnTo>
                  <a:pt x="0" y="39570"/>
                </a:lnTo>
                <a:lnTo>
                  <a:pt x="9027" y="37270"/>
                </a:lnTo>
                <a:lnTo>
                  <a:pt x="32902" y="26226"/>
                </a:lnTo>
                <a:lnTo>
                  <a:pt x="41464" y="29447"/>
                </a:lnTo>
                <a:lnTo>
                  <a:pt x="49276" y="35276"/>
                </a:lnTo>
                <a:lnTo>
                  <a:pt x="53259" y="37884"/>
                </a:lnTo>
                <a:lnTo>
                  <a:pt x="57230" y="39723"/>
                </a:lnTo>
                <a:lnTo>
                  <a:pt x="66257" y="38958"/>
                </a:lnTo>
                <a:lnTo>
                  <a:pt x="78040" y="34356"/>
                </a:lnTo>
                <a:lnTo>
                  <a:pt x="83394" y="29908"/>
                </a:lnTo>
                <a:lnTo>
                  <a:pt x="88606" y="25460"/>
                </a:lnTo>
                <a:lnTo>
                  <a:pt x="93805" y="21779"/>
                </a:lnTo>
                <a:lnTo>
                  <a:pt x="99315" y="19785"/>
                </a:lnTo>
                <a:lnTo>
                  <a:pt x="105277" y="20399"/>
                </a:lnTo>
                <a:lnTo>
                  <a:pt x="112016" y="24540"/>
                </a:lnTo>
                <a:lnTo>
                  <a:pt x="121963" y="32055"/>
                </a:lnTo>
                <a:lnTo>
                  <a:pt x="130226" y="36810"/>
                </a:lnTo>
                <a:lnTo>
                  <a:pt x="144151" y="39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929534" y="1596033"/>
            <a:ext cx="238566" cy="35276"/>
          </a:xfrm>
          <a:custGeom>
            <a:avLst/>
            <a:gdLst/>
            <a:ahLst/>
            <a:cxnLst/>
            <a:rect l="l" t="t" r="r" b="b"/>
            <a:pathLst>
              <a:path w="238566" h="35276">
                <a:moveTo>
                  <a:pt x="238414" y="0"/>
                </a:moveTo>
                <a:lnTo>
                  <a:pt x="117680" y="7361"/>
                </a:lnTo>
                <a:lnTo>
                  <a:pt x="50491" y="10429"/>
                </a:lnTo>
                <a:lnTo>
                  <a:pt x="0" y="12729"/>
                </a:lnTo>
                <a:lnTo>
                  <a:pt x="607" y="20858"/>
                </a:lnTo>
                <a:lnTo>
                  <a:pt x="7035" y="26994"/>
                </a:lnTo>
                <a:lnTo>
                  <a:pt x="33963" y="34049"/>
                </a:lnTo>
                <a:lnTo>
                  <a:pt x="74211" y="35276"/>
                </a:lnTo>
                <a:lnTo>
                  <a:pt x="120888" y="31901"/>
                </a:lnTo>
                <a:lnTo>
                  <a:pt x="144453" y="28988"/>
                </a:lnTo>
                <a:lnTo>
                  <a:pt x="167255" y="25459"/>
                </a:lnTo>
                <a:lnTo>
                  <a:pt x="188373" y="21318"/>
                </a:lnTo>
                <a:lnTo>
                  <a:pt x="206890" y="17024"/>
                </a:lnTo>
                <a:lnTo>
                  <a:pt x="221886" y="12576"/>
                </a:lnTo>
                <a:lnTo>
                  <a:pt x="232751" y="8129"/>
                </a:lnTo>
                <a:lnTo>
                  <a:pt x="238566" y="3987"/>
                </a:lnTo>
                <a:lnTo>
                  <a:pt x="238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804663" y="1588517"/>
            <a:ext cx="84623" cy="91259"/>
          </a:xfrm>
          <a:custGeom>
            <a:avLst/>
            <a:gdLst/>
            <a:ahLst/>
            <a:cxnLst/>
            <a:rect l="l" t="t" r="r" b="b"/>
            <a:pathLst>
              <a:path w="84623" h="91259">
                <a:moveTo>
                  <a:pt x="81557" y="20246"/>
                </a:moveTo>
                <a:lnTo>
                  <a:pt x="70849" y="5214"/>
                </a:lnTo>
                <a:lnTo>
                  <a:pt x="62429" y="1073"/>
                </a:lnTo>
                <a:lnTo>
                  <a:pt x="51720" y="0"/>
                </a:lnTo>
                <a:lnTo>
                  <a:pt x="38864" y="2454"/>
                </a:lnTo>
                <a:lnTo>
                  <a:pt x="31673" y="5214"/>
                </a:lnTo>
                <a:lnTo>
                  <a:pt x="23719" y="9202"/>
                </a:lnTo>
                <a:lnTo>
                  <a:pt x="16981" y="13651"/>
                </a:lnTo>
                <a:lnTo>
                  <a:pt x="11627" y="19019"/>
                </a:lnTo>
                <a:lnTo>
                  <a:pt x="7190" y="25001"/>
                </a:lnTo>
                <a:lnTo>
                  <a:pt x="3983" y="31442"/>
                </a:lnTo>
                <a:lnTo>
                  <a:pt x="452" y="44940"/>
                </a:lnTo>
                <a:lnTo>
                  <a:pt x="0" y="51687"/>
                </a:lnTo>
                <a:lnTo>
                  <a:pt x="452" y="58125"/>
                </a:lnTo>
                <a:lnTo>
                  <a:pt x="3517" y="69324"/>
                </a:lnTo>
                <a:lnTo>
                  <a:pt x="8872" y="77305"/>
                </a:lnTo>
                <a:lnTo>
                  <a:pt x="16373" y="80524"/>
                </a:lnTo>
                <a:lnTo>
                  <a:pt x="20499" y="79751"/>
                </a:lnTo>
                <a:lnTo>
                  <a:pt x="25090" y="77305"/>
                </a:lnTo>
                <a:lnTo>
                  <a:pt x="29682" y="72851"/>
                </a:lnTo>
                <a:lnTo>
                  <a:pt x="31829" y="68410"/>
                </a:lnTo>
                <a:lnTo>
                  <a:pt x="30600" y="61047"/>
                </a:lnTo>
                <a:lnTo>
                  <a:pt x="24948" y="58434"/>
                </a:lnTo>
                <a:lnTo>
                  <a:pt x="21572" y="59966"/>
                </a:lnTo>
                <a:lnTo>
                  <a:pt x="18210" y="63647"/>
                </a:lnTo>
                <a:lnTo>
                  <a:pt x="14847" y="62425"/>
                </a:lnTo>
                <a:lnTo>
                  <a:pt x="13153" y="59966"/>
                </a:lnTo>
                <a:lnTo>
                  <a:pt x="13774" y="52455"/>
                </a:lnTo>
                <a:lnTo>
                  <a:pt x="18662" y="43252"/>
                </a:lnTo>
                <a:lnTo>
                  <a:pt x="26319" y="34510"/>
                </a:lnTo>
                <a:lnTo>
                  <a:pt x="40856" y="26075"/>
                </a:lnTo>
                <a:lnTo>
                  <a:pt x="53104" y="27148"/>
                </a:lnTo>
                <a:lnTo>
                  <a:pt x="57695" y="30675"/>
                </a:lnTo>
                <a:lnTo>
                  <a:pt x="60748" y="36196"/>
                </a:lnTo>
                <a:lnTo>
                  <a:pt x="61213" y="51841"/>
                </a:lnTo>
                <a:lnTo>
                  <a:pt x="54941" y="65179"/>
                </a:lnTo>
                <a:lnTo>
                  <a:pt x="50039" y="71011"/>
                </a:lnTo>
                <a:lnTo>
                  <a:pt x="44995" y="76070"/>
                </a:lnTo>
                <a:lnTo>
                  <a:pt x="40093" y="80678"/>
                </a:lnTo>
                <a:lnTo>
                  <a:pt x="35954" y="84669"/>
                </a:lnTo>
                <a:lnTo>
                  <a:pt x="33510" y="88196"/>
                </a:lnTo>
                <a:lnTo>
                  <a:pt x="33057" y="91105"/>
                </a:lnTo>
                <a:lnTo>
                  <a:pt x="44076" y="91259"/>
                </a:lnTo>
                <a:lnTo>
                  <a:pt x="54165" y="87732"/>
                </a:lnTo>
                <a:lnTo>
                  <a:pt x="58614" y="84965"/>
                </a:lnTo>
                <a:lnTo>
                  <a:pt x="62895" y="81592"/>
                </a:lnTo>
                <a:lnTo>
                  <a:pt x="66723" y="77756"/>
                </a:lnTo>
                <a:lnTo>
                  <a:pt x="70241" y="73469"/>
                </a:lnTo>
                <a:lnTo>
                  <a:pt x="76203" y="64574"/>
                </a:lnTo>
                <a:lnTo>
                  <a:pt x="80639" y="55522"/>
                </a:lnTo>
                <a:lnTo>
                  <a:pt x="83549" y="47240"/>
                </a:lnTo>
                <a:lnTo>
                  <a:pt x="84623" y="40952"/>
                </a:lnTo>
                <a:lnTo>
                  <a:pt x="81557" y="20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559675" y="1870011"/>
            <a:ext cx="812800" cy="83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38250" y="2954401"/>
            <a:ext cx="674751" cy="114300"/>
          </a:xfrm>
          <a:custGeom>
            <a:avLst/>
            <a:gdLst/>
            <a:ahLst/>
            <a:cxnLst/>
            <a:rect l="l" t="t" r="r" b="b"/>
            <a:pathLst>
              <a:path w="674751" h="114300">
                <a:moveTo>
                  <a:pt x="579501" y="76200"/>
                </a:moveTo>
                <a:lnTo>
                  <a:pt x="560366" y="76195"/>
                </a:lnTo>
                <a:lnTo>
                  <a:pt x="560324" y="114300"/>
                </a:lnTo>
                <a:lnTo>
                  <a:pt x="674751" y="57150"/>
                </a:lnTo>
                <a:lnTo>
                  <a:pt x="579501" y="76200"/>
                </a:lnTo>
                <a:close/>
              </a:path>
              <a:path w="674751" h="114300">
                <a:moveTo>
                  <a:pt x="579501" y="38100"/>
                </a:moveTo>
                <a:lnTo>
                  <a:pt x="560451" y="0"/>
                </a:lnTo>
                <a:lnTo>
                  <a:pt x="560408" y="38095"/>
                </a:lnTo>
                <a:lnTo>
                  <a:pt x="579501" y="38100"/>
                </a:lnTo>
                <a:close/>
              </a:path>
              <a:path w="674751" h="114300">
                <a:moveTo>
                  <a:pt x="0" y="37973"/>
                </a:moveTo>
                <a:lnTo>
                  <a:pt x="0" y="76073"/>
                </a:lnTo>
                <a:lnTo>
                  <a:pt x="579501" y="76200"/>
                </a:lnTo>
                <a:lnTo>
                  <a:pt x="674751" y="57150"/>
                </a:lnTo>
                <a:lnTo>
                  <a:pt x="560451" y="0"/>
                </a:lnTo>
                <a:lnTo>
                  <a:pt x="579501" y="38100"/>
                </a:lnTo>
                <a:lnTo>
                  <a:pt x="0" y="3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172325" y="2965450"/>
            <a:ext cx="674624" cy="114300"/>
          </a:xfrm>
          <a:custGeom>
            <a:avLst/>
            <a:gdLst/>
            <a:ahLst/>
            <a:cxnLst/>
            <a:rect l="l" t="t" r="r" b="b"/>
            <a:pathLst>
              <a:path w="674624" h="114300">
                <a:moveTo>
                  <a:pt x="579374" y="76200"/>
                </a:moveTo>
                <a:lnTo>
                  <a:pt x="560324" y="76199"/>
                </a:lnTo>
                <a:lnTo>
                  <a:pt x="560324" y="114300"/>
                </a:lnTo>
                <a:lnTo>
                  <a:pt x="674624" y="57150"/>
                </a:lnTo>
                <a:lnTo>
                  <a:pt x="579374" y="76200"/>
                </a:lnTo>
                <a:close/>
              </a:path>
              <a:path w="674624" h="114300">
                <a:moveTo>
                  <a:pt x="579374" y="38100"/>
                </a:moveTo>
                <a:lnTo>
                  <a:pt x="560324" y="0"/>
                </a:lnTo>
                <a:lnTo>
                  <a:pt x="560324" y="38099"/>
                </a:lnTo>
                <a:lnTo>
                  <a:pt x="579374" y="38100"/>
                </a:lnTo>
                <a:close/>
              </a:path>
              <a:path w="674624" h="114300">
                <a:moveTo>
                  <a:pt x="0" y="38100"/>
                </a:moveTo>
                <a:lnTo>
                  <a:pt x="0" y="76200"/>
                </a:lnTo>
                <a:lnTo>
                  <a:pt x="579374" y="76200"/>
                </a:lnTo>
                <a:lnTo>
                  <a:pt x="674624" y="57150"/>
                </a:lnTo>
                <a:lnTo>
                  <a:pt x="560324" y="0"/>
                </a:lnTo>
                <a:lnTo>
                  <a:pt x="579374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74394" y="365576"/>
            <a:ext cx="67722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50"/>
              </a:spcBef>
            </a:pP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8532" y="365576"/>
            <a:ext cx="187924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50"/>
              </a:spcBef>
            </a:pP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language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of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6400" y="365576"/>
            <a:ext cx="21668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50"/>
              </a:spcBef>
            </a:pP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cryp</a:t>
            </a:r>
            <a:r>
              <a:rPr sz="28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ography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3820" y="1496847"/>
            <a:ext cx="1314951" cy="889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270"/>
              </a:lnSpc>
              <a:spcBef>
                <a:spcPts val="115"/>
              </a:spcBef>
            </a:pPr>
            <a:r>
              <a:rPr sz="3000" spc="0" baseline="4000" dirty="0" smtClean="0">
                <a:latin typeface="Comic Sans MS" panose="030F0702030302020204"/>
                <a:cs typeface="Comic Sans MS" panose="030F0702030302020204"/>
              </a:rPr>
              <a:t>Al</a:t>
            </a:r>
            <a:r>
              <a:rPr sz="3000" spc="4" baseline="4000" dirty="0" smtClean="0">
                <a:latin typeface="Comic Sans MS" panose="030F0702030302020204"/>
                <a:cs typeface="Comic Sans MS" panose="030F0702030302020204"/>
              </a:rPr>
              <a:t>i</a:t>
            </a:r>
            <a:r>
              <a:rPr sz="3000" spc="0" baseline="4000" dirty="0" smtClean="0">
                <a:latin typeface="Comic Sans MS" panose="030F0702030302020204"/>
                <a:cs typeface="Comic Sans MS" panose="030F0702030302020204"/>
              </a:rPr>
              <a:t>ce’s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2405"/>
              </a:lnSpc>
              <a:spcBef>
                <a:spcPts val="5"/>
              </a:spcBef>
            </a:pPr>
            <a:r>
              <a:rPr sz="3000" spc="-9" baseline="2000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nc</a:t>
            </a:r>
            <a:r>
              <a:rPr sz="3000" spc="-9" baseline="2000" dirty="0" smtClean="0">
                <a:latin typeface="Comic Sans MS" panose="030F0702030302020204"/>
                <a:cs typeface="Comic Sans MS" panose="030F0702030302020204"/>
              </a:rPr>
              <a:t>r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y</a:t>
            </a:r>
            <a:r>
              <a:rPr sz="3000" spc="-4" baseline="2000" dirty="0" smtClean="0">
                <a:latin typeface="Comic Sans MS" panose="030F0702030302020204"/>
                <a:cs typeface="Comic Sans MS" panose="030F0702030302020204"/>
              </a:rPr>
              <a:t>p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 marR="38100">
              <a:lnSpc>
                <a:spcPts val="2335"/>
              </a:lnSpc>
            </a:pPr>
            <a:r>
              <a:rPr sz="3000" spc="0" baseline="1000" dirty="0" smtClean="0">
                <a:latin typeface="Comic Sans MS" panose="030F0702030302020204"/>
                <a:cs typeface="Comic Sans MS" panose="030F0702030302020204"/>
              </a:rPr>
              <a:t>k</a:t>
            </a:r>
            <a:r>
              <a:rPr sz="3000" spc="-9" baseline="1000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1000" dirty="0" smtClean="0">
                <a:latin typeface="Comic Sans MS" panose="030F0702030302020204"/>
                <a:cs typeface="Comic Sans MS" panose="030F0702030302020204"/>
              </a:rPr>
              <a:t>y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4656" y="1565173"/>
            <a:ext cx="1331514" cy="88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270"/>
              </a:lnSpc>
              <a:spcBef>
                <a:spcPts val="115"/>
              </a:spcBef>
            </a:pPr>
            <a:r>
              <a:rPr sz="3000" spc="0" baseline="4000" dirty="0" smtClean="0">
                <a:latin typeface="Comic Sans MS" panose="030F0702030302020204"/>
                <a:cs typeface="Comic Sans MS" panose="030F0702030302020204"/>
              </a:rPr>
              <a:t>Bob’s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d</a:t>
            </a:r>
            <a:r>
              <a:rPr sz="3000" spc="-9" baseline="2000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cry</a:t>
            </a:r>
            <a:r>
              <a:rPr sz="3000" spc="-9" baseline="2000" dirty="0" smtClean="0">
                <a:latin typeface="Comic Sans MS" panose="030F0702030302020204"/>
                <a:cs typeface="Comic Sans MS" panose="030F0702030302020204"/>
              </a:rPr>
              <a:t>p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 marR="38100">
              <a:lnSpc>
                <a:spcPts val="2335"/>
              </a:lnSpc>
            </a:pPr>
            <a:r>
              <a:rPr sz="3000" spc="0" baseline="1000" dirty="0" smtClean="0">
                <a:latin typeface="Comic Sans MS" panose="030F0702030302020204"/>
                <a:cs typeface="Comic Sans MS" panose="030F0702030302020204"/>
              </a:rPr>
              <a:t>k</a:t>
            </a:r>
            <a:r>
              <a:rPr sz="3000" spc="-9" baseline="1000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1000" dirty="0" smtClean="0">
                <a:latin typeface="Comic Sans MS" panose="030F0702030302020204"/>
                <a:cs typeface="Comic Sans MS" panose="030F0702030302020204"/>
              </a:rPr>
              <a:t>y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9927" y="1728093"/>
            <a:ext cx="2573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4291" y="1858281"/>
            <a:ext cx="25753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581" y="1930298"/>
            <a:ext cx="24973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9137" y="2060473"/>
            <a:ext cx="22401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4135" y="2700553"/>
            <a:ext cx="133867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ciph</a:t>
            </a:r>
            <a:r>
              <a:rPr sz="3000" spc="-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rtext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5566" y="2719488"/>
            <a:ext cx="113269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pl</a:t>
            </a:r>
            <a:r>
              <a:rPr sz="3000" spc="-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</a:t>
            </a:r>
            <a:r>
              <a:rPr sz="3000" spc="-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xt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972" y="2738653"/>
            <a:ext cx="113283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pl</a:t>
            </a:r>
            <a:r>
              <a:rPr sz="3000" spc="-4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intext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690" y="4961789"/>
            <a:ext cx="1494214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symmetric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8890">
              <a:lnSpc>
                <a:spcPct val="97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2400" spc="-1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lic</a:t>
            </a:r>
            <a:r>
              <a:rPr sz="2400" spc="-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765" y="4961789"/>
            <a:ext cx="395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9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sender,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receiver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1846" y="4961789"/>
            <a:ext cx="6647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1279" y="4961789"/>
            <a:ext cx="1281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tical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854" y="5400955"/>
            <a:ext cx="63416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encryption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bl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decrypti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895" y="5766715"/>
            <a:ext cx="916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sec</a:t>
            </a:r>
            <a:r>
              <a:rPr sz="2400" i="1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119" y="5766715"/>
            <a:ext cx="12660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i="1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private)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4525" y="2586101"/>
            <a:ext cx="1390166" cy="803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065"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75895" indent="-106680">
              <a:lnSpc>
                <a:spcPts val="2400"/>
              </a:lnSpc>
              <a:spcBef>
                <a:spcPts val="120"/>
              </a:spcBef>
            </a:pP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cryption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l</a:t>
            </a:r>
            <a:r>
              <a:rPr sz="2000" spc="4" dirty="0" smtClean="0">
                <a:latin typeface="Comic Sans MS" panose="030F0702030302020204"/>
                <a:cs typeface="Comic Sans MS" panose="030F0702030302020204"/>
              </a:rPr>
              <a:t>g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orit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h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2851" y="2573401"/>
            <a:ext cx="1392174" cy="803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455">
              <a:lnSpc>
                <a:spcPct val="116000"/>
              </a:lnSpc>
              <a:spcBef>
                <a:spcPts val="130"/>
              </a:spcBef>
            </a:pP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ncry</a:t>
            </a:r>
            <a:r>
              <a:rPr sz="2000" spc="-9" dirty="0" smtClean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spc="4" dirty="0" smtClean="0">
                <a:latin typeface="Comic Sans MS" panose="030F0702030302020204"/>
                <a:cs typeface="Comic Sans MS" panose="030F0702030302020204"/>
              </a:rPr>
              <a:t>i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45415">
              <a:lnSpc>
                <a:spcPts val="2405"/>
              </a:lnSpc>
              <a:spcBef>
                <a:spcPts val="120"/>
              </a:spcBef>
            </a:pPr>
            <a:r>
              <a:rPr sz="3000" spc="-4" baseline="2000" dirty="0" smtClean="0">
                <a:latin typeface="Comic Sans MS" panose="030F0702030302020204"/>
                <a:cs typeface="Comic Sans MS" panose="030F0702030302020204"/>
              </a:rPr>
              <a:t>a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lgori</a:t>
            </a:r>
            <a:r>
              <a:rPr sz="3000" spc="4" baseline="2000" dirty="0" smtClean="0">
                <a:latin typeface="Comic Sans MS" panose="030F0702030302020204"/>
                <a:cs typeface="Comic Sans MS" panose="030F0702030302020204"/>
              </a:rPr>
              <a:t>t</a:t>
            </a:r>
            <a:r>
              <a:rPr sz="3000" spc="-4" baseline="2000" dirty="0" smtClean="0">
                <a:latin typeface="Comic Sans MS" panose="030F0702030302020204"/>
                <a:cs typeface="Comic Sans MS" panose="030F0702030302020204"/>
              </a:rPr>
              <a:t>h</a:t>
            </a:r>
            <a:r>
              <a:rPr sz="3000" spc="0" baseline="2000" dirty="0" smtClean="0">
                <a:latin typeface="Comic Sans MS" panose="030F0702030302020204"/>
                <a:cs typeface="Comic Sans MS" panose="030F0702030302020204"/>
              </a:rPr>
              <a:t>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479510"/>
            <a:ext cx="520524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ift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cipher,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1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ormally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97430"/>
            <a:ext cx="6249828" cy="243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{str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ngs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low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English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alphabe</a:t>
            </a:r>
            <a:r>
              <a:rPr sz="2400" spc="-6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102000"/>
              </a:lnSpc>
              <a:spcBef>
                <a:spcPts val="395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Gen: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uniform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{0,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…,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25}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ts val="3200"/>
              </a:lnSpc>
              <a:spcBef>
                <a:spcPts val="815"/>
              </a:spcBef>
            </a:pP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3600" spc="-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600" spc="-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4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4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):</a:t>
            </a:r>
            <a:r>
              <a:rPr sz="3600" spc="17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r>
              <a:rPr sz="3600" spc="1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4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4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3600" spc="-1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</a:t>
            </a:r>
            <a:r>
              <a:rPr sz="3600" spc="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2474595" marR="45720">
              <a:lnSpc>
                <a:spcPts val="2890"/>
              </a:lnSpc>
            </a:pP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46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:=</a:t>
            </a:r>
            <a:r>
              <a:rPr sz="3600" spc="9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3600" spc="-9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57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spc="14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3600" spc="9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600" spc="4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]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ts val="3200"/>
              </a:lnSpc>
              <a:spcBef>
                <a:spcPts val="265"/>
              </a:spcBef>
            </a:pP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Dec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spc="-4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(c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):</a:t>
            </a:r>
            <a:r>
              <a:rPr sz="3600" spc="23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3600" spc="-9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ut</a:t>
            </a:r>
            <a:r>
              <a:rPr sz="3600" spc="19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9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baseline="-1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3600" spc="-8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2474595" marR="45720">
              <a:lnSpc>
                <a:spcPts val="2890"/>
              </a:lnSpc>
            </a:pP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0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35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:=</a:t>
            </a:r>
            <a:r>
              <a:rPr sz="3600" spc="25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3600" spc="-9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57" baseline="-7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4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od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600" spc="4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3600" spc="0" baseline="10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]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524153"/>
            <a:ext cx="48192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ver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corre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tness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holds…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2514600"/>
            <a:ext cx="7772400" cy="3429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64540" y="1479510"/>
            <a:ext cx="51884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Pub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l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-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600" spc="-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yp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og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aphy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20629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Summary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3072417" cy="12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mm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5720">
              <a:lnSpc>
                <a:spcPct val="97000"/>
              </a:lnSpc>
              <a:spcBef>
                <a:spcPts val="670"/>
              </a:spcBef>
            </a:pPr>
            <a:r>
              <a:rPr sz="2400" spc="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igital</a:t>
            </a:r>
            <a:r>
              <a:rPr sz="2400" spc="25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Signature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081721"/>
            <a:ext cx="7429851" cy="255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2970"/>
              </a:lnSpc>
              <a:spcBef>
                <a:spcPts val="150"/>
              </a:spcBef>
            </a:pP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Di</a:t>
            </a:r>
            <a:r>
              <a:rPr sz="28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ital</a:t>
            </a:r>
            <a:r>
              <a:rPr sz="2800" spc="-23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Si</a:t>
            </a:r>
            <a:r>
              <a:rPr sz="28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natures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81000" marR="406400" indent="-342900">
              <a:lnSpc>
                <a:spcPct val="100000"/>
              </a:lnSpc>
              <a:spcBef>
                <a:spcPts val="2045"/>
              </a:spcBef>
            </a:pP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3200" spc="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ptographic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tech</a:t>
            </a:r>
            <a:r>
              <a:rPr sz="3200" spc="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ique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analog</a:t>
            </a:r>
            <a:r>
              <a:rPr sz="3200" spc="-1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3200" spc="1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han</a:t>
            </a:r>
            <a:r>
              <a:rPr sz="3200" spc="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-writ</a:t>
            </a:r>
            <a:r>
              <a:rPr sz="3200" spc="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3200" spc="9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signatures.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8100" marR="53340">
              <a:lnSpc>
                <a:spcPct val="97000"/>
              </a:lnSpc>
              <a:spcBef>
                <a:spcPts val="655"/>
              </a:spcBef>
            </a:pP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der</a:t>
            </a:r>
            <a:r>
              <a:rPr sz="28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(Bob)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dig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lly</a:t>
            </a:r>
            <a:r>
              <a:rPr sz="28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gns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doc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t,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81000">
              <a:lnSpc>
                <a:spcPct val="97000"/>
              </a:lnSpc>
              <a:spcBef>
                <a:spcPts val="105"/>
              </a:spcBef>
            </a:pP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blish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2800" spc="-10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800" spc="-3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-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ocu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ent</a:t>
            </a:r>
            <a:r>
              <a:rPr sz="2800" spc="-10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owner/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reator.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143" y="3768976"/>
            <a:ext cx="4062687" cy="1660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5"/>
              </a:lnSpc>
              <a:spcBef>
                <a:spcPts val="150"/>
              </a:spcBef>
            </a:pPr>
            <a:r>
              <a:rPr sz="4200" spc="0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verif</a:t>
            </a:r>
            <a:r>
              <a:rPr sz="4200" spc="-9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0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able,</a:t>
            </a:r>
            <a:r>
              <a:rPr sz="4200" spc="-105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non</a:t>
            </a:r>
            <a:r>
              <a:rPr sz="4200" spc="-9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4200" spc="0" baseline="1000" dirty="0" smtClean="0">
                <a:solidFill>
                  <a:srgbClr val="333399"/>
                </a:solidFill>
                <a:latin typeface="Trebuchet MS" panose="020B0603020202020204"/>
                <a:cs typeface="Trebuchet MS" panose="020B0603020202020204"/>
              </a:rPr>
              <a:t>orgeable: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55600" marR="36195" algn="just">
              <a:lnSpc>
                <a:spcPct val="100000"/>
              </a:lnSpc>
            </a:pP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prove</a:t>
            </a:r>
            <a:r>
              <a:rPr sz="2800" spc="-7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spc="-2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someone</a:t>
            </a:r>
            <a:r>
              <a:rPr sz="2800" spc="-11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(includi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800" spc="-10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Ali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e),</a:t>
            </a:r>
            <a:r>
              <a:rPr sz="2800" spc="-8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doc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42689" y="3768976"/>
            <a:ext cx="3405940" cy="1233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5" marR="34925">
              <a:lnSpc>
                <a:spcPts val="2985"/>
              </a:lnSpc>
              <a:spcBef>
                <a:spcPts val="150"/>
              </a:spcBef>
            </a:pP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recipie</a:t>
            </a:r>
            <a:r>
              <a:rPr sz="4200" spc="-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88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(Alice)</a:t>
            </a:r>
            <a:r>
              <a:rPr sz="4200" spc="-82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-9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0" baseline="1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00" indent="8255">
              <a:lnSpc>
                <a:spcPct val="100000"/>
              </a:lnSpc>
            </a:pP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Bob,</a:t>
            </a:r>
            <a:r>
              <a:rPr sz="2800" spc="-6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800" spc="-4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2800" spc="-3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2800" spc="-4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4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gned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6311900" y="3543300"/>
            <a:ext cx="2311400" cy="1549400"/>
          </a:xfrm>
          <a:custGeom>
            <a:avLst/>
            <a:gdLst/>
            <a:ahLst/>
            <a:cxnLst/>
            <a:rect l="l" t="t" r="r" b="b"/>
            <a:pathLst>
              <a:path w="2311400" h="1549400">
                <a:moveTo>
                  <a:pt x="0" y="1549400"/>
                </a:moveTo>
                <a:lnTo>
                  <a:pt x="2311400" y="1549400"/>
                </a:lnTo>
                <a:lnTo>
                  <a:pt x="2311400" y="0"/>
                </a:lnTo>
                <a:lnTo>
                  <a:pt x="0" y="0"/>
                </a:lnTo>
                <a:lnTo>
                  <a:pt x="0" y="1549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52500" y="3467100"/>
            <a:ext cx="2311400" cy="1549400"/>
          </a:xfrm>
          <a:custGeom>
            <a:avLst/>
            <a:gdLst/>
            <a:ahLst/>
            <a:cxnLst/>
            <a:rect l="l" t="t" r="r" b="b"/>
            <a:pathLst>
              <a:path w="2311400" h="1549400">
                <a:moveTo>
                  <a:pt x="0" y="1549400"/>
                </a:moveTo>
                <a:lnTo>
                  <a:pt x="2311400" y="1549400"/>
                </a:lnTo>
                <a:lnTo>
                  <a:pt x="2311400" y="0"/>
                </a:lnTo>
                <a:lnTo>
                  <a:pt x="0" y="0"/>
                </a:lnTo>
                <a:lnTo>
                  <a:pt x="0" y="1549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41851" y="3810000"/>
            <a:ext cx="1417574" cy="1082675"/>
          </a:xfrm>
          <a:custGeom>
            <a:avLst/>
            <a:gdLst/>
            <a:ahLst/>
            <a:cxnLst/>
            <a:rect l="l" t="t" r="r" b="b"/>
            <a:pathLst>
              <a:path w="1417574" h="1082675">
                <a:moveTo>
                  <a:pt x="0" y="1082675"/>
                </a:moveTo>
                <a:lnTo>
                  <a:pt x="1417574" y="1082675"/>
                </a:lnTo>
                <a:lnTo>
                  <a:pt x="1417574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141851" y="3810000"/>
            <a:ext cx="1417574" cy="1082675"/>
          </a:xfrm>
          <a:custGeom>
            <a:avLst/>
            <a:gdLst/>
            <a:ahLst/>
            <a:cxnLst/>
            <a:rect l="l" t="t" r="r" b="b"/>
            <a:pathLst>
              <a:path w="1417574" h="1082675">
                <a:moveTo>
                  <a:pt x="0" y="1082675"/>
                </a:moveTo>
                <a:lnTo>
                  <a:pt x="1417574" y="1082675"/>
                </a:lnTo>
                <a:lnTo>
                  <a:pt x="1417574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025742" y="3227054"/>
            <a:ext cx="60225" cy="63296"/>
          </a:xfrm>
          <a:custGeom>
            <a:avLst/>
            <a:gdLst/>
            <a:ahLst/>
            <a:cxnLst/>
            <a:rect l="l" t="t" r="r" b="b"/>
            <a:pathLst>
              <a:path w="60225" h="63296">
                <a:moveTo>
                  <a:pt x="47991" y="63296"/>
                </a:moveTo>
                <a:lnTo>
                  <a:pt x="60225" y="45705"/>
                </a:lnTo>
                <a:lnTo>
                  <a:pt x="17056" y="0"/>
                </a:lnTo>
                <a:lnTo>
                  <a:pt x="0" y="23152"/>
                </a:lnTo>
                <a:lnTo>
                  <a:pt x="47991" y="6329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031317" y="3195781"/>
            <a:ext cx="434408" cy="210936"/>
          </a:xfrm>
          <a:custGeom>
            <a:avLst/>
            <a:gdLst/>
            <a:ahLst/>
            <a:cxnLst/>
            <a:rect l="l" t="t" r="r" b="b"/>
            <a:pathLst>
              <a:path w="434408" h="210936">
                <a:moveTo>
                  <a:pt x="387617" y="39391"/>
                </a:moveTo>
                <a:lnTo>
                  <a:pt x="351090" y="49765"/>
                </a:lnTo>
                <a:lnTo>
                  <a:pt x="317128" y="28565"/>
                </a:lnTo>
                <a:lnTo>
                  <a:pt x="260675" y="51569"/>
                </a:lnTo>
                <a:lnTo>
                  <a:pt x="237585" y="35180"/>
                </a:lnTo>
                <a:lnTo>
                  <a:pt x="201814" y="52772"/>
                </a:lnTo>
                <a:lnTo>
                  <a:pt x="190792" y="21799"/>
                </a:lnTo>
                <a:lnTo>
                  <a:pt x="156221" y="42398"/>
                </a:lnTo>
                <a:lnTo>
                  <a:pt x="79093" y="0"/>
                </a:lnTo>
                <a:lnTo>
                  <a:pt x="7858" y="39089"/>
                </a:lnTo>
                <a:lnTo>
                  <a:pt x="48603" y="81188"/>
                </a:lnTo>
                <a:lnTo>
                  <a:pt x="86951" y="64198"/>
                </a:lnTo>
                <a:lnTo>
                  <a:pt x="110041" y="84195"/>
                </a:lnTo>
                <a:lnTo>
                  <a:pt x="100231" y="119375"/>
                </a:lnTo>
                <a:lnTo>
                  <a:pt x="80304" y="138770"/>
                </a:lnTo>
                <a:lnTo>
                  <a:pt x="66272" y="141180"/>
                </a:lnTo>
                <a:lnTo>
                  <a:pt x="56002" y="136360"/>
                </a:lnTo>
                <a:lnTo>
                  <a:pt x="47404" y="128549"/>
                </a:lnTo>
                <a:lnTo>
                  <a:pt x="35923" y="116372"/>
                </a:lnTo>
                <a:lnTo>
                  <a:pt x="44381" y="88254"/>
                </a:lnTo>
                <a:lnTo>
                  <a:pt x="2117" y="50215"/>
                </a:lnTo>
                <a:lnTo>
                  <a:pt x="0" y="149597"/>
                </a:lnTo>
                <a:lnTo>
                  <a:pt x="52839" y="208387"/>
                </a:lnTo>
                <a:lnTo>
                  <a:pt x="106418" y="210936"/>
                </a:lnTo>
                <a:lnTo>
                  <a:pt x="178112" y="149597"/>
                </a:lnTo>
                <a:lnTo>
                  <a:pt x="210872" y="165988"/>
                </a:lnTo>
                <a:lnTo>
                  <a:pt x="213283" y="119375"/>
                </a:lnTo>
                <a:lnTo>
                  <a:pt x="425955" y="88554"/>
                </a:lnTo>
                <a:lnTo>
                  <a:pt x="434408" y="70964"/>
                </a:lnTo>
                <a:lnTo>
                  <a:pt x="387617" y="3939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018037" y="3184655"/>
            <a:ext cx="243313" cy="230478"/>
          </a:xfrm>
          <a:custGeom>
            <a:avLst/>
            <a:gdLst/>
            <a:ahLst/>
            <a:cxnLst/>
            <a:rect l="l" t="t" r="r" b="b"/>
            <a:pathLst>
              <a:path w="243313" h="230478">
                <a:moveTo>
                  <a:pt x="224598" y="183878"/>
                </a:moveTo>
                <a:lnTo>
                  <a:pt x="230938" y="181316"/>
                </a:lnTo>
                <a:lnTo>
                  <a:pt x="236526" y="137719"/>
                </a:lnTo>
                <a:lnTo>
                  <a:pt x="243313" y="118775"/>
                </a:lnTo>
                <a:lnTo>
                  <a:pt x="224598" y="119075"/>
                </a:lnTo>
                <a:lnTo>
                  <a:pt x="214189" y="120579"/>
                </a:lnTo>
                <a:lnTo>
                  <a:pt x="217059" y="140571"/>
                </a:lnTo>
                <a:lnTo>
                  <a:pt x="218411" y="160268"/>
                </a:lnTo>
                <a:lnTo>
                  <a:pt x="213729" y="162981"/>
                </a:lnTo>
                <a:lnTo>
                  <a:pt x="209507" y="162679"/>
                </a:lnTo>
                <a:lnTo>
                  <a:pt x="201802" y="156811"/>
                </a:lnTo>
                <a:lnTo>
                  <a:pt x="198191" y="153051"/>
                </a:lnTo>
                <a:lnTo>
                  <a:pt x="194568" y="149745"/>
                </a:lnTo>
                <a:lnTo>
                  <a:pt x="190792" y="148092"/>
                </a:lnTo>
                <a:lnTo>
                  <a:pt x="186710" y="148697"/>
                </a:lnTo>
                <a:lnTo>
                  <a:pt x="175701" y="157568"/>
                </a:lnTo>
                <a:lnTo>
                  <a:pt x="172218" y="161922"/>
                </a:lnTo>
                <a:lnTo>
                  <a:pt x="168455" y="166729"/>
                </a:lnTo>
                <a:lnTo>
                  <a:pt x="164373" y="172004"/>
                </a:lnTo>
                <a:lnTo>
                  <a:pt x="159844" y="177556"/>
                </a:lnTo>
                <a:lnTo>
                  <a:pt x="154869" y="183272"/>
                </a:lnTo>
                <a:lnTo>
                  <a:pt x="149587" y="188837"/>
                </a:lnTo>
                <a:lnTo>
                  <a:pt x="143847" y="194250"/>
                </a:lnTo>
                <a:lnTo>
                  <a:pt x="137507" y="199361"/>
                </a:lnTo>
                <a:lnTo>
                  <a:pt x="130860" y="203866"/>
                </a:lnTo>
                <a:lnTo>
                  <a:pt x="123767" y="207777"/>
                </a:lnTo>
                <a:lnTo>
                  <a:pt x="116075" y="210932"/>
                </a:lnTo>
                <a:lnTo>
                  <a:pt x="107770" y="213039"/>
                </a:lnTo>
                <a:lnTo>
                  <a:pt x="82269" y="210490"/>
                </a:lnTo>
                <a:lnTo>
                  <a:pt x="70788" y="205670"/>
                </a:lnTo>
                <a:lnTo>
                  <a:pt x="60378" y="198604"/>
                </a:lnTo>
                <a:lnTo>
                  <a:pt x="50874" y="189884"/>
                </a:lnTo>
                <a:lnTo>
                  <a:pt x="46639" y="184925"/>
                </a:lnTo>
                <a:lnTo>
                  <a:pt x="42569" y="179663"/>
                </a:lnTo>
                <a:lnTo>
                  <a:pt x="35477" y="168243"/>
                </a:lnTo>
                <a:lnTo>
                  <a:pt x="29583" y="155764"/>
                </a:lnTo>
                <a:lnTo>
                  <a:pt x="21890" y="129454"/>
                </a:lnTo>
                <a:lnTo>
                  <a:pt x="20079" y="102687"/>
                </a:lnTo>
                <a:lnTo>
                  <a:pt x="21584" y="89907"/>
                </a:lnTo>
                <a:lnTo>
                  <a:pt x="24761" y="77880"/>
                </a:lnTo>
                <a:lnTo>
                  <a:pt x="27019" y="72317"/>
                </a:lnTo>
                <a:lnTo>
                  <a:pt x="29736" y="67055"/>
                </a:lnTo>
                <a:lnTo>
                  <a:pt x="32912" y="61943"/>
                </a:lnTo>
                <a:lnTo>
                  <a:pt x="36535" y="57432"/>
                </a:lnTo>
                <a:lnTo>
                  <a:pt x="39546" y="53373"/>
                </a:lnTo>
                <a:lnTo>
                  <a:pt x="42723" y="49765"/>
                </a:lnTo>
                <a:lnTo>
                  <a:pt x="49662" y="43149"/>
                </a:lnTo>
                <a:lnTo>
                  <a:pt x="53285" y="40292"/>
                </a:lnTo>
                <a:lnTo>
                  <a:pt x="56908" y="37737"/>
                </a:lnTo>
                <a:lnTo>
                  <a:pt x="64754" y="33377"/>
                </a:lnTo>
                <a:lnTo>
                  <a:pt x="72905" y="30069"/>
                </a:lnTo>
                <a:lnTo>
                  <a:pt x="81210" y="27964"/>
                </a:lnTo>
                <a:lnTo>
                  <a:pt x="98266" y="26761"/>
                </a:lnTo>
                <a:lnTo>
                  <a:pt x="115169" y="29618"/>
                </a:lnTo>
                <a:lnTo>
                  <a:pt x="131166" y="36534"/>
                </a:lnTo>
                <a:lnTo>
                  <a:pt x="138718" y="41346"/>
                </a:lnTo>
                <a:lnTo>
                  <a:pt x="145658" y="47208"/>
                </a:lnTo>
                <a:lnTo>
                  <a:pt x="152152" y="53975"/>
                </a:lnTo>
                <a:lnTo>
                  <a:pt x="157879" y="61793"/>
                </a:lnTo>
                <a:lnTo>
                  <a:pt x="164373" y="65401"/>
                </a:lnTo>
                <a:lnTo>
                  <a:pt x="170113" y="65401"/>
                </a:lnTo>
                <a:lnTo>
                  <a:pt x="179770" y="58334"/>
                </a:lnTo>
                <a:lnTo>
                  <a:pt x="183993" y="53222"/>
                </a:lnTo>
                <a:lnTo>
                  <a:pt x="188228" y="48411"/>
                </a:lnTo>
                <a:lnTo>
                  <a:pt x="192451" y="44803"/>
                </a:lnTo>
                <a:lnTo>
                  <a:pt x="196673" y="43299"/>
                </a:lnTo>
                <a:lnTo>
                  <a:pt x="201661" y="52320"/>
                </a:lnTo>
                <a:lnTo>
                  <a:pt x="204072" y="63146"/>
                </a:lnTo>
                <a:lnTo>
                  <a:pt x="205884" y="67957"/>
                </a:lnTo>
                <a:lnTo>
                  <a:pt x="208448" y="71565"/>
                </a:lnTo>
                <a:lnTo>
                  <a:pt x="212670" y="73369"/>
                </a:lnTo>
                <a:lnTo>
                  <a:pt x="218870" y="72767"/>
                </a:lnTo>
                <a:lnTo>
                  <a:pt x="224598" y="70212"/>
                </a:lnTo>
                <a:lnTo>
                  <a:pt x="230033" y="66453"/>
                </a:lnTo>
                <a:lnTo>
                  <a:pt x="224598" y="49615"/>
                </a:lnTo>
                <a:lnTo>
                  <a:pt x="218258" y="30971"/>
                </a:lnTo>
                <a:lnTo>
                  <a:pt x="214342" y="26161"/>
                </a:lnTo>
                <a:lnTo>
                  <a:pt x="206483" y="23904"/>
                </a:lnTo>
                <a:lnTo>
                  <a:pt x="199097" y="24957"/>
                </a:lnTo>
                <a:lnTo>
                  <a:pt x="191991" y="28866"/>
                </a:lnTo>
                <a:lnTo>
                  <a:pt x="185052" y="34128"/>
                </a:lnTo>
                <a:lnTo>
                  <a:pt x="177959" y="39090"/>
                </a:lnTo>
                <a:lnTo>
                  <a:pt x="166490" y="28416"/>
                </a:lnTo>
                <a:lnTo>
                  <a:pt x="157127" y="22101"/>
                </a:lnTo>
                <a:lnTo>
                  <a:pt x="145811" y="16087"/>
                </a:lnTo>
                <a:lnTo>
                  <a:pt x="132978" y="10373"/>
                </a:lnTo>
                <a:lnTo>
                  <a:pt x="119098" y="5412"/>
                </a:lnTo>
                <a:lnTo>
                  <a:pt x="104300" y="1804"/>
                </a:lnTo>
                <a:lnTo>
                  <a:pt x="89209" y="0"/>
                </a:lnTo>
                <a:lnTo>
                  <a:pt x="59472" y="2405"/>
                </a:lnTo>
                <a:lnTo>
                  <a:pt x="45580" y="7818"/>
                </a:lnTo>
                <a:lnTo>
                  <a:pt x="38946" y="11878"/>
                </a:lnTo>
                <a:lnTo>
                  <a:pt x="32759" y="16688"/>
                </a:lnTo>
                <a:lnTo>
                  <a:pt x="26866" y="22402"/>
                </a:lnTo>
                <a:lnTo>
                  <a:pt x="21431" y="29168"/>
                </a:lnTo>
                <a:lnTo>
                  <a:pt x="16609" y="36835"/>
                </a:lnTo>
                <a:lnTo>
                  <a:pt x="12233" y="45706"/>
                </a:lnTo>
                <a:lnTo>
                  <a:pt x="5128" y="66905"/>
                </a:lnTo>
                <a:lnTo>
                  <a:pt x="752" y="93064"/>
                </a:lnTo>
                <a:lnTo>
                  <a:pt x="0" y="115166"/>
                </a:lnTo>
                <a:lnTo>
                  <a:pt x="2117" y="135915"/>
                </a:lnTo>
                <a:lnTo>
                  <a:pt x="4222" y="145833"/>
                </a:lnTo>
                <a:lnTo>
                  <a:pt x="6939" y="155309"/>
                </a:lnTo>
                <a:lnTo>
                  <a:pt x="10269" y="164180"/>
                </a:lnTo>
                <a:lnTo>
                  <a:pt x="14185" y="172748"/>
                </a:lnTo>
                <a:lnTo>
                  <a:pt x="18574" y="180862"/>
                </a:lnTo>
                <a:lnTo>
                  <a:pt x="23396" y="188383"/>
                </a:lnTo>
                <a:lnTo>
                  <a:pt x="28677" y="195449"/>
                </a:lnTo>
                <a:lnTo>
                  <a:pt x="34571" y="201922"/>
                </a:lnTo>
                <a:lnTo>
                  <a:pt x="40605" y="207777"/>
                </a:lnTo>
                <a:lnTo>
                  <a:pt x="47098" y="213039"/>
                </a:lnTo>
                <a:lnTo>
                  <a:pt x="54038" y="217708"/>
                </a:lnTo>
                <a:lnTo>
                  <a:pt x="61131" y="221607"/>
                </a:lnTo>
                <a:lnTo>
                  <a:pt x="68530" y="224926"/>
                </a:lnTo>
                <a:lnTo>
                  <a:pt x="76069" y="227475"/>
                </a:lnTo>
                <a:lnTo>
                  <a:pt x="91773" y="230478"/>
                </a:lnTo>
                <a:lnTo>
                  <a:pt x="108076" y="230188"/>
                </a:lnTo>
                <a:lnTo>
                  <a:pt x="124380" y="226579"/>
                </a:lnTo>
                <a:lnTo>
                  <a:pt x="140823" y="219513"/>
                </a:lnTo>
                <a:lnTo>
                  <a:pt x="148822" y="214541"/>
                </a:lnTo>
                <a:lnTo>
                  <a:pt x="156833" y="208686"/>
                </a:lnTo>
                <a:lnTo>
                  <a:pt x="164679" y="201771"/>
                </a:lnTo>
                <a:lnTo>
                  <a:pt x="172371" y="193947"/>
                </a:lnTo>
                <a:lnTo>
                  <a:pt x="179770" y="184925"/>
                </a:lnTo>
                <a:lnTo>
                  <a:pt x="186863" y="175007"/>
                </a:lnTo>
                <a:lnTo>
                  <a:pt x="189733" y="171852"/>
                </a:lnTo>
                <a:lnTo>
                  <a:pt x="193356" y="171398"/>
                </a:lnTo>
                <a:lnTo>
                  <a:pt x="202261" y="175600"/>
                </a:lnTo>
                <a:lnTo>
                  <a:pt x="207389" y="178767"/>
                </a:lnTo>
                <a:lnTo>
                  <a:pt x="212824" y="181771"/>
                </a:lnTo>
                <a:lnTo>
                  <a:pt x="218564" y="183726"/>
                </a:lnTo>
                <a:lnTo>
                  <a:pt x="224598" y="183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233731" y="3218333"/>
            <a:ext cx="239843" cy="150200"/>
          </a:xfrm>
          <a:custGeom>
            <a:avLst/>
            <a:gdLst/>
            <a:ahLst/>
            <a:cxnLst/>
            <a:rect l="l" t="t" r="r" b="b"/>
            <a:pathLst>
              <a:path w="239843" h="150200">
                <a:moveTo>
                  <a:pt x="142185" y="38339"/>
                </a:moveTo>
                <a:lnTo>
                  <a:pt x="156222" y="34579"/>
                </a:lnTo>
                <a:lnTo>
                  <a:pt x="164826" y="31422"/>
                </a:lnTo>
                <a:lnTo>
                  <a:pt x="175392" y="28115"/>
                </a:lnTo>
                <a:lnTo>
                  <a:pt x="195164" y="32174"/>
                </a:lnTo>
                <a:lnTo>
                  <a:pt x="207390" y="38939"/>
                </a:lnTo>
                <a:lnTo>
                  <a:pt x="212825" y="47360"/>
                </a:lnTo>
                <a:lnTo>
                  <a:pt x="213428" y="52170"/>
                </a:lnTo>
                <a:lnTo>
                  <a:pt x="212825" y="57282"/>
                </a:lnTo>
                <a:lnTo>
                  <a:pt x="203919" y="60439"/>
                </a:lnTo>
                <a:lnTo>
                  <a:pt x="193655" y="63296"/>
                </a:lnTo>
                <a:lnTo>
                  <a:pt x="182184" y="66002"/>
                </a:lnTo>
                <a:lnTo>
                  <a:pt x="169505" y="68407"/>
                </a:lnTo>
                <a:lnTo>
                  <a:pt x="141883" y="72467"/>
                </a:lnTo>
                <a:lnTo>
                  <a:pt x="112299" y="75926"/>
                </a:lnTo>
                <a:lnTo>
                  <a:pt x="54484" y="81188"/>
                </a:lnTo>
                <a:lnTo>
                  <a:pt x="8904" y="85397"/>
                </a:lnTo>
                <a:lnTo>
                  <a:pt x="2270" y="87352"/>
                </a:lnTo>
                <a:lnTo>
                  <a:pt x="4528" y="125543"/>
                </a:lnTo>
                <a:lnTo>
                  <a:pt x="1811" y="148395"/>
                </a:lnTo>
                <a:lnTo>
                  <a:pt x="8904" y="150200"/>
                </a:lnTo>
                <a:lnTo>
                  <a:pt x="10116" y="150048"/>
                </a:lnTo>
                <a:lnTo>
                  <a:pt x="18714" y="145985"/>
                </a:lnTo>
                <a:lnTo>
                  <a:pt x="23549" y="139827"/>
                </a:lnTo>
                <a:lnTo>
                  <a:pt x="25513" y="124193"/>
                </a:lnTo>
                <a:lnTo>
                  <a:pt x="24148" y="109757"/>
                </a:lnTo>
                <a:lnTo>
                  <a:pt x="24748" y="105088"/>
                </a:lnTo>
                <a:lnTo>
                  <a:pt x="27618" y="103284"/>
                </a:lnTo>
                <a:lnTo>
                  <a:pt x="41804" y="100886"/>
                </a:lnTo>
                <a:lnTo>
                  <a:pt x="63542" y="97871"/>
                </a:lnTo>
                <a:lnTo>
                  <a:pt x="90561" y="94262"/>
                </a:lnTo>
                <a:lnTo>
                  <a:pt x="120601" y="90362"/>
                </a:lnTo>
                <a:lnTo>
                  <a:pt x="151392" y="85999"/>
                </a:lnTo>
                <a:lnTo>
                  <a:pt x="180825" y="81338"/>
                </a:lnTo>
                <a:lnTo>
                  <a:pt x="206485" y="76376"/>
                </a:lnTo>
                <a:lnTo>
                  <a:pt x="226258" y="71565"/>
                </a:lnTo>
                <a:lnTo>
                  <a:pt x="235918" y="66152"/>
                </a:lnTo>
                <a:lnTo>
                  <a:pt x="239843" y="58636"/>
                </a:lnTo>
                <a:lnTo>
                  <a:pt x="239390" y="49615"/>
                </a:lnTo>
                <a:lnTo>
                  <a:pt x="237579" y="44803"/>
                </a:lnTo>
                <a:lnTo>
                  <a:pt x="235013" y="39841"/>
                </a:lnTo>
                <a:lnTo>
                  <a:pt x="231692" y="35030"/>
                </a:lnTo>
                <a:lnTo>
                  <a:pt x="227768" y="30220"/>
                </a:lnTo>
                <a:lnTo>
                  <a:pt x="223240" y="25709"/>
                </a:lnTo>
                <a:lnTo>
                  <a:pt x="218560" y="21499"/>
                </a:lnTo>
                <a:lnTo>
                  <a:pt x="213428" y="17740"/>
                </a:lnTo>
                <a:lnTo>
                  <a:pt x="208296" y="14433"/>
                </a:lnTo>
                <a:lnTo>
                  <a:pt x="203164" y="11727"/>
                </a:lnTo>
                <a:lnTo>
                  <a:pt x="198184" y="9621"/>
                </a:lnTo>
                <a:lnTo>
                  <a:pt x="186713" y="7516"/>
                </a:lnTo>
                <a:lnTo>
                  <a:pt x="175996" y="9773"/>
                </a:lnTo>
                <a:lnTo>
                  <a:pt x="165731" y="14132"/>
                </a:lnTo>
                <a:lnTo>
                  <a:pt x="155619" y="18492"/>
                </a:lnTo>
                <a:lnTo>
                  <a:pt x="146411" y="13832"/>
                </a:lnTo>
                <a:lnTo>
                  <a:pt x="138713" y="9773"/>
                </a:lnTo>
                <a:lnTo>
                  <a:pt x="132223" y="6614"/>
                </a:lnTo>
                <a:lnTo>
                  <a:pt x="126789" y="3909"/>
                </a:lnTo>
                <a:lnTo>
                  <a:pt x="118186" y="752"/>
                </a:lnTo>
                <a:lnTo>
                  <a:pt x="111546" y="0"/>
                </a:lnTo>
                <a:lnTo>
                  <a:pt x="97360" y="4661"/>
                </a:lnTo>
                <a:lnTo>
                  <a:pt x="86645" y="9471"/>
                </a:lnTo>
                <a:lnTo>
                  <a:pt x="79539" y="12478"/>
                </a:lnTo>
                <a:lnTo>
                  <a:pt x="71247" y="15937"/>
                </a:lnTo>
                <a:lnTo>
                  <a:pt x="63848" y="12028"/>
                </a:lnTo>
                <a:lnTo>
                  <a:pt x="57508" y="9171"/>
                </a:lnTo>
                <a:lnTo>
                  <a:pt x="47392" y="5412"/>
                </a:lnTo>
                <a:lnTo>
                  <a:pt x="34571" y="4961"/>
                </a:lnTo>
                <a:lnTo>
                  <a:pt x="24608" y="10523"/>
                </a:lnTo>
                <a:lnTo>
                  <a:pt x="18421" y="14433"/>
                </a:lnTo>
                <a:lnTo>
                  <a:pt x="9810" y="18492"/>
                </a:lnTo>
                <a:lnTo>
                  <a:pt x="8904" y="15937"/>
                </a:lnTo>
                <a:lnTo>
                  <a:pt x="4222" y="8569"/>
                </a:lnTo>
                <a:lnTo>
                  <a:pt x="0" y="38789"/>
                </a:lnTo>
                <a:lnTo>
                  <a:pt x="8904" y="36534"/>
                </a:lnTo>
                <a:lnTo>
                  <a:pt x="32453" y="25709"/>
                </a:lnTo>
                <a:lnTo>
                  <a:pt x="40898" y="28866"/>
                </a:lnTo>
                <a:lnTo>
                  <a:pt x="48603" y="34579"/>
                </a:lnTo>
                <a:lnTo>
                  <a:pt x="52533" y="37136"/>
                </a:lnTo>
                <a:lnTo>
                  <a:pt x="56449" y="38939"/>
                </a:lnTo>
                <a:lnTo>
                  <a:pt x="65353" y="38188"/>
                </a:lnTo>
                <a:lnTo>
                  <a:pt x="76975" y="33677"/>
                </a:lnTo>
                <a:lnTo>
                  <a:pt x="82256" y="29318"/>
                </a:lnTo>
                <a:lnTo>
                  <a:pt x="87397" y="24958"/>
                </a:lnTo>
                <a:lnTo>
                  <a:pt x="92526" y="21349"/>
                </a:lnTo>
                <a:lnTo>
                  <a:pt x="97960" y="19394"/>
                </a:lnTo>
                <a:lnTo>
                  <a:pt x="103841" y="19996"/>
                </a:lnTo>
                <a:lnTo>
                  <a:pt x="110487" y="24056"/>
                </a:lnTo>
                <a:lnTo>
                  <a:pt x="120299" y="31422"/>
                </a:lnTo>
                <a:lnTo>
                  <a:pt x="128449" y="36084"/>
                </a:lnTo>
                <a:lnTo>
                  <a:pt x="142185" y="38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87245" y="3259679"/>
            <a:ext cx="235311" cy="34580"/>
          </a:xfrm>
          <a:custGeom>
            <a:avLst/>
            <a:gdLst/>
            <a:ahLst/>
            <a:cxnLst/>
            <a:rect l="l" t="t" r="r" b="b"/>
            <a:pathLst>
              <a:path w="235311" h="34580">
                <a:moveTo>
                  <a:pt x="235161" y="0"/>
                </a:moveTo>
                <a:lnTo>
                  <a:pt x="116075" y="7216"/>
                </a:lnTo>
                <a:lnTo>
                  <a:pt x="49803" y="10223"/>
                </a:lnTo>
                <a:lnTo>
                  <a:pt x="0" y="12478"/>
                </a:lnTo>
                <a:lnTo>
                  <a:pt x="599" y="20447"/>
                </a:lnTo>
                <a:lnTo>
                  <a:pt x="6939" y="26461"/>
                </a:lnTo>
                <a:lnTo>
                  <a:pt x="33499" y="33377"/>
                </a:lnTo>
                <a:lnTo>
                  <a:pt x="73199" y="34580"/>
                </a:lnTo>
                <a:lnTo>
                  <a:pt x="119239" y="31271"/>
                </a:lnTo>
                <a:lnTo>
                  <a:pt x="142482" y="28415"/>
                </a:lnTo>
                <a:lnTo>
                  <a:pt x="164974" y="24957"/>
                </a:lnTo>
                <a:lnTo>
                  <a:pt x="185803" y="20897"/>
                </a:lnTo>
                <a:lnTo>
                  <a:pt x="204067" y="16688"/>
                </a:lnTo>
                <a:lnTo>
                  <a:pt x="218859" y="12328"/>
                </a:lnTo>
                <a:lnTo>
                  <a:pt x="229576" y="7968"/>
                </a:lnTo>
                <a:lnTo>
                  <a:pt x="235311" y="3909"/>
                </a:lnTo>
                <a:lnTo>
                  <a:pt x="23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064077" y="3252311"/>
            <a:ext cx="83468" cy="89458"/>
          </a:xfrm>
          <a:custGeom>
            <a:avLst/>
            <a:gdLst/>
            <a:ahLst/>
            <a:cxnLst/>
            <a:rect l="l" t="t" r="r" b="b"/>
            <a:pathLst>
              <a:path w="83468" h="89458">
                <a:moveTo>
                  <a:pt x="80445" y="19846"/>
                </a:moveTo>
                <a:lnTo>
                  <a:pt x="69882" y="5111"/>
                </a:lnTo>
                <a:lnTo>
                  <a:pt x="61577" y="1052"/>
                </a:lnTo>
                <a:lnTo>
                  <a:pt x="51015" y="0"/>
                </a:lnTo>
                <a:lnTo>
                  <a:pt x="38334" y="2406"/>
                </a:lnTo>
                <a:lnTo>
                  <a:pt x="31241" y="5111"/>
                </a:lnTo>
                <a:lnTo>
                  <a:pt x="23396" y="9021"/>
                </a:lnTo>
                <a:lnTo>
                  <a:pt x="16749" y="13382"/>
                </a:lnTo>
                <a:lnTo>
                  <a:pt x="11468" y="18643"/>
                </a:lnTo>
                <a:lnTo>
                  <a:pt x="7092" y="24507"/>
                </a:lnTo>
                <a:lnTo>
                  <a:pt x="3929" y="30822"/>
                </a:lnTo>
                <a:lnTo>
                  <a:pt x="446" y="44052"/>
                </a:lnTo>
                <a:lnTo>
                  <a:pt x="0" y="50667"/>
                </a:lnTo>
                <a:lnTo>
                  <a:pt x="446" y="56977"/>
                </a:lnTo>
                <a:lnTo>
                  <a:pt x="3469" y="67956"/>
                </a:lnTo>
                <a:lnTo>
                  <a:pt x="8751" y="75779"/>
                </a:lnTo>
                <a:lnTo>
                  <a:pt x="16150" y="78934"/>
                </a:lnTo>
                <a:lnTo>
                  <a:pt x="20219" y="78177"/>
                </a:lnTo>
                <a:lnTo>
                  <a:pt x="24748" y="75779"/>
                </a:lnTo>
                <a:lnTo>
                  <a:pt x="29277" y="71413"/>
                </a:lnTo>
                <a:lnTo>
                  <a:pt x="31394" y="67060"/>
                </a:lnTo>
                <a:lnTo>
                  <a:pt x="30182" y="59842"/>
                </a:lnTo>
                <a:lnTo>
                  <a:pt x="24608" y="57280"/>
                </a:lnTo>
                <a:lnTo>
                  <a:pt x="21278" y="58782"/>
                </a:lnTo>
                <a:lnTo>
                  <a:pt x="17961" y="62391"/>
                </a:lnTo>
                <a:lnTo>
                  <a:pt x="14644" y="61192"/>
                </a:lnTo>
                <a:lnTo>
                  <a:pt x="12973" y="58782"/>
                </a:lnTo>
                <a:lnTo>
                  <a:pt x="13586" y="51419"/>
                </a:lnTo>
                <a:lnTo>
                  <a:pt x="18408" y="42398"/>
                </a:lnTo>
                <a:lnTo>
                  <a:pt x="25960" y="33829"/>
                </a:lnTo>
                <a:lnTo>
                  <a:pt x="40299" y="25560"/>
                </a:lnTo>
                <a:lnTo>
                  <a:pt x="52379" y="26612"/>
                </a:lnTo>
                <a:lnTo>
                  <a:pt x="56908" y="30070"/>
                </a:lnTo>
                <a:lnTo>
                  <a:pt x="59919" y="35482"/>
                </a:lnTo>
                <a:lnTo>
                  <a:pt x="60378" y="50817"/>
                </a:lnTo>
                <a:lnTo>
                  <a:pt x="54191" y="63892"/>
                </a:lnTo>
                <a:lnTo>
                  <a:pt x="49356" y="69609"/>
                </a:lnTo>
                <a:lnTo>
                  <a:pt x="44381" y="74568"/>
                </a:lnTo>
                <a:lnTo>
                  <a:pt x="39546" y="79085"/>
                </a:lnTo>
                <a:lnTo>
                  <a:pt x="35464" y="82997"/>
                </a:lnTo>
                <a:lnTo>
                  <a:pt x="33053" y="86455"/>
                </a:lnTo>
                <a:lnTo>
                  <a:pt x="32606" y="89306"/>
                </a:lnTo>
                <a:lnTo>
                  <a:pt x="43475" y="89458"/>
                </a:lnTo>
                <a:lnTo>
                  <a:pt x="53426" y="86000"/>
                </a:lnTo>
                <a:lnTo>
                  <a:pt x="57814" y="83287"/>
                </a:lnTo>
                <a:lnTo>
                  <a:pt x="62036" y="79981"/>
                </a:lnTo>
                <a:lnTo>
                  <a:pt x="65813" y="76221"/>
                </a:lnTo>
                <a:lnTo>
                  <a:pt x="69282" y="72019"/>
                </a:lnTo>
                <a:lnTo>
                  <a:pt x="75163" y="63299"/>
                </a:lnTo>
                <a:lnTo>
                  <a:pt x="79539" y="54426"/>
                </a:lnTo>
                <a:lnTo>
                  <a:pt x="82409" y="46307"/>
                </a:lnTo>
                <a:lnTo>
                  <a:pt x="83468" y="40143"/>
                </a:lnTo>
                <a:lnTo>
                  <a:pt x="80445" y="19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33443" y="3333623"/>
            <a:ext cx="76200" cy="470026"/>
          </a:xfrm>
          <a:custGeom>
            <a:avLst/>
            <a:gdLst/>
            <a:ahLst/>
            <a:cxnLst/>
            <a:rect l="l" t="t" r="r" b="b"/>
            <a:pathLst>
              <a:path w="76200" h="470026">
                <a:moveTo>
                  <a:pt x="75057" y="0"/>
                </a:moveTo>
                <a:lnTo>
                  <a:pt x="36957" y="126"/>
                </a:lnTo>
                <a:lnTo>
                  <a:pt x="37084" y="38226"/>
                </a:lnTo>
                <a:lnTo>
                  <a:pt x="75184" y="38100"/>
                </a:lnTo>
                <a:lnTo>
                  <a:pt x="75057" y="0"/>
                </a:lnTo>
                <a:close/>
              </a:path>
              <a:path w="76200" h="470026">
                <a:moveTo>
                  <a:pt x="75311" y="76200"/>
                </a:moveTo>
                <a:lnTo>
                  <a:pt x="37211" y="76326"/>
                </a:lnTo>
                <a:lnTo>
                  <a:pt x="37337" y="114426"/>
                </a:lnTo>
                <a:lnTo>
                  <a:pt x="75437" y="114300"/>
                </a:lnTo>
                <a:lnTo>
                  <a:pt x="75311" y="76200"/>
                </a:lnTo>
                <a:close/>
              </a:path>
              <a:path w="76200" h="470026">
                <a:moveTo>
                  <a:pt x="75565" y="152400"/>
                </a:moveTo>
                <a:lnTo>
                  <a:pt x="37465" y="152526"/>
                </a:lnTo>
                <a:lnTo>
                  <a:pt x="37592" y="190626"/>
                </a:lnTo>
                <a:lnTo>
                  <a:pt x="75692" y="190500"/>
                </a:lnTo>
                <a:lnTo>
                  <a:pt x="75565" y="152400"/>
                </a:lnTo>
                <a:close/>
              </a:path>
              <a:path w="76200" h="470026">
                <a:moveTo>
                  <a:pt x="75819" y="228600"/>
                </a:moveTo>
                <a:lnTo>
                  <a:pt x="37719" y="228726"/>
                </a:lnTo>
                <a:lnTo>
                  <a:pt x="37846" y="266826"/>
                </a:lnTo>
                <a:lnTo>
                  <a:pt x="75946" y="266700"/>
                </a:lnTo>
                <a:lnTo>
                  <a:pt x="75819" y="228600"/>
                </a:lnTo>
                <a:close/>
              </a:path>
              <a:path w="76200" h="470026">
                <a:moveTo>
                  <a:pt x="76073" y="304800"/>
                </a:moveTo>
                <a:lnTo>
                  <a:pt x="37973" y="304926"/>
                </a:lnTo>
                <a:lnTo>
                  <a:pt x="38100" y="343026"/>
                </a:lnTo>
                <a:lnTo>
                  <a:pt x="76200" y="342900"/>
                </a:lnTo>
                <a:lnTo>
                  <a:pt x="76073" y="304800"/>
                </a:lnTo>
                <a:close/>
              </a:path>
              <a:path w="76200" h="470026">
                <a:moveTo>
                  <a:pt x="114300" y="355472"/>
                </a:moveTo>
                <a:lnTo>
                  <a:pt x="0" y="355981"/>
                </a:lnTo>
                <a:lnTo>
                  <a:pt x="57531" y="470026"/>
                </a:lnTo>
                <a:lnTo>
                  <a:pt x="114300" y="355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70400" y="3333623"/>
            <a:ext cx="38226" cy="38226"/>
          </a:xfrm>
          <a:custGeom>
            <a:avLst/>
            <a:gdLst/>
            <a:ahLst/>
            <a:cxnLst/>
            <a:rect l="l" t="t" r="r" b="b"/>
            <a:pathLst>
              <a:path w="38226" h="38226">
                <a:moveTo>
                  <a:pt x="38100" y="0"/>
                </a:moveTo>
                <a:lnTo>
                  <a:pt x="0" y="126"/>
                </a:lnTo>
                <a:lnTo>
                  <a:pt x="126" y="38226"/>
                </a:lnTo>
                <a:lnTo>
                  <a:pt x="38226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70654" y="3409823"/>
            <a:ext cx="38226" cy="38226"/>
          </a:xfrm>
          <a:custGeom>
            <a:avLst/>
            <a:gdLst/>
            <a:ahLst/>
            <a:cxnLst/>
            <a:rect l="l" t="t" r="r" b="b"/>
            <a:pathLst>
              <a:path w="38226" h="38226">
                <a:moveTo>
                  <a:pt x="38100" y="0"/>
                </a:moveTo>
                <a:lnTo>
                  <a:pt x="0" y="126"/>
                </a:lnTo>
                <a:lnTo>
                  <a:pt x="126" y="38226"/>
                </a:lnTo>
                <a:lnTo>
                  <a:pt x="38226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70908" y="3486023"/>
            <a:ext cx="38226" cy="38226"/>
          </a:xfrm>
          <a:custGeom>
            <a:avLst/>
            <a:gdLst/>
            <a:ahLst/>
            <a:cxnLst/>
            <a:rect l="l" t="t" r="r" b="b"/>
            <a:pathLst>
              <a:path w="38226" h="38226">
                <a:moveTo>
                  <a:pt x="38100" y="0"/>
                </a:moveTo>
                <a:lnTo>
                  <a:pt x="0" y="126"/>
                </a:lnTo>
                <a:lnTo>
                  <a:pt x="126" y="38226"/>
                </a:lnTo>
                <a:lnTo>
                  <a:pt x="38226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71162" y="3562223"/>
            <a:ext cx="38226" cy="38226"/>
          </a:xfrm>
          <a:custGeom>
            <a:avLst/>
            <a:gdLst/>
            <a:ahLst/>
            <a:cxnLst/>
            <a:rect l="l" t="t" r="r" b="b"/>
            <a:pathLst>
              <a:path w="38226" h="38226">
                <a:moveTo>
                  <a:pt x="38100" y="0"/>
                </a:moveTo>
                <a:lnTo>
                  <a:pt x="0" y="126"/>
                </a:lnTo>
                <a:lnTo>
                  <a:pt x="126" y="38226"/>
                </a:lnTo>
                <a:lnTo>
                  <a:pt x="38226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71416" y="3638423"/>
            <a:ext cx="38226" cy="38226"/>
          </a:xfrm>
          <a:custGeom>
            <a:avLst/>
            <a:gdLst/>
            <a:ahLst/>
            <a:cxnLst/>
            <a:rect l="l" t="t" r="r" b="b"/>
            <a:pathLst>
              <a:path w="38226" h="38226">
                <a:moveTo>
                  <a:pt x="38100" y="0"/>
                </a:moveTo>
                <a:lnTo>
                  <a:pt x="0" y="126"/>
                </a:lnTo>
                <a:lnTo>
                  <a:pt x="126" y="38226"/>
                </a:lnTo>
                <a:lnTo>
                  <a:pt x="38226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594350" y="4216400"/>
            <a:ext cx="674624" cy="114300"/>
          </a:xfrm>
          <a:custGeom>
            <a:avLst/>
            <a:gdLst/>
            <a:ahLst/>
            <a:cxnLst/>
            <a:rect l="l" t="t" r="r" b="b"/>
            <a:pathLst>
              <a:path w="674624" h="114300">
                <a:moveTo>
                  <a:pt x="579374" y="76200"/>
                </a:moveTo>
                <a:lnTo>
                  <a:pt x="560324" y="76199"/>
                </a:lnTo>
                <a:lnTo>
                  <a:pt x="560324" y="114300"/>
                </a:lnTo>
                <a:lnTo>
                  <a:pt x="674624" y="57150"/>
                </a:lnTo>
                <a:lnTo>
                  <a:pt x="579374" y="76200"/>
                </a:lnTo>
                <a:close/>
              </a:path>
              <a:path w="674624" h="114300">
                <a:moveTo>
                  <a:pt x="579374" y="38100"/>
                </a:moveTo>
                <a:lnTo>
                  <a:pt x="560324" y="0"/>
                </a:lnTo>
                <a:lnTo>
                  <a:pt x="560324" y="38099"/>
                </a:lnTo>
                <a:lnTo>
                  <a:pt x="579374" y="38100"/>
                </a:lnTo>
                <a:close/>
              </a:path>
              <a:path w="674624" h="114300">
                <a:moveTo>
                  <a:pt x="0" y="38100"/>
                </a:moveTo>
                <a:lnTo>
                  <a:pt x="0" y="76200"/>
                </a:lnTo>
                <a:lnTo>
                  <a:pt x="579374" y="76200"/>
                </a:lnTo>
                <a:lnTo>
                  <a:pt x="674624" y="57150"/>
                </a:lnTo>
                <a:lnTo>
                  <a:pt x="560324" y="0"/>
                </a:lnTo>
                <a:lnTo>
                  <a:pt x="579374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409950" y="4216400"/>
            <a:ext cx="674624" cy="114300"/>
          </a:xfrm>
          <a:custGeom>
            <a:avLst/>
            <a:gdLst/>
            <a:ahLst/>
            <a:cxnLst/>
            <a:rect l="l" t="t" r="r" b="b"/>
            <a:pathLst>
              <a:path w="674624" h="114300">
                <a:moveTo>
                  <a:pt x="579374" y="76200"/>
                </a:moveTo>
                <a:lnTo>
                  <a:pt x="560324" y="76199"/>
                </a:lnTo>
                <a:lnTo>
                  <a:pt x="560324" y="114300"/>
                </a:lnTo>
                <a:lnTo>
                  <a:pt x="674624" y="57150"/>
                </a:lnTo>
                <a:lnTo>
                  <a:pt x="579374" y="76200"/>
                </a:lnTo>
                <a:close/>
              </a:path>
              <a:path w="674624" h="114300">
                <a:moveTo>
                  <a:pt x="579374" y="38100"/>
                </a:moveTo>
                <a:lnTo>
                  <a:pt x="560324" y="0"/>
                </a:lnTo>
                <a:lnTo>
                  <a:pt x="560324" y="38099"/>
                </a:lnTo>
                <a:lnTo>
                  <a:pt x="579374" y="38100"/>
                </a:lnTo>
                <a:close/>
              </a:path>
              <a:path w="674624" h="114300">
                <a:moveTo>
                  <a:pt x="0" y="38100"/>
                </a:moveTo>
                <a:lnTo>
                  <a:pt x="0" y="76200"/>
                </a:lnTo>
                <a:lnTo>
                  <a:pt x="579374" y="76200"/>
                </a:lnTo>
                <a:lnTo>
                  <a:pt x="674624" y="57150"/>
                </a:lnTo>
                <a:lnTo>
                  <a:pt x="560324" y="0"/>
                </a:lnTo>
                <a:lnTo>
                  <a:pt x="579374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4540" y="1081721"/>
            <a:ext cx="7536884" cy="1890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3660">
              <a:lnSpc>
                <a:spcPts val="2970"/>
              </a:lnSpc>
              <a:spcBef>
                <a:spcPts val="150"/>
              </a:spcBef>
            </a:pP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Di</a:t>
            </a:r>
            <a:r>
              <a:rPr sz="28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ital</a:t>
            </a:r>
            <a:r>
              <a:rPr sz="2800" spc="-23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Si</a:t>
            </a:r>
            <a:r>
              <a:rPr sz="28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28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natures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30505">
              <a:lnSpc>
                <a:spcPct val="97000"/>
              </a:lnSpc>
              <a:spcBef>
                <a:spcPts val="140"/>
              </a:spcBef>
            </a:pP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digital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signature</a:t>
            </a:r>
            <a:r>
              <a:rPr sz="3200" spc="14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m: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73405" marR="290195" indent="-342900">
              <a:lnSpc>
                <a:spcPts val="3360"/>
              </a:lnSpc>
              <a:spcBef>
                <a:spcPts val="885"/>
              </a:spcBef>
            </a:pPr>
            <a:r>
              <a:rPr sz="28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Bo</a:t>
            </a:r>
            <a:r>
              <a:rPr sz="2800" spc="-2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000" spc="0" baseline="-16000" dirty="0" smtClean="0">
                <a:latin typeface="Comic Sans MS" panose="030F0702030302020204"/>
                <a:cs typeface="Comic Sans MS" panose="030F0702030302020204"/>
              </a:rPr>
              <a:t>-</a:t>
            </a:r>
            <a:r>
              <a:rPr sz="3000" spc="-339" baseline="-1600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sig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-3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800" spc="-2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8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encrypti</a:t>
            </a:r>
            <a:r>
              <a:rPr sz="28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800" spc="-11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spc="-2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000" spc="0" baseline="-12000" dirty="0" smtClean="0">
                <a:latin typeface="Comic Sans MS" panose="030F0702030302020204"/>
                <a:cs typeface="Comic Sans MS" panose="030F0702030302020204"/>
              </a:rPr>
              <a:t>-</a:t>
            </a:r>
            <a:r>
              <a:rPr sz="3000" spc="-364" baseline="-1200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his</a:t>
            </a:r>
            <a:r>
              <a:rPr sz="2800" spc="-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private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800" spc="-5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775" spc="-4" baseline="-2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800" spc="-1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creati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800" spc="-6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“s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gned”</a:t>
            </a:r>
            <a:r>
              <a:rPr sz="2800" spc="-8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8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sage,</a:t>
            </a:r>
            <a:r>
              <a:rPr sz="2800" spc="-1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775" spc="0" baseline="-22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8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(m)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1238" y="3040488"/>
            <a:ext cx="300322" cy="398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435"/>
              </a:lnSpc>
              <a:spcBef>
                <a:spcPts val="70"/>
              </a:spcBef>
            </a:pPr>
            <a:r>
              <a:rPr sz="2400" spc="0" baseline="-6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-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1710"/>
              </a:lnSpc>
              <a:spcBef>
                <a:spcPts val="15"/>
              </a:spcBef>
            </a:pPr>
            <a:r>
              <a:rPr sz="3000" spc="0" baseline="5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8179" y="3069656"/>
            <a:ext cx="14367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4" baseline="3000" dirty="0" smtClean="0">
                <a:latin typeface="Comic Sans MS" panose="030F0702030302020204"/>
                <a:cs typeface="Comic Sans MS" panose="030F0702030302020204"/>
              </a:rPr>
              <a:t>B</a:t>
            </a:r>
            <a:r>
              <a:rPr sz="2700" spc="0" baseline="3000" dirty="0" smtClean="0">
                <a:latin typeface="Comic Sans MS" panose="030F0702030302020204"/>
                <a:cs typeface="Comic Sans MS" panose="030F0702030302020204"/>
              </a:rPr>
              <a:t>ob’s</a:t>
            </a:r>
            <a:r>
              <a:rPr sz="2700" spc="-4" baseline="300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700" spc="0" baseline="3000" dirty="0" smtClean="0">
                <a:latin typeface="Comic Sans MS" panose="030F0702030302020204"/>
                <a:cs typeface="Comic Sans MS" panose="030F0702030302020204"/>
              </a:rPr>
              <a:t>private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092" y="3078588"/>
            <a:ext cx="730039" cy="398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200" marR="40005">
              <a:lnSpc>
                <a:spcPts val="1380"/>
              </a:lnSpc>
              <a:spcBef>
                <a:spcPts val="70"/>
              </a:spcBef>
            </a:pPr>
            <a:r>
              <a:rPr sz="2400" spc="0" baseline="-7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-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1760"/>
              </a:lnSpc>
              <a:spcBef>
                <a:spcPts val="20"/>
              </a:spcBef>
            </a:pPr>
            <a:r>
              <a:rPr sz="3000" spc="0" baseline="4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</a:t>
            </a:r>
            <a:r>
              <a:rPr sz="3000" spc="386" baseline="4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3000" spc="0" baseline="6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(m)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578" y="3121431"/>
            <a:ext cx="20869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Bob’s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</a:t>
            </a:r>
            <a:r>
              <a:rPr sz="3000" spc="-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3000" spc="-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3000" spc="-4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ge,</a:t>
            </a:r>
            <a:r>
              <a:rPr sz="3000" spc="9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3000" spc="0" baseline="2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910" y="3307188"/>
            <a:ext cx="1835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90"/>
              </a:spcBef>
            </a:pPr>
            <a:r>
              <a:rPr sz="2400" spc="0" baseline="1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8179" y="3344116"/>
            <a:ext cx="42790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3000" dirty="0" smtClean="0">
                <a:latin typeface="Comic Sans MS" panose="030F0702030302020204"/>
                <a:cs typeface="Comic Sans MS" panose="030F0702030302020204"/>
              </a:rPr>
              <a:t>key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5891" y="3345288"/>
            <a:ext cx="1835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90"/>
              </a:spcBef>
            </a:pPr>
            <a:r>
              <a:rPr sz="2400" spc="0" baseline="1000" dirty="0" smtClean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851" y="3810000"/>
            <a:ext cx="1417574" cy="108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72390" marR="40640" indent="-1905" algn="ctr">
              <a:lnSpc>
                <a:spcPts val="2400"/>
              </a:lnSpc>
              <a:spcBef>
                <a:spcPts val="120"/>
              </a:spcBef>
            </a:pP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Publ</a:t>
            </a:r>
            <a:r>
              <a:rPr sz="2000" spc="4" dirty="0" smtClean="0">
                <a:latin typeface="Comic Sans MS" panose="030F0702030302020204"/>
                <a:cs typeface="Comic Sans MS" panose="030F0702030302020204"/>
              </a:rPr>
              <a:t>i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000" spc="-19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k</a:t>
            </a:r>
            <a:r>
              <a:rPr sz="2000" spc="-9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y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ncry</a:t>
            </a:r>
            <a:r>
              <a:rPr sz="2000" spc="-9" dirty="0" smtClean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spc="4" dirty="0" smtClean="0">
                <a:latin typeface="Comic Sans MS" panose="030F0702030302020204"/>
                <a:cs typeface="Comic Sans MS" panose="030F0702030302020204"/>
              </a:rPr>
              <a:t>i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l</a:t>
            </a:r>
            <a:r>
              <a:rPr sz="2000" spc="4" dirty="0" smtClean="0">
                <a:latin typeface="Comic Sans MS" panose="030F0702030302020204"/>
                <a:cs typeface="Comic Sans MS" panose="030F0702030302020204"/>
              </a:rPr>
              <a:t>g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orit</a:t>
            </a:r>
            <a:r>
              <a:rPr sz="2000" spc="-4" dirty="0" smtClean="0">
                <a:latin typeface="Comic Sans MS" panose="030F0702030302020204"/>
                <a:cs typeface="Comic Sans MS" panose="030F0702030302020204"/>
              </a:rPr>
              <a:t>h</a:t>
            </a:r>
            <a:r>
              <a:rPr sz="2000" spc="0" dirty="0" smtClean="0">
                <a:latin typeface="Comic Sans MS" panose="030F0702030302020204"/>
                <a:cs typeface="Comic Sans MS" panose="030F0702030302020204"/>
              </a:rPr>
              <a:t>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1900" y="3543300"/>
            <a:ext cx="2311400" cy="154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0"/>
              </a:spcBef>
            </a:pPr>
            <a:endParaRPr sz="1200"/>
          </a:p>
          <a:p>
            <a:pPr marL="219710" marR="111125" indent="-3175" algn="just">
              <a:lnSpc>
                <a:spcPct val="100000"/>
              </a:lnSpc>
            </a:pPr>
            <a:r>
              <a:rPr sz="1800" spc="0" dirty="0" smtClean="0">
                <a:latin typeface="Arial" panose="020B0604020202020204"/>
                <a:cs typeface="Arial" panose="020B0604020202020204"/>
              </a:rPr>
              <a:t>B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o</a:t>
            </a:r>
            <a:r>
              <a:rPr sz="1800" spc="-4" dirty="0" smtClean="0">
                <a:latin typeface="Arial" panose="020B0604020202020204"/>
                <a:cs typeface="Arial" panose="020B0604020202020204"/>
              </a:rPr>
              <a:t>b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’s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m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ssa</a:t>
            </a:r>
            <a:r>
              <a:rPr sz="1800" spc="4" dirty="0" smtClean="0">
                <a:latin typeface="Arial" panose="020B0604020202020204"/>
                <a:cs typeface="Arial" panose="020B0604020202020204"/>
              </a:rPr>
              <a:t>g</a:t>
            </a:r>
            <a:r>
              <a:rPr sz="1800" spc="-4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,</a:t>
            </a:r>
            <a:r>
              <a:rPr sz="1800" spc="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m,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si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g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n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d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(e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n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crypte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d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)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w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th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h</a:t>
            </a:r>
            <a:r>
              <a:rPr sz="1800" spc="-4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s</a:t>
            </a:r>
            <a:r>
              <a:rPr sz="1800" spc="1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pr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vate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key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2500" y="3467100"/>
            <a:ext cx="2311400" cy="154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0">
              <a:lnSpc>
                <a:spcPct val="96000"/>
              </a:lnSpc>
              <a:spcBef>
                <a:spcPts val="405"/>
              </a:spcBef>
            </a:pPr>
            <a:r>
              <a:rPr sz="1800" spc="0" dirty="0" smtClean="0">
                <a:latin typeface="Arial" panose="020B0604020202020204"/>
                <a:cs typeface="Arial" panose="020B0604020202020204"/>
              </a:rPr>
              <a:t>D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ar</a:t>
            </a:r>
            <a:r>
              <a:rPr sz="1800" spc="9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Al</a:t>
            </a:r>
            <a:r>
              <a:rPr sz="1800" spc="-9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ce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9540" marR="238125">
              <a:lnSpc>
                <a:spcPct val="100000"/>
              </a:lnSpc>
              <a:spcBef>
                <a:spcPts val="920"/>
              </a:spcBef>
            </a:pPr>
            <a:r>
              <a:rPr sz="1400" spc="0" dirty="0" smtClean="0">
                <a:latin typeface="Arial" panose="020B0604020202020204"/>
                <a:cs typeface="Arial" panose="020B0604020202020204"/>
              </a:rPr>
              <a:t>Oh,</a:t>
            </a:r>
            <a:r>
              <a:rPr sz="1400" spc="-1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how</a:t>
            </a:r>
            <a:r>
              <a:rPr sz="1400" spc="-9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400" spc="-9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have</a:t>
            </a:r>
            <a:r>
              <a:rPr sz="1400" spc="-1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-4" dirty="0" smtClean="0">
                <a:latin typeface="Arial" panose="020B0604020202020204"/>
                <a:cs typeface="Arial" panose="020B0604020202020204"/>
              </a:rPr>
              <a:t>m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s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s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ed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ou.</a:t>
            </a:r>
            <a:r>
              <a:rPr sz="1400" spc="-2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t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hink</a:t>
            </a:r>
            <a:r>
              <a:rPr sz="1400" spc="-2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of</a:t>
            </a:r>
            <a:r>
              <a:rPr sz="1400" spc="-9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ou</a:t>
            </a:r>
            <a:r>
              <a:rPr sz="1400" spc="-19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all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t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he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4" dirty="0" smtClean="0">
                <a:latin typeface="Arial" panose="020B0604020202020204"/>
                <a:cs typeface="Arial" panose="020B0604020202020204"/>
              </a:rPr>
              <a:t>t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i</a:t>
            </a:r>
            <a:r>
              <a:rPr sz="1400" spc="-4" dirty="0" smtClean="0">
                <a:latin typeface="Arial" panose="020B0604020202020204"/>
                <a:cs typeface="Arial" panose="020B0604020202020204"/>
              </a:rPr>
              <a:t>m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e!</a:t>
            </a:r>
            <a:r>
              <a:rPr sz="1400" spc="-2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…(blah</a:t>
            </a:r>
            <a:r>
              <a:rPr sz="1400" spc="-1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blah</a:t>
            </a:r>
            <a:r>
              <a:rPr sz="1400" spc="-14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spc="0" dirty="0" smtClean="0">
                <a:latin typeface="Arial" panose="020B0604020202020204"/>
                <a:cs typeface="Arial" panose="020B0604020202020204"/>
              </a:rPr>
              <a:t>blah)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9540">
              <a:lnSpc>
                <a:spcPct val="96000"/>
              </a:lnSpc>
              <a:spcBef>
                <a:spcPts val="1090"/>
              </a:spcBef>
            </a:pPr>
            <a:r>
              <a:rPr sz="1800" spc="0" dirty="0" smtClean="0">
                <a:latin typeface="Arial" panose="020B0604020202020204"/>
                <a:cs typeface="Arial" panose="020B0604020202020204"/>
              </a:rPr>
              <a:t>B</a:t>
            </a:r>
            <a:r>
              <a:rPr sz="1800" spc="-4" dirty="0" smtClean="0">
                <a:latin typeface="Arial" panose="020B0604020202020204"/>
                <a:cs typeface="Arial" panose="020B0604020202020204"/>
              </a:rPr>
              <a:t>o</a:t>
            </a:r>
            <a:r>
              <a:rPr sz="1800" spc="0" dirty="0" smtClean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717375"/>
            <a:ext cx="52548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-2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3600" spc="-1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se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u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e?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2784"/>
            <a:ext cx="8214392" cy="194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64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ly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26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ssi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le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keys!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indent="-286385">
              <a:lnSpc>
                <a:spcPct val="100000"/>
              </a:lnSpc>
              <a:spcBef>
                <a:spcPts val="540"/>
              </a:spcBef>
              <a:tabLst>
                <a:tab pos="749300" algn="l"/>
              </a:tabLst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-468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Given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cipherte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t,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decrypting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ssible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0640">
              <a:lnSpc>
                <a:spcPct val="97000"/>
              </a:lnSpc>
              <a:spcBef>
                <a:spcPts val="58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ci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hert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xt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lo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(a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rmal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756920" marR="4064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lish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ly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ssibility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“make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sense”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187087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Example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77618"/>
            <a:ext cx="3452227" cy="2540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40"/>
              </a:spcBef>
            </a:pPr>
            <a:r>
              <a:rPr sz="3600" spc="4" baseline="4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600" spc="0" baseline="4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iphe</a:t>
            </a:r>
            <a:r>
              <a:rPr sz="3600" spc="4" baseline="4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0" baseline="4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text</a:t>
            </a:r>
            <a:r>
              <a:rPr sz="3600" spc="14" baseline="400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0" baseline="400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uryybjbeyq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48895">
              <a:lnSpc>
                <a:spcPct val="97000"/>
              </a:lnSpc>
              <a:spcBef>
                <a:spcPts val="50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Try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ssible</a:t>
            </a:r>
            <a:r>
              <a:rPr sz="2400" spc="3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8895">
              <a:lnSpc>
                <a:spcPct val="94000"/>
              </a:lnSpc>
              <a:spcBef>
                <a:spcPts val="71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tqxx</a:t>
            </a:r>
            <a:r>
              <a:rPr sz="2400" spc="4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9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9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xp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900" marR="48895">
              <a:lnSpc>
                <a:spcPct val="94000"/>
              </a:lnSpc>
              <a:spcBef>
                <a:spcPts val="735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spww</a:t>
            </a:r>
            <a:r>
              <a:rPr sz="2400" spc="4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400" spc="-9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9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wo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900" marR="48895">
              <a:lnSpc>
                <a:spcPct val="97000"/>
              </a:lnSpc>
              <a:spcBef>
                <a:spcPts val="70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8895">
              <a:lnSpc>
                <a:spcPct val="94000"/>
              </a:lnSpc>
              <a:spcBef>
                <a:spcPts val="71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hel</a:t>
            </a:r>
            <a:r>
              <a:rPr sz="2400" spc="4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owo</a:t>
            </a:r>
            <a:r>
              <a:rPr sz="2400" spc="-14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Courier New" panose="02070309020205020404"/>
                <a:cs typeface="Courier New" panose="02070309020205020404"/>
              </a:rPr>
              <a:t>ld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4540" y="1479510"/>
            <a:ext cx="44983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Kerckh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o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s’s</a:t>
            </a:r>
            <a:r>
              <a:rPr sz="3600" spc="-3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principle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526941"/>
            <a:ext cx="46155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20"/>
              </a:spcBef>
            </a:pP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i="1" spc="-2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encryp</a:t>
            </a:r>
            <a:r>
              <a:rPr sz="22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</a:t>
            </a:r>
            <a:r>
              <a:rPr sz="2200" i="1" spc="-7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sche</a:t>
            </a:r>
            <a:r>
              <a:rPr sz="22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i="1" spc="-7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1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200" spc="-22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506" y="2861974"/>
            <a:ext cx="4552622" cy="640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10">
              <a:lnSpc>
                <a:spcPts val="236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22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ret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200" spc="-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97000"/>
              </a:lnSpc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36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spc="-1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2200" spc="-4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200" spc="-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hos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6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200" spc="-1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ran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om,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2907481"/>
            <a:ext cx="137414" cy="584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5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535"/>
              </a:spcBef>
            </a:pPr>
            <a:r>
              <a:rPr sz="175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824" y="3197755"/>
            <a:ext cx="14877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868315"/>
            <a:ext cx="734640" cy="130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186055" algn="r">
              <a:lnSpc>
                <a:spcPct val="96000"/>
              </a:lnSpc>
              <a:spcBef>
                <a:spcPts val="400"/>
              </a:spcBef>
            </a:pPr>
            <a:r>
              <a:rPr sz="175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R="186055" algn="r">
              <a:lnSpc>
                <a:spcPct val="96000"/>
              </a:lnSpc>
              <a:spcBef>
                <a:spcPts val="625"/>
              </a:spcBef>
            </a:pPr>
            <a:r>
              <a:rPr sz="175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R="186055" algn="r">
              <a:lnSpc>
                <a:spcPct val="96000"/>
              </a:lnSpc>
              <a:spcBef>
                <a:spcPts val="625"/>
              </a:spcBef>
            </a:pPr>
            <a:r>
              <a:rPr sz="175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08506" y="3868315"/>
            <a:ext cx="6034528" cy="189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 marR="36195">
              <a:lnSpc>
                <a:spcPts val="2365"/>
              </a:lnSpc>
              <a:spcBef>
                <a:spcPts val="120"/>
              </a:spcBef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arg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0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200" spc="-3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vor</a:t>
            </a:r>
            <a:r>
              <a:rPr sz="2200" spc="-5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his</a:t>
            </a:r>
            <a:r>
              <a:rPr sz="2200" spc="-2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pri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iple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Easier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keep</a:t>
            </a:r>
            <a:r>
              <a:rPr sz="2200" spc="-3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ret</a:t>
            </a:r>
            <a:r>
              <a:rPr sz="2200" spc="-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200" i="1" spc="-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han</a:t>
            </a:r>
            <a:r>
              <a:rPr sz="2200" spc="-3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cr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gorithm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Easi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5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ge</a:t>
            </a:r>
            <a:r>
              <a:rPr sz="2200" spc="-10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200" i="1" spc="-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han</a:t>
            </a:r>
            <a:r>
              <a:rPr sz="2200" spc="-4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ge</a:t>
            </a:r>
            <a:r>
              <a:rPr sz="2200" spc="-9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gorit</a:t>
            </a:r>
            <a:r>
              <a:rPr sz="2200" i="1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ardi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83515" marR="36195">
              <a:lnSpc>
                <a:spcPts val="2200"/>
              </a:lnSpc>
              <a:spcBef>
                <a:spcPts val="110"/>
              </a:spcBef>
            </a:pP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1900" spc="2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ase</a:t>
            </a:r>
            <a:r>
              <a:rPr sz="1900" spc="-18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900" spc="-7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ment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83515" marR="36195">
              <a:lnSpc>
                <a:spcPct val="97000"/>
              </a:lnSpc>
            </a:pP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•</a:t>
            </a:r>
            <a:r>
              <a:rPr sz="1900" spc="2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ubl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900" spc="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vali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9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ion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59865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Su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fic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ent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space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principle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6860041" cy="696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ey</a:t>
            </a:r>
            <a:r>
              <a:rPr sz="2400" b="1" spc="-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b="1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ce</a:t>
            </a:r>
            <a:r>
              <a:rPr sz="2400" b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la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enough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572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brut</a:t>
            </a:r>
            <a:r>
              <a:rPr sz="2400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force,”</a:t>
            </a:r>
            <a:r>
              <a:rPr sz="2400" spc="5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exhaustiv</a:t>
            </a:r>
            <a:r>
              <a:rPr sz="2400" spc="-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</a:t>
            </a:r>
            <a:r>
              <a:rPr sz="2400" spc="5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attacks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479510"/>
            <a:ext cx="59865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Su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fic</a:t>
            </a:r>
            <a:r>
              <a:rPr sz="3600" spc="4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ent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space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principle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597430"/>
            <a:ext cx="7073511" cy="106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ypt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sch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pace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too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22860">
              <a:lnSpc>
                <a:spcPct val="97000"/>
              </a:lnSpc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small,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vulnerable</a:t>
            </a:r>
            <a:r>
              <a:rPr sz="2400" spc="4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xhaustiv</a:t>
            </a:r>
            <a:r>
              <a:rPr sz="2400" spc="-8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-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22860">
              <a:lnSpc>
                <a:spcPct val="97000"/>
              </a:lnSpc>
              <a:spcBef>
                <a:spcPts val="9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rch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attacks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44039" y="4925568"/>
            <a:ext cx="5733288" cy="1479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964180" y="4869180"/>
            <a:ext cx="370332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91157" y="4953063"/>
            <a:ext cx="5638800" cy="138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91157" y="4953063"/>
            <a:ext cx="5638800" cy="1384935"/>
          </a:xfrm>
          <a:custGeom>
            <a:avLst/>
            <a:gdLst/>
            <a:ahLst/>
            <a:cxnLst/>
            <a:rect l="l" t="t" r="r" b="b"/>
            <a:pathLst>
              <a:path w="5638800" h="1384935">
                <a:moveTo>
                  <a:pt x="0" y="1384935"/>
                </a:moveTo>
                <a:lnTo>
                  <a:pt x="5638800" y="1384935"/>
                </a:lnTo>
                <a:lnTo>
                  <a:pt x="5638800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5">
            <a:solidFill>
              <a:srgbClr val="F8F8F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40" y="1479510"/>
            <a:ext cx="415245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Vigen</a:t>
            </a:r>
            <a:r>
              <a:rPr sz="3600" spc="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è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re</a:t>
            </a:r>
            <a:r>
              <a:rPr sz="3600" spc="-29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0" dirty="0" smtClean="0">
                <a:solidFill>
                  <a:srgbClr val="5F5F5F"/>
                </a:solidFill>
                <a:latin typeface="Georgia" panose="02040502050405020303"/>
                <a:cs typeface="Georgia" panose="02040502050405020303"/>
              </a:rPr>
              <a:t>cipher</a:t>
            </a:r>
            <a:endParaRPr sz="3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97430"/>
            <a:ext cx="7211603" cy="1940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640">
              <a:lnSpc>
                <a:spcPts val="2575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now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strin</a:t>
            </a:r>
            <a:r>
              <a:rPr sz="2400" i="1" spc="-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400" spc="2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cter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40"/>
              </a:spcBef>
            </a:pP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encrypt,</a:t>
            </a:r>
            <a:r>
              <a:rPr sz="2400" spc="25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shift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character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plaintext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amount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dictated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cha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acter</a:t>
            </a:r>
            <a:r>
              <a:rPr sz="2400" spc="2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900" marR="40640">
              <a:lnSpc>
                <a:spcPct val="97000"/>
              </a:lnSpc>
              <a:spcBef>
                <a:spcPts val="580"/>
              </a:spcBef>
            </a:pP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900" spc="0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00" spc="166" dirty="0" smtClean="0">
                <a:solidFill>
                  <a:srgbClr val="5F5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Wrap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around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400" spc="1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needed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6321"/>
            <a:ext cx="50557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30"/>
              </a:spcBef>
            </a:pP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ec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ypt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400" spc="1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ve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ses</a:t>
            </a:r>
            <a:r>
              <a:rPr sz="2400" spc="3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9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proce</a:t>
            </a:r>
            <a:r>
              <a:rPr sz="2400" spc="4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0" dirty="0" smtClean="0">
                <a:solidFill>
                  <a:srgbClr val="5F5F5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3727" y="5181663"/>
            <a:ext cx="5638800" cy="1384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0"/>
              </a:spcBef>
            </a:pPr>
            <a:endParaRPr sz="500"/>
          </a:p>
          <a:p>
            <a:pPr marL="1329690" marR="1268095" algn="just">
              <a:lnSpc>
                <a:spcPts val="3170"/>
              </a:lnSpc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tell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h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imab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utme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29690" marR="1268095" algn="just">
              <a:lnSpc>
                <a:spcPts val="3170"/>
              </a:lnSpc>
              <a:spcBef>
                <a:spcPts val="190"/>
              </a:spcBef>
            </a:pP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ca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f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a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f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ec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a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f</a:t>
            </a:r>
            <a:r>
              <a:rPr sz="2800" u="heavy" spc="-9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u="heavy" spc="0" dirty="0" smtClean="0">
                <a:latin typeface="Courier New" panose="02070309020205020404"/>
                <a:cs typeface="Courier New" panose="02070309020205020404"/>
              </a:rPr>
              <a:t>ca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 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29690" marR="1268095" algn="just">
              <a:lnSpc>
                <a:spcPts val="3170"/>
              </a:lnSpc>
              <a:spcBef>
                <a:spcPts val="190"/>
              </a:spcBef>
            </a:pP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veqp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j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ired</a:t>
            </a:r>
            <a:r>
              <a:rPr sz="2800" spc="-14" dirty="0" smtClean="0">
                <a:latin typeface="Courier New" panose="02070309020205020404"/>
                <a:cs typeface="Courier New" panose="02070309020205020404"/>
              </a:rPr>
              <a:t>o</a:t>
            </a:r>
            <a:r>
              <a:rPr sz="2800" spc="0" dirty="0" smtClean="0">
                <a:latin typeface="Courier New" panose="02070309020205020404"/>
                <a:cs typeface="Courier New" panose="02070309020205020404"/>
              </a:rPr>
              <a:t>zxoe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7784</Words>
  <Application>WPS Presentation</Application>
  <PresentationFormat>On-screen Show (4:3)</PresentationFormat>
  <Paragraphs>488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Trebuchet MS</vt:lpstr>
      <vt:lpstr>Georgia</vt:lpstr>
      <vt:lpstr>Symbol</vt:lpstr>
      <vt:lpstr>Times New Roman</vt:lpstr>
      <vt:lpstr>Courier New</vt:lpstr>
      <vt:lpstr>Arial</vt:lpstr>
      <vt:lpstr>Calibri</vt:lpstr>
      <vt:lpstr>Microsoft YaHei</vt:lpstr>
      <vt:lpstr>Arial Unicode MS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2023-06-28T18:12:00Z</dcterms:created>
  <dcterms:modified xsi:type="dcterms:W3CDTF">2023-07-10T09:37:22Z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A50D62EC397E40E4858AF153837E4A62</vt:lpwstr>
  </property>
  <property fmtid="{D5CDD505-2E9C-101B-9397-08002B2CF9AE}" pid="3" name="KSOProductBuildVer">
    <vt:lpwstr>1033-11.2.0.11219</vt:lpwstr>
  </property>
</Properties>
</file>