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3" r:id="rId3"/>
  </p:sldMasterIdLst>
  <p:notesMasterIdLst>
    <p:notesMasterId r:id="rId35"/>
  </p:notesMasterIdLst>
  <p:sldIdLst>
    <p:sldId id="257" r:id="rId4"/>
    <p:sldId id="289" r:id="rId5"/>
    <p:sldId id="258" r:id="rId6"/>
    <p:sldId id="290" r:id="rId7"/>
    <p:sldId id="259" r:id="rId8"/>
    <p:sldId id="279" r:id="rId9"/>
    <p:sldId id="260" r:id="rId10"/>
    <p:sldId id="261" r:id="rId11"/>
    <p:sldId id="262" r:id="rId12"/>
    <p:sldId id="263" r:id="rId13"/>
    <p:sldId id="264" r:id="rId14"/>
    <p:sldId id="286" r:id="rId15"/>
    <p:sldId id="277" r:id="rId16"/>
    <p:sldId id="281" r:id="rId17"/>
    <p:sldId id="280" r:id="rId18"/>
    <p:sldId id="282" r:id="rId19"/>
    <p:sldId id="278" r:id="rId20"/>
    <p:sldId id="265" r:id="rId21"/>
    <p:sldId id="283" r:id="rId22"/>
    <p:sldId id="284" r:id="rId23"/>
    <p:sldId id="285" r:id="rId24"/>
    <p:sldId id="266" r:id="rId25"/>
    <p:sldId id="267" r:id="rId26"/>
    <p:sldId id="269" r:id="rId27"/>
    <p:sldId id="270" r:id="rId28"/>
    <p:sldId id="271" r:id="rId29"/>
    <p:sldId id="272" r:id="rId30"/>
    <p:sldId id="273" r:id="rId31"/>
    <p:sldId id="274" r:id="rId32"/>
    <p:sldId id="276" r:id="rId33"/>
    <p:sldId id="27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74" autoAdjust="0"/>
  </p:normalViewPr>
  <p:slideViewPr>
    <p:cSldViewPr snapToGrid="0">
      <p:cViewPr varScale="1">
        <p:scale>
          <a:sx n="73" d="100"/>
          <a:sy n="73" d="100"/>
        </p:scale>
        <p:origin x="618"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F4BA41-45FF-40F6-A9F9-7512EECFDEA1}" type="datetimeFigureOut">
              <a:rPr lang="en-US" smtClean="0"/>
              <a:t>8/30/2021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E52845-FF42-4FBF-8F75-21198377AA36}" type="slidenum">
              <a:rPr lang="en-US" smtClean="0"/>
              <a:t>‹#›</a:t>
            </a:fld>
            <a:endParaRPr lang="en-US"/>
          </a:p>
        </p:txBody>
      </p:sp>
    </p:spTree>
    <p:extLst>
      <p:ext uri="{BB962C8B-B14F-4D97-AF65-F5344CB8AC3E}">
        <p14:creationId xmlns:p14="http://schemas.microsoft.com/office/powerpoint/2010/main" val="2820668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None of which should be used for storing junk files.</a:t>
            </a:r>
          </a:p>
        </p:txBody>
      </p:sp>
      <p:sp>
        <p:nvSpPr>
          <p:cNvPr id="4" name="Slide Number Placeholder 3"/>
          <p:cNvSpPr>
            <a:spLocks noGrp="1"/>
          </p:cNvSpPr>
          <p:nvPr>
            <p:ph type="sldNum" sz="quarter" idx="10"/>
          </p:nvPr>
        </p:nvSpPr>
        <p:spPr/>
        <p:txBody>
          <a:bodyPr/>
          <a:lstStyle/>
          <a:p>
            <a:fld id="{EBE52845-FF42-4FBF-8F75-21198377AA36}" type="slidenum">
              <a:rPr lang="en-US" smtClean="0"/>
              <a:t>22</a:t>
            </a:fld>
            <a:endParaRPr lang="en-US"/>
          </a:p>
        </p:txBody>
      </p:sp>
    </p:spTree>
    <p:extLst>
      <p:ext uri="{BB962C8B-B14F-4D97-AF65-F5344CB8AC3E}">
        <p14:creationId xmlns:p14="http://schemas.microsoft.com/office/powerpoint/2010/main" val="4274433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D200869-2B89-4083-B3CC-3A42DAEF3BE4}" type="datetime1">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C9925-2AC8-4C29-B20D-278B31B955F7}" type="slidenum">
              <a:rPr lang="en-US" smtClean="0"/>
              <a:t>‹#›</a:t>
            </a:fld>
            <a:endParaRPr lang="en-US"/>
          </a:p>
        </p:txBody>
      </p:sp>
    </p:spTree>
    <p:extLst>
      <p:ext uri="{BB962C8B-B14F-4D97-AF65-F5344CB8AC3E}">
        <p14:creationId xmlns:p14="http://schemas.microsoft.com/office/powerpoint/2010/main" val="4169947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C8C9E7-6535-482C-B6E1-8EBB7F1418B9}" type="datetime1">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C9925-2AC8-4C29-B20D-278B31B955F7}" type="slidenum">
              <a:rPr lang="en-US" smtClean="0"/>
              <a:t>‹#›</a:t>
            </a:fld>
            <a:endParaRPr lang="en-US"/>
          </a:p>
        </p:txBody>
      </p:sp>
    </p:spTree>
    <p:extLst>
      <p:ext uri="{BB962C8B-B14F-4D97-AF65-F5344CB8AC3E}">
        <p14:creationId xmlns:p14="http://schemas.microsoft.com/office/powerpoint/2010/main" val="883668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16A08F-6968-4D4C-B682-9D567A854EFB}" type="datetime1">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C9925-2AC8-4C29-B20D-278B31B955F7}" type="slidenum">
              <a:rPr lang="en-US" smtClean="0"/>
              <a:t>‹#›</a:t>
            </a:fld>
            <a:endParaRPr lang="en-US"/>
          </a:p>
        </p:txBody>
      </p:sp>
    </p:spTree>
    <p:extLst>
      <p:ext uri="{BB962C8B-B14F-4D97-AF65-F5344CB8AC3E}">
        <p14:creationId xmlns:p14="http://schemas.microsoft.com/office/powerpoint/2010/main" val="31011631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050"/>
          <p:cNvGrpSpPr>
            <a:grpSpLocks/>
          </p:cNvGrpSpPr>
          <p:nvPr/>
        </p:nvGrpSpPr>
        <p:grpSpPr bwMode="auto">
          <a:xfrm>
            <a:off x="508000" y="685800"/>
            <a:ext cx="11186584" cy="4421188"/>
            <a:chOff x="238" y="1056"/>
            <a:chExt cx="5285" cy="2785"/>
          </a:xfrm>
        </p:grpSpPr>
        <p:grpSp>
          <p:nvGrpSpPr>
            <p:cNvPr id="5" name="Group 2051"/>
            <p:cNvGrpSpPr>
              <a:grpSpLocks/>
            </p:cNvGrpSpPr>
            <p:nvPr/>
          </p:nvGrpSpPr>
          <p:grpSpPr bwMode="auto">
            <a:xfrm>
              <a:off x="238" y="1056"/>
              <a:ext cx="5285" cy="1393"/>
              <a:chOff x="238" y="1056"/>
              <a:chExt cx="5285" cy="1393"/>
            </a:xfrm>
          </p:grpSpPr>
          <p:sp>
            <p:nvSpPr>
              <p:cNvPr id="14" name="Rectangle 2052"/>
              <p:cNvSpPr>
                <a:spLocks noChangeArrowheads="1"/>
              </p:cNvSpPr>
              <p:nvPr/>
            </p:nvSpPr>
            <p:spPr bwMode="auto">
              <a:xfrm>
                <a:off x="243" y="1057"/>
                <a:ext cx="5272" cy="1391"/>
              </a:xfrm>
              <a:prstGeom prst="rect">
                <a:avLst/>
              </a:prstGeom>
              <a:solidFill>
                <a:srgbClr val="EAEAEA">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a:solidFill>
                      <a:schemeClr val="tx2"/>
                    </a:solidFill>
                    <a:latin typeface="Times New Roman" panose="02020603050405020304" pitchFamily="18" charset="0"/>
                  </a:defRPr>
                </a:lvl1pPr>
                <a:lvl2pPr marL="742950" indent="-285750">
                  <a:defRPr sz="3200">
                    <a:solidFill>
                      <a:schemeClr val="tx2"/>
                    </a:solidFill>
                    <a:latin typeface="Times New Roman" panose="02020603050405020304" pitchFamily="18" charset="0"/>
                  </a:defRPr>
                </a:lvl2pPr>
                <a:lvl3pPr marL="1143000" indent="-228600">
                  <a:defRPr sz="3200">
                    <a:solidFill>
                      <a:schemeClr val="tx2"/>
                    </a:solidFill>
                    <a:latin typeface="Times New Roman" panose="02020603050405020304" pitchFamily="18" charset="0"/>
                  </a:defRPr>
                </a:lvl3pPr>
                <a:lvl4pPr marL="1600200" indent="-228600">
                  <a:defRPr sz="3200">
                    <a:solidFill>
                      <a:schemeClr val="tx2"/>
                    </a:solidFill>
                    <a:latin typeface="Times New Roman" panose="02020603050405020304" pitchFamily="18" charset="0"/>
                  </a:defRPr>
                </a:lvl4pPr>
                <a:lvl5pPr marL="2057400" indent="-228600">
                  <a:defRPr sz="3200">
                    <a:solidFill>
                      <a:schemeClr val="tx2"/>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2"/>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2"/>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2"/>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2"/>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5" name="Freeform 2053"/>
              <p:cNvSpPr>
                <a:spLocks/>
              </p:cNvSpPr>
              <p:nvPr/>
            </p:nvSpPr>
            <p:spPr bwMode="auto">
              <a:xfrm>
                <a:off x="238" y="1056"/>
                <a:ext cx="5273" cy="1393"/>
              </a:xfrm>
              <a:custGeom>
                <a:avLst/>
                <a:gdLst>
                  <a:gd name="T0" fmla="*/ 5272 w 5273"/>
                  <a:gd name="T1" fmla="*/ 0 h 1393"/>
                  <a:gd name="T2" fmla="*/ 0 w 5273"/>
                  <a:gd name="T3" fmla="*/ 0 h 1393"/>
                  <a:gd name="T4" fmla="*/ 0 w 5273"/>
                  <a:gd name="T5" fmla="*/ 1392 h 1393"/>
                  <a:gd name="T6" fmla="*/ 0 60000 65536"/>
                  <a:gd name="T7" fmla="*/ 0 60000 65536"/>
                  <a:gd name="T8" fmla="*/ 0 60000 65536"/>
                </a:gdLst>
                <a:ahLst/>
                <a:cxnLst>
                  <a:cxn ang="T6">
                    <a:pos x="T0" y="T1"/>
                  </a:cxn>
                  <a:cxn ang="T7">
                    <a:pos x="T2" y="T3"/>
                  </a:cxn>
                  <a:cxn ang="T8">
                    <a:pos x="T4" y="T5"/>
                  </a:cxn>
                </a:cxnLst>
                <a:rect l="0" t="0" r="r" b="b"/>
                <a:pathLst>
                  <a:path w="5273" h="1393">
                    <a:moveTo>
                      <a:pt x="5272" y="0"/>
                    </a:moveTo>
                    <a:lnTo>
                      <a:pt x="0" y="0"/>
                    </a:lnTo>
                    <a:lnTo>
                      <a:pt x="0" y="1392"/>
                    </a:lnTo>
                  </a:path>
                </a:pathLst>
              </a:custGeom>
              <a:noFill/>
              <a:ln w="12700" cap="rnd" cmpd="sng">
                <a:solidFill>
                  <a:srgbClr val="B2B2B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6" name="Freeform 2054"/>
              <p:cNvSpPr>
                <a:spLocks/>
              </p:cNvSpPr>
              <p:nvPr/>
            </p:nvSpPr>
            <p:spPr bwMode="auto">
              <a:xfrm>
                <a:off x="250" y="1056"/>
                <a:ext cx="5273" cy="1393"/>
              </a:xfrm>
              <a:custGeom>
                <a:avLst/>
                <a:gdLst>
                  <a:gd name="T0" fmla="*/ 5272 w 5273"/>
                  <a:gd name="T1" fmla="*/ 0 h 1393"/>
                  <a:gd name="T2" fmla="*/ 5272 w 5273"/>
                  <a:gd name="T3" fmla="*/ 1392 h 1393"/>
                  <a:gd name="T4" fmla="*/ 0 w 5273"/>
                  <a:gd name="T5" fmla="*/ 1392 h 1393"/>
                  <a:gd name="T6" fmla="*/ 0 60000 65536"/>
                  <a:gd name="T7" fmla="*/ 0 60000 65536"/>
                  <a:gd name="T8" fmla="*/ 0 60000 65536"/>
                </a:gdLst>
                <a:ahLst/>
                <a:cxnLst>
                  <a:cxn ang="T6">
                    <a:pos x="T0" y="T1"/>
                  </a:cxn>
                  <a:cxn ang="T7">
                    <a:pos x="T2" y="T3"/>
                  </a:cxn>
                  <a:cxn ang="T8">
                    <a:pos x="T4" y="T5"/>
                  </a:cxn>
                </a:cxnLst>
                <a:rect l="0" t="0" r="r" b="b"/>
                <a:pathLst>
                  <a:path w="5273" h="1393">
                    <a:moveTo>
                      <a:pt x="5272" y="0"/>
                    </a:moveTo>
                    <a:lnTo>
                      <a:pt x="5272" y="1392"/>
                    </a:lnTo>
                    <a:lnTo>
                      <a:pt x="0" y="1392"/>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grpSp>
          <p:nvGrpSpPr>
            <p:cNvPr id="6" name="Group 2055"/>
            <p:cNvGrpSpPr>
              <a:grpSpLocks/>
            </p:cNvGrpSpPr>
            <p:nvPr/>
          </p:nvGrpSpPr>
          <p:grpSpPr bwMode="auto">
            <a:xfrm>
              <a:off x="240" y="3744"/>
              <a:ext cx="5281" cy="97"/>
              <a:chOff x="240" y="3744"/>
              <a:chExt cx="5281" cy="97"/>
            </a:xfrm>
          </p:grpSpPr>
          <p:sp>
            <p:nvSpPr>
              <p:cNvPr id="11" name="Rectangle 2056"/>
              <p:cNvSpPr>
                <a:spLocks noChangeArrowheads="1"/>
              </p:cNvSpPr>
              <p:nvPr/>
            </p:nvSpPr>
            <p:spPr bwMode="auto">
              <a:xfrm>
                <a:off x="240" y="3744"/>
                <a:ext cx="5280" cy="96"/>
              </a:xfrm>
              <a:prstGeom prst="rect">
                <a:avLst/>
              </a:prstGeom>
              <a:solidFill>
                <a:srgbClr val="EAEAEA">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a:solidFill>
                      <a:schemeClr val="tx2"/>
                    </a:solidFill>
                    <a:latin typeface="Times New Roman" panose="02020603050405020304" pitchFamily="18" charset="0"/>
                  </a:defRPr>
                </a:lvl1pPr>
                <a:lvl2pPr marL="742950" indent="-285750">
                  <a:defRPr sz="3200">
                    <a:solidFill>
                      <a:schemeClr val="tx2"/>
                    </a:solidFill>
                    <a:latin typeface="Times New Roman" panose="02020603050405020304" pitchFamily="18" charset="0"/>
                  </a:defRPr>
                </a:lvl2pPr>
                <a:lvl3pPr marL="1143000" indent="-228600">
                  <a:defRPr sz="3200">
                    <a:solidFill>
                      <a:schemeClr val="tx2"/>
                    </a:solidFill>
                    <a:latin typeface="Times New Roman" panose="02020603050405020304" pitchFamily="18" charset="0"/>
                  </a:defRPr>
                </a:lvl3pPr>
                <a:lvl4pPr marL="1600200" indent="-228600">
                  <a:defRPr sz="3200">
                    <a:solidFill>
                      <a:schemeClr val="tx2"/>
                    </a:solidFill>
                    <a:latin typeface="Times New Roman" panose="02020603050405020304" pitchFamily="18" charset="0"/>
                  </a:defRPr>
                </a:lvl4pPr>
                <a:lvl5pPr marL="2057400" indent="-228600">
                  <a:defRPr sz="3200">
                    <a:solidFill>
                      <a:schemeClr val="tx2"/>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2"/>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2"/>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2"/>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2"/>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2" name="Freeform 2057"/>
              <p:cNvSpPr>
                <a:spLocks/>
              </p:cNvSpPr>
              <p:nvPr/>
            </p:nvSpPr>
            <p:spPr bwMode="auto">
              <a:xfrm>
                <a:off x="240" y="3744"/>
                <a:ext cx="5281" cy="97"/>
              </a:xfrm>
              <a:custGeom>
                <a:avLst/>
                <a:gdLst>
                  <a:gd name="T0" fmla="*/ 5280 w 5281"/>
                  <a:gd name="T1" fmla="*/ 0 h 97"/>
                  <a:gd name="T2" fmla="*/ 0 w 5281"/>
                  <a:gd name="T3" fmla="*/ 0 h 97"/>
                  <a:gd name="T4" fmla="*/ 0 w 5281"/>
                  <a:gd name="T5" fmla="*/ 96 h 97"/>
                  <a:gd name="T6" fmla="*/ 0 60000 65536"/>
                  <a:gd name="T7" fmla="*/ 0 60000 65536"/>
                  <a:gd name="T8" fmla="*/ 0 60000 65536"/>
                </a:gdLst>
                <a:ahLst/>
                <a:cxnLst>
                  <a:cxn ang="T6">
                    <a:pos x="T0" y="T1"/>
                  </a:cxn>
                  <a:cxn ang="T7">
                    <a:pos x="T2" y="T3"/>
                  </a:cxn>
                  <a:cxn ang="T8">
                    <a:pos x="T4" y="T5"/>
                  </a:cxn>
                </a:cxnLst>
                <a:rect l="0" t="0" r="r" b="b"/>
                <a:pathLst>
                  <a:path w="5281" h="97">
                    <a:moveTo>
                      <a:pt x="5280" y="0"/>
                    </a:moveTo>
                    <a:lnTo>
                      <a:pt x="0" y="0"/>
                    </a:lnTo>
                    <a:lnTo>
                      <a:pt x="0" y="96"/>
                    </a:lnTo>
                  </a:path>
                </a:pathLst>
              </a:custGeom>
              <a:noFill/>
              <a:ln w="12700" cap="rnd" cmpd="sng">
                <a:solidFill>
                  <a:srgbClr val="B2B2B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3" name="Freeform 2058"/>
              <p:cNvSpPr>
                <a:spLocks/>
              </p:cNvSpPr>
              <p:nvPr/>
            </p:nvSpPr>
            <p:spPr bwMode="auto">
              <a:xfrm>
                <a:off x="240" y="3744"/>
                <a:ext cx="5281" cy="97"/>
              </a:xfrm>
              <a:custGeom>
                <a:avLst/>
                <a:gdLst>
                  <a:gd name="T0" fmla="*/ 5280 w 5281"/>
                  <a:gd name="T1" fmla="*/ 0 h 97"/>
                  <a:gd name="T2" fmla="*/ 5280 w 5281"/>
                  <a:gd name="T3" fmla="*/ 96 h 97"/>
                  <a:gd name="T4" fmla="*/ 0 w 5281"/>
                  <a:gd name="T5" fmla="*/ 96 h 97"/>
                  <a:gd name="T6" fmla="*/ 0 60000 65536"/>
                  <a:gd name="T7" fmla="*/ 0 60000 65536"/>
                  <a:gd name="T8" fmla="*/ 0 60000 65536"/>
                </a:gdLst>
                <a:ahLst/>
                <a:cxnLst>
                  <a:cxn ang="T6">
                    <a:pos x="T0" y="T1"/>
                  </a:cxn>
                  <a:cxn ang="T7">
                    <a:pos x="T2" y="T3"/>
                  </a:cxn>
                  <a:cxn ang="T8">
                    <a:pos x="T4" y="T5"/>
                  </a:cxn>
                </a:cxnLst>
                <a:rect l="0" t="0" r="r" b="b"/>
                <a:pathLst>
                  <a:path w="5281" h="97">
                    <a:moveTo>
                      <a:pt x="5280" y="0"/>
                    </a:moveTo>
                    <a:lnTo>
                      <a:pt x="5280" y="96"/>
                    </a:lnTo>
                    <a:lnTo>
                      <a:pt x="0" y="96"/>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grpSp>
          <p:nvGrpSpPr>
            <p:cNvPr id="7" name="Group 2059"/>
            <p:cNvGrpSpPr>
              <a:grpSpLocks/>
            </p:cNvGrpSpPr>
            <p:nvPr/>
          </p:nvGrpSpPr>
          <p:grpSpPr bwMode="auto">
            <a:xfrm>
              <a:off x="338" y="1200"/>
              <a:ext cx="97" cy="1104"/>
              <a:chOff x="338" y="1200"/>
              <a:chExt cx="97" cy="1104"/>
            </a:xfrm>
          </p:grpSpPr>
          <p:sp useBgFill="1">
            <p:nvSpPr>
              <p:cNvPr id="8" name="Rectangle 2060"/>
              <p:cNvSpPr>
                <a:spLocks noChangeArrowheads="1"/>
              </p:cNvSpPr>
              <p:nvPr/>
            </p:nvSpPr>
            <p:spPr bwMode="auto">
              <a:xfrm>
                <a:off x="338" y="1201"/>
                <a:ext cx="96" cy="1103"/>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a:solidFill>
                      <a:schemeClr val="tx2"/>
                    </a:solidFill>
                    <a:latin typeface="Times New Roman" panose="02020603050405020304" pitchFamily="18" charset="0"/>
                  </a:defRPr>
                </a:lvl1pPr>
                <a:lvl2pPr marL="742950" indent="-285750">
                  <a:defRPr sz="3200">
                    <a:solidFill>
                      <a:schemeClr val="tx2"/>
                    </a:solidFill>
                    <a:latin typeface="Times New Roman" panose="02020603050405020304" pitchFamily="18" charset="0"/>
                  </a:defRPr>
                </a:lvl2pPr>
                <a:lvl3pPr marL="1143000" indent="-228600">
                  <a:defRPr sz="3200">
                    <a:solidFill>
                      <a:schemeClr val="tx2"/>
                    </a:solidFill>
                    <a:latin typeface="Times New Roman" panose="02020603050405020304" pitchFamily="18" charset="0"/>
                  </a:defRPr>
                </a:lvl3pPr>
                <a:lvl4pPr marL="1600200" indent="-228600">
                  <a:defRPr sz="3200">
                    <a:solidFill>
                      <a:schemeClr val="tx2"/>
                    </a:solidFill>
                    <a:latin typeface="Times New Roman" panose="02020603050405020304" pitchFamily="18" charset="0"/>
                  </a:defRPr>
                </a:lvl4pPr>
                <a:lvl5pPr marL="2057400" indent="-228600">
                  <a:defRPr sz="3200">
                    <a:solidFill>
                      <a:schemeClr val="tx2"/>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2"/>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2"/>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2"/>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2"/>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 name="Freeform 2061"/>
              <p:cNvSpPr>
                <a:spLocks/>
              </p:cNvSpPr>
              <p:nvPr/>
            </p:nvSpPr>
            <p:spPr bwMode="auto">
              <a:xfrm>
                <a:off x="338" y="1200"/>
                <a:ext cx="97" cy="1104"/>
              </a:xfrm>
              <a:custGeom>
                <a:avLst/>
                <a:gdLst>
                  <a:gd name="T0" fmla="*/ 0 w 97"/>
                  <a:gd name="T1" fmla="*/ 1103 h 1104"/>
                  <a:gd name="T2" fmla="*/ 96 w 97"/>
                  <a:gd name="T3" fmla="*/ 1103 h 1104"/>
                  <a:gd name="T4" fmla="*/ 96 w 97"/>
                  <a:gd name="T5" fmla="*/ 0 h 1104"/>
                  <a:gd name="T6" fmla="*/ 0 60000 65536"/>
                  <a:gd name="T7" fmla="*/ 0 60000 65536"/>
                  <a:gd name="T8" fmla="*/ 0 60000 65536"/>
                </a:gdLst>
                <a:ahLst/>
                <a:cxnLst>
                  <a:cxn ang="T6">
                    <a:pos x="T0" y="T1"/>
                  </a:cxn>
                  <a:cxn ang="T7">
                    <a:pos x="T2" y="T3"/>
                  </a:cxn>
                  <a:cxn ang="T8">
                    <a:pos x="T4" y="T5"/>
                  </a:cxn>
                </a:cxnLst>
                <a:rect l="0" t="0" r="r" b="b"/>
                <a:pathLst>
                  <a:path w="97" h="1104">
                    <a:moveTo>
                      <a:pt x="0" y="1103"/>
                    </a:moveTo>
                    <a:lnTo>
                      <a:pt x="96" y="1103"/>
                    </a:lnTo>
                    <a:lnTo>
                      <a:pt x="96" y="0"/>
                    </a:lnTo>
                  </a:path>
                </a:pathLst>
              </a:custGeom>
              <a:noFill/>
              <a:ln w="12700" cap="rnd" cmpd="sng">
                <a:solidFill>
                  <a:srgbClr val="B2B2B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 name="Freeform 2062"/>
              <p:cNvSpPr>
                <a:spLocks/>
              </p:cNvSpPr>
              <p:nvPr/>
            </p:nvSpPr>
            <p:spPr bwMode="auto">
              <a:xfrm>
                <a:off x="338" y="1200"/>
                <a:ext cx="97" cy="1104"/>
              </a:xfrm>
              <a:custGeom>
                <a:avLst/>
                <a:gdLst>
                  <a:gd name="T0" fmla="*/ 0 w 97"/>
                  <a:gd name="T1" fmla="*/ 1103 h 1104"/>
                  <a:gd name="T2" fmla="*/ 0 w 97"/>
                  <a:gd name="T3" fmla="*/ 0 h 1104"/>
                  <a:gd name="T4" fmla="*/ 96 w 97"/>
                  <a:gd name="T5" fmla="*/ 0 h 1104"/>
                  <a:gd name="T6" fmla="*/ 0 60000 65536"/>
                  <a:gd name="T7" fmla="*/ 0 60000 65536"/>
                  <a:gd name="T8" fmla="*/ 0 60000 65536"/>
                </a:gdLst>
                <a:ahLst/>
                <a:cxnLst>
                  <a:cxn ang="T6">
                    <a:pos x="T0" y="T1"/>
                  </a:cxn>
                  <a:cxn ang="T7">
                    <a:pos x="T2" y="T3"/>
                  </a:cxn>
                  <a:cxn ang="T8">
                    <a:pos x="T4" y="T5"/>
                  </a:cxn>
                </a:cxnLst>
                <a:rect l="0" t="0" r="r" b="b"/>
                <a:pathLst>
                  <a:path w="97" h="1104">
                    <a:moveTo>
                      <a:pt x="0" y="1103"/>
                    </a:moveTo>
                    <a:lnTo>
                      <a:pt x="0" y="0"/>
                    </a:lnTo>
                    <a:lnTo>
                      <a:pt x="96" y="0"/>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grpSp>
      <p:sp>
        <p:nvSpPr>
          <p:cNvPr id="49167" name="Rectangle 2063"/>
          <p:cNvSpPr>
            <a:spLocks noGrp="1" noChangeArrowheads="1"/>
          </p:cNvSpPr>
          <p:nvPr>
            <p:ph type="ctrTitle" sz="quarter"/>
          </p:nvPr>
        </p:nvSpPr>
        <p:spPr>
          <a:xfrm>
            <a:off x="1117600" y="1219200"/>
            <a:ext cx="10363200" cy="1143000"/>
          </a:xfrm>
        </p:spPr>
        <p:txBody>
          <a:bodyPr/>
          <a:lstStyle>
            <a:lvl1pPr>
              <a:defRPr/>
            </a:lvl1pPr>
          </a:lstStyle>
          <a:p>
            <a:pPr lvl="0"/>
            <a:r>
              <a:rPr lang="en-US" altLang="en-US" noProof="0"/>
              <a:t>Click to edit Master title style</a:t>
            </a:r>
          </a:p>
        </p:txBody>
      </p:sp>
      <p:sp>
        <p:nvSpPr>
          <p:cNvPr id="49168" name="Rectangle 2064"/>
          <p:cNvSpPr>
            <a:spLocks noGrp="1" noChangeArrowheads="1"/>
          </p:cNvSpPr>
          <p:nvPr>
            <p:ph type="subTitle" sz="quarter" idx="1"/>
          </p:nvPr>
        </p:nvSpPr>
        <p:spPr>
          <a:xfrm>
            <a:off x="1320800" y="2971800"/>
            <a:ext cx="8534400" cy="1752600"/>
          </a:xfrm>
        </p:spPr>
        <p:txBody>
          <a:bodyPr anchor="ctr"/>
          <a:lstStyle>
            <a:lvl1pPr marL="0" indent="0" algn="ctr">
              <a:buFont typeface="Monotype Sorts" pitchFamily="2" charset="2"/>
              <a:buNone/>
              <a:defRPr/>
            </a:lvl1pPr>
          </a:lstStyle>
          <a:p>
            <a:pPr lvl="0"/>
            <a:r>
              <a:rPr lang="en-US" altLang="en-US" noProof="0"/>
              <a:t>Click to edit Master subtitle style</a:t>
            </a:r>
          </a:p>
        </p:txBody>
      </p:sp>
      <p:sp>
        <p:nvSpPr>
          <p:cNvPr id="17" name="Rectangle 2065"/>
          <p:cNvSpPr>
            <a:spLocks noGrp="1" noChangeArrowheads="1"/>
          </p:cNvSpPr>
          <p:nvPr>
            <p:ph type="dt" sz="quarter" idx="10"/>
          </p:nvPr>
        </p:nvSpPr>
        <p:spPr>
          <a:xfrm>
            <a:off x="508000" y="6324600"/>
            <a:ext cx="2540000" cy="457200"/>
          </a:xfrm>
        </p:spPr>
        <p:txBody>
          <a:bodyPr/>
          <a:lstStyle>
            <a:lvl1pPr>
              <a:defRPr/>
            </a:lvl1pPr>
          </a:lstStyle>
          <a:p>
            <a:pPr eaLnBrk="0" fontAlgn="base" hangingPunct="0">
              <a:spcBef>
                <a:spcPct val="0"/>
              </a:spcBef>
              <a:spcAft>
                <a:spcPct val="0"/>
              </a:spcAft>
              <a:defRPr/>
            </a:pPr>
            <a:endParaRPr lang="en-US" altLang="en-US">
              <a:solidFill>
                <a:srgbClr val="000000"/>
              </a:solidFill>
            </a:endParaRPr>
          </a:p>
        </p:txBody>
      </p:sp>
      <p:sp>
        <p:nvSpPr>
          <p:cNvPr id="18" name="Rectangle 2066"/>
          <p:cNvSpPr>
            <a:spLocks noGrp="1" noChangeArrowheads="1"/>
          </p:cNvSpPr>
          <p:nvPr>
            <p:ph type="ftr" sz="quarter" idx="11"/>
          </p:nvPr>
        </p:nvSpPr>
        <p:spPr>
          <a:xfrm>
            <a:off x="4165600" y="6324600"/>
            <a:ext cx="3860800" cy="457200"/>
          </a:xfrm>
        </p:spPr>
        <p:txBody>
          <a:bodyPr/>
          <a:lstStyle>
            <a:lvl1pPr>
              <a:defRPr/>
            </a:lvl1pPr>
          </a:lstStyle>
          <a:p>
            <a:pPr eaLnBrk="0" fontAlgn="base" hangingPunct="0">
              <a:spcBef>
                <a:spcPct val="0"/>
              </a:spcBef>
              <a:spcAft>
                <a:spcPct val="0"/>
              </a:spcAft>
              <a:defRPr/>
            </a:pPr>
            <a:endParaRPr lang="en-US" altLang="en-US">
              <a:solidFill>
                <a:srgbClr val="000000"/>
              </a:solidFill>
            </a:endParaRPr>
          </a:p>
        </p:txBody>
      </p:sp>
      <p:sp>
        <p:nvSpPr>
          <p:cNvPr id="19" name="Rectangle 2067"/>
          <p:cNvSpPr>
            <a:spLocks noGrp="1" noChangeArrowheads="1"/>
          </p:cNvSpPr>
          <p:nvPr>
            <p:ph type="sldNum" sz="quarter" idx="12"/>
          </p:nvPr>
        </p:nvSpPr>
        <p:spPr>
          <a:xfrm>
            <a:off x="9144000" y="6324600"/>
            <a:ext cx="2540000" cy="457200"/>
          </a:xfrm>
        </p:spPr>
        <p:txBody>
          <a:bodyPr/>
          <a:lstStyle>
            <a:lvl1pPr>
              <a:defRPr/>
            </a:lvl1pPr>
          </a:lstStyle>
          <a:p>
            <a:pPr eaLnBrk="0" fontAlgn="base" hangingPunct="0">
              <a:spcBef>
                <a:spcPct val="0"/>
              </a:spcBef>
              <a:spcAft>
                <a:spcPct val="0"/>
              </a:spcAft>
              <a:defRPr/>
            </a:pPr>
            <a:fld id="{63FE91DF-A8A6-40FC-BAB5-50A7A9AF55FD}" type="slidenum">
              <a:rPr lang="en-US" altLang="en-US" smtClean="0">
                <a:solidFill>
                  <a:srgbClr val="000000"/>
                </a:solidFill>
              </a:rPr>
              <a:pPr eaLnBrk="0" fontAlgn="base" hangingPunct="0">
                <a:spcBef>
                  <a:spcPct val="0"/>
                </a:spcBef>
                <a:spcAft>
                  <a:spcPct val="0"/>
                </a:spcAft>
                <a:defRPr/>
              </a:pPr>
              <a:t>‹#›</a:t>
            </a:fld>
            <a:endParaRPr lang="en-US" altLang="en-US">
              <a:solidFill>
                <a:srgbClr val="000000"/>
              </a:solidFill>
            </a:endParaRPr>
          </a:p>
        </p:txBody>
      </p:sp>
    </p:spTree>
    <p:extLst>
      <p:ext uri="{BB962C8B-B14F-4D97-AF65-F5344CB8AC3E}">
        <p14:creationId xmlns:p14="http://schemas.microsoft.com/office/powerpoint/2010/main" val="568258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7"/>
          <p:cNvSpPr>
            <a:spLocks noGrp="1" noChangeArrowheads="1"/>
          </p:cNvSpPr>
          <p:nvPr>
            <p:ph type="dt" sz="half" idx="10"/>
          </p:nvPr>
        </p:nvSpPr>
        <p:spPr>
          <a:ln/>
        </p:spPr>
        <p:txBody>
          <a:bodyPr/>
          <a:lstStyle>
            <a:lvl1pPr>
              <a:defRPr/>
            </a:lvl1pPr>
          </a:lstStyle>
          <a:p>
            <a:pPr eaLnBrk="0" fontAlgn="base" hangingPunct="0">
              <a:spcBef>
                <a:spcPct val="0"/>
              </a:spcBef>
              <a:spcAft>
                <a:spcPct val="0"/>
              </a:spcAft>
              <a:defRPr/>
            </a:pPr>
            <a:endParaRPr lang="en-US" altLang="en-US">
              <a:solidFill>
                <a:srgbClr val="000000"/>
              </a:solidFill>
            </a:endParaRPr>
          </a:p>
        </p:txBody>
      </p:sp>
      <p:sp>
        <p:nvSpPr>
          <p:cNvPr id="5" name="Rectangle 18"/>
          <p:cNvSpPr>
            <a:spLocks noGrp="1" noChangeArrowheads="1"/>
          </p:cNvSpPr>
          <p:nvPr>
            <p:ph type="ftr" sz="quarter" idx="11"/>
          </p:nvPr>
        </p:nvSpPr>
        <p:spPr>
          <a:ln/>
        </p:spPr>
        <p:txBody>
          <a:bodyPr/>
          <a:lstStyle>
            <a:lvl1pPr>
              <a:defRPr/>
            </a:lvl1pPr>
          </a:lstStyle>
          <a:p>
            <a:pPr eaLnBrk="0" fontAlgn="base" hangingPunct="0">
              <a:spcBef>
                <a:spcPct val="0"/>
              </a:spcBef>
              <a:spcAft>
                <a:spcPct val="0"/>
              </a:spcAft>
              <a:defRPr/>
            </a:pPr>
            <a:endParaRPr lang="en-US" altLang="en-US">
              <a:solidFill>
                <a:srgbClr val="000000"/>
              </a:solidFill>
            </a:endParaRPr>
          </a:p>
        </p:txBody>
      </p:sp>
      <p:sp>
        <p:nvSpPr>
          <p:cNvPr id="6" name="Rectangle 19"/>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defRPr/>
            </a:pPr>
            <a:fld id="{FEB427A5-7E8D-40EA-AEA8-8877CDC15CE8}" type="slidenum">
              <a:rPr lang="en-US" altLang="en-US" smtClean="0">
                <a:solidFill>
                  <a:srgbClr val="000000"/>
                </a:solidFill>
              </a:rPr>
              <a:pPr eaLnBrk="0" fontAlgn="base" hangingPunct="0">
                <a:spcBef>
                  <a:spcPct val="0"/>
                </a:spcBef>
                <a:spcAft>
                  <a:spcPct val="0"/>
                </a:spcAft>
                <a:defRPr/>
              </a:pPr>
              <a:t>‹#›</a:t>
            </a:fld>
            <a:endParaRPr lang="en-US" altLang="en-US">
              <a:solidFill>
                <a:srgbClr val="000000"/>
              </a:solidFill>
            </a:endParaRPr>
          </a:p>
        </p:txBody>
      </p:sp>
    </p:spTree>
    <p:extLst>
      <p:ext uri="{BB962C8B-B14F-4D97-AF65-F5344CB8AC3E}">
        <p14:creationId xmlns:p14="http://schemas.microsoft.com/office/powerpoint/2010/main" val="19109471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17"/>
          <p:cNvSpPr>
            <a:spLocks noGrp="1" noChangeArrowheads="1"/>
          </p:cNvSpPr>
          <p:nvPr>
            <p:ph type="dt" sz="half" idx="10"/>
          </p:nvPr>
        </p:nvSpPr>
        <p:spPr>
          <a:ln/>
        </p:spPr>
        <p:txBody>
          <a:bodyPr/>
          <a:lstStyle>
            <a:lvl1pPr>
              <a:defRPr/>
            </a:lvl1pPr>
          </a:lstStyle>
          <a:p>
            <a:pPr eaLnBrk="0" fontAlgn="base" hangingPunct="0">
              <a:spcBef>
                <a:spcPct val="0"/>
              </a:spcBef>
              <a:spcAft>
                <a:spcPct val="0"/>
              </a:spcAft>
              <a:defRPr/>
            </a:pPr>
            <a:endParaRPr lang="en-US" altLang="en-US">
              <a:solidFill>
                <a:srgbClr val="000000"/>
              </a:solidFill>
            </a:endParaRPr>
          </a:p>
        </p:txBody>
      </p:sp>
      <p:sp>
        <p:nvSpPr>
          <p:cNvPr id="5" name="Rectangle 18"/>
          <p:cNvSpPr>
            <a:spLocks noGrp="1" noChangeArrowheads="1"/>
          </p:cNvSpPr>
          <p:nvPr>
            <p:ph type="ftr" sz="quarter" idx="11"/>
          </p:nvPr>
        </p:nvSpPr>
        <p:spPr>
          <a:ln/>
        </p:spPr>
        <p:txBody>
          <a:bodyPr/>
          <a:lstStyle>
            <a:lvl1pPr>
              <a:defRPr/>
            </a:lvl1pPr>
          </a:lstStyle>
          <a:p>
            <a:pPr eaLnBrk="0" fontAlgn="base" hangingPunct="0">
              <a:spcBef>
                <a:spcPct val="0"/>
              </a:spcBef>
              <a:spcAft>
                <a:spcPct val="0"/>
              </a:spcAft>
              <a:defRPr/>
            </a:pPr>
            <a:endParaRPr lang="en-US" altLang="en-US">
              <a:solidFill>
                <a:srgbClr val="000000"/>
              </a:solidFill>
            </a:endParaRPr>
          </a:p>
        </p:txBody>
      </p:sp>
      <p:sp>
        <p:nvSpPr>
          <p:cNvPr id="6" name="Rectangle 19"/>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defRPr/>
            </a:pPr>
            <a:fld id="{E9CD60B6-459D-4678-B7D9-D7E362025D87}" type="slidenum">
              <a:rPr lang="en-US" altLang="en-US" smtClean="0">
                <a:solidFill>
                  <a:srgbClr val="000000"/>
                </a:solidFill>
              </a:rPr>
              <a:pPr eaLnBrk="0" fontAlgn="base" hangingPunct="0">
                <a:spcBef>
                  <a:spcPct val="0"/>
                </a:spcBef>
                <a:spcAft>
                  <a:spcPct val="0"/>
                </a:spcAft>
                <a:defRPr/>
              </a:pPr>
              <a:t>‹#›</a:t>
            </a:fld>
            <a:endParaRPr lang="en-US" altLang="en-US">
              <a:solidFill>
                <a:srgbClr val="000000"/>
              </a:solidFill>
            </a:endParaRPr>
          </a:p>
        </p:txBody>
      </p:sp>
    </p:spTree>
    <p:extLst>
      <p:ext uri="{BB962C8B-B14F-4D97-AF65-F5344CB8AC3E}">
        <p14:creationId xmlns:p14="http://schemas.microsoft.com/office/powerpoint/2010/main" val="563842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17600" y="1752600"/>
            <a:ext cx="508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00800" y="1752600"/>
            <a:ext cx="508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7"/>
          <p:cNvSpPr>
            <a:spLocks noGrp="1" noChangeArrowheads="1"/>
          </p:cNvSpPr>
          <p:nvPr>
            <p:ph type="dt" sz="half" idx="10"/>
          </p:nvPr>
        </p:nvSpPr>
        <p:spPr>
          <a:ln/>
        </p:spPr>
        <p:txBody>
          <a:bodyPr/>
          <a:lstStyle>
            <a:lvl1pPr>
              <a:defRPr/>
            </a:lvl1pPr>
          </a:lstStyle>
          <a:p>
            <a:pPr eaLnBrk="0" fontAlgn="base" hangingPunct="0">
              <a:spcBef>
                <a:spcPct val="0"/>
              </a:spcBef>
              <a:spcAft>
                <a:spcPct val="0"/>
              </a:spcAft>
              <a:defRPr/>
            </a:pPr>
            <a:endParaRPr lang="en-US" altLang="en-US">
              <a:solidFill>
                <a:srgbClr val="000000"/>
              </a:solidFill>
            </a:endParaRPr>
          </a:p>
        </p:txBody>
      </p:sp>
      <p:sp>
        <p:nvSpPr>
          <p:cNvPr id="6" name="Rectangle 18"/>
          <p:cNvSpPr>
            <a:spLocks noGrp="1" noChangeArrowheads="1"/>
          </p:cNvSpPr>
          <p:nvPr>
            <p:ph type="ftr" sz="quarter" idx="11"/>
          </p:nvPr>
        </p:nvSpPr>
        <p:spPr>
          <a:ln/>
        </p:spPr>
        <p:txBody>
          <a:bodyPr/>
          <a:lstStyle>
            <a:lvl1pPr>
              <a:defRPr/>
            </a:lvl1pPr>
          </a:lstStyle>
          <a:p>
            <a:pPr eaLnBrk="0" fontAlgn="base" hangingPunct="0">
              <a:spcBef>
                <a:spcPct val="0"/>
              </a:spcBef>
              <a:spcAft>
                <a:spcPct val="0"/>
              </a:spcAft>
              <a:defRPr/>
            </a:pPr>
            <a:endParaRPr lang="en-US" altLang="en-US">
              <a:solidFill>
                <a:srgbClr val="000000"/>
              </a:solidFill>
            </a:endParaRPr>
          </a:p>
        </p:txBody>
      </p:sp>
      <p:sp>
        <p:nvSpPr>
          <p:cNvPr id="7" name="Rectangle 19"/>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defRPr/>
            </a:pPr>
            <a:fld id="{95219605-98CD-4B26-B759-0E40B28E305C}" type="slidenum">
              <a:rPr lang="en-US" altLang="en-US" smtClean="0">
                <a:solidFill>
                  <a:srgbClr val="000000"/>
                </a:solidFill>
              </a:rPr>
              <a:pPr eaLnBrk="0" fontAlgn="base" hangingPunct="0">
                <a:spcBef>
                  <a:spcPct val="0"/>
                </a:spcBef>
                <a:spcAft>
                  <a:spcPct val="0"/>
                </a:spcAft>
                <a:defRPr/>
              </a:pPr>
              <a:t>‹#›</a:t>
            </a:fld>
            <a:endParaRPr lang="en-US" altLang="en-US">
              <a:solidFill>
                <a:srgbClr val="000000"/>
              </a:solidFill>
            </a:endParaRPr>
          </a:p>
        </p:txBody>
      </p:sp>
    </p:spTree>
    <p:extLst>
      <p:ext uri="{BB962C8B-B14F-4D97-AF65-F5344CB8AC3E}">
        <p14:creationId xmlns:p14="http://schemas.microsoft.com/office/powerpoint/2010/main" val="60043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7"/>
          <p:cNvSpPr>
            <a:spLocks noGrp="1" noChangeArrowheads="1"/>
          </p:cNvSpPr>
          <p:nvPr>
            <p:ph type="dt" sz="half" idx="10"/>
          </p:nvPr>
        </p:nvSpPr>
        <p:spPr>
          <a:ln/>
        </p:spPr>
        <p:txBody>
          <a:bodyPr/>
          <a:lstStyle>
            <a:lvl1pPr>
              <a:defRPr/>
            </a:lvl1pPr>
          </a:lstStyle>
          <a:p>
            <a:pPr eaLnBrk="0" fontAlgn="base" hangingPunct="0">
              <a:spcBef>
                <a:spcPct val="0"/>
              </a:spcBef>
              <a:spcAft>
                <a:spcPct val="0"/>
              </a:spcAft>
              <a:defRPr/>
            </a:pPr>
            <a:endParaRPr lang="en-US" altLang="en-US">
              <a:solidFill>
                <a:srgbClr val="000000"/>
              </a:solidFill>
            </a:endParaRPr>
          </a:p>
        </p:txBody>
      </p:sp>
      <p:sp>
        <p:nvSpPr>
          <p:cNvPr id="8" name="Rectangle 18"/>
          <p:cNvSpPr>
            <a:spLocks noGrp="1" noChangeArrowheads="1"/>
          </p:cNvSpPr>
          <p:nvPr>
            <p:ph type="ftr" sz="quarter" idx="11"/>
          </p:nvPr>
        </p:nvSpPr>
        <p:spPr>
          <a:ln/>
        </p:spPr>
        <p:txBody>
          <a:bodyPr/>
          <a:lstStyle>
            <a:lvl1pPr>
              <a:defRPr/>
            </a:lvl1pPr>
          </a:lstStyle>
          <a:p>
            <a:pPr eaLnBrk="0" fontAlgn="base" hangingPunct="0">
              <a:spcBef>
                <a:spcPct val="0"/>
              </a:spcBef>
              <a:spcAft>
                <a:spcPct val="0"/>
              </a:spcAft>
              <a:defRPr/>
            </a:pPr>
            <a:endParaRPr lang="en-US" altLang="en-US">
              <a:solidFill>
                <a:srgbClr val="000000"/>
              </a:solidFill>
            </a:endParaRPr>
          </a:p>
        </p:txBody>
      </p:sp>
      <p:sp>
        <p:nvSpPr>
          <p:cNvPr id="9" name="Rectangle 19"/>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defRPr/>
            </a:pPr>
            <a:fld id="{8AE45BFC-51BE-47D5-A294-90CB0722D3CC}" type="slidenum">
              <a:rPr lang="en-US" altLang="en-US" smtClean="0">
                <a:solidFill>
                  <a:srgbClr val="000000"/>
                </a:solidFill>
              </a:rPr>
              <a:pPr eaLnBrk="0" fontAlgn="base" hangingPunct="0">
                <a:spcBef>
                  <a:spcPct val="0"/>
                </a:spcBef>
                <a:spcAft>
                  <a:spcPct val="0"/>
                </a:spcAft>
                <a:defRPr/>
              </a:pPr>
              <a:t>‹#›</a:t>
            </a:fld>
            <a:endParaRPr lang="en-US" altLang="en-US">
              <a:solidFill>
                <a:srgbClr val="000000"/>
              </a:solidFill>
            </a:endParaRPr>
          </a:p>
        </p:txBody>
      </p:sp>
    </p:spTree>
    <p:extLst>
      <p:ext uri="{BB962C8B-B14F-4D97-AF65-F5344CB8AC3E}">
        <p14:creationId xmlns:p14="http://schemas.microsoft.com/office/powerpoint/2010/main" val="3033456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7"/>
          <p:cNvSpPr>
            <a:spLocks noGrp="1" noChangeArrowheads="1"/>
          </p:cNvSpPr>
          <p:nvPr>
            <p:ph type="dt" sz="half" idx="10"/>
          </p:nvPr>
        </p:nvSpPr>
        <p:spPr>
          <a:ln/>
        </p:spPr>
        <p:txBody>
          <a:bodyPr/>
          <a:lstStyle>
            <a:lvl1pPr>
              <a:defRPr/>
            </a:lvl1pPr>
          </a:lstStyle>
          <a:p>
            <a:pPr eaLnBrk="0" fontAlgn="base" hangingPunct="0">
              <a:spcBef>
                <a:spcPct val="0"/>
              </a:spcBef>
              <a:spcAft>
                <a:spcPct val="0"/>
              </a:spcAft>
              <a:defRPr/>
            </a:pPr>
            <a:endParaRPr lang="en-US" altLang="en-US">
              <a:solidFill>
                <a:srgbClr val="000000"/>
              </a:solidFill>
            </a:endParaRPr>
          </a:p>
        </p:txBody>
      </p:sp>
      <p:sp>
        <p:nvSpPr>
          <p:cNvPr id="4" name="Rectangle 18"/>
          <p:cNvSpPr>
            <a:spLocks noGrp="1" noChangeArrowheads="1"/>
          </p:cNvSpPr>
          <p:nvPr>
            <p:ph type="ftr" sz="quarter" idx="11"/>
          </p:nvPr>
        </p:nvSpPr>
        <p:spPr>
          <a:ln/>
        </p:spPr>
        <p:txBody>
          <a:bodyPr/>
          <a:lstStyle>
            <a:lvl1pPr>
              <a:defRPr/>
            </a:lvl1pPr>
          </a:lstStyle>
          <a:p>
            <a:pPr eaLnBrk="0" fontAlgn="base" hangingPunct="0">
              <a:spcBef>
                <a:spcPct val="0"/>
              </a:spcBef>
              <a:spcAft>
                <a:spcPct val="0"/>
              </a:spcAft>
              <a:defRPr/>
            </a:pPr>
            <a:endParaRPr lang="en-US" altLang="en-US">
              <a:solidFill>
                <a:srgbClr val="000000"/>
              </a:solidFill>
            </a:endParaRPr>
          </a:p>
        </p:txBody>
      </p:sp>
      <p:sp>
        <p:nvSpPr>
          <p:cNvPr id="5" name="Rectangle 19"/>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defRPr/>
            </a:pPr>
            <a:fld id="{BA9E38A6-1E8D-4FDF-9F59-66A9608998EB}" type="slidenum">
              <a:rPr lang="en-US" altLang="en-US" smtClean="0">
                <a:solidFill>
                  <a:srgbClr val="000000"/>
                </a:solidFill>
              </a:rPr>
              <a:pPr eaLnBrk="0" fontAlgn="base" hangingPunct="0">
                <a:spcBef>
                  <a:spcPct val="0"/>
                </a:spcBef>
                <a:spcAft>
                  <a:spcPct val="0"/>
                </a:spcAft>
                <a:defRPr/>
              </a:pPr>
              <a:t>‹#›</a:t>
            </a:fld>
            <a:endParaRPr lang="en-US" altLang="en-US">
              <a:solidFill>
                <a:srgbClr val="000000"/>
              </a:solidFill>
            </a:endParaRPr>
          </a:p>
        </p:txBody>
      </p:sp>
    </p:spTree>
    <p:extLst>
      <p:ext uri="{BB962C8B-B14F-4D97-AF65-F5344CB8AC3E}">
        <p14:creationId xmlns:p14="http://schemas.microsoft.com/office/powerpoint/2010/main" val="7447606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7"/>
          <p:cNvSpPr>
            <a:spLocks noGrp="1" noChangeArrowheads="1"/>
          </p:cNvSpPr>
          <p:nvPr>
            <p:ph type="dt" sz="half" idx="10"/>
          </p:nvPr>
        </p:nvSpPr>
        <p:spPr>
          <a:ln/>
        </p:spPr>
        <p:txBody>
          <a:bodyPr/>
          <a:lstStyle>
            <a:lvl1pPr>
              <a:defRPr/>
            </a:lvl1pPr>
          </a:lstStyle>
          <a:p>
            <a:pPr eaLnBrk="0" fontAlgn="base" hangingPunct="0">
              <a:spcBef>
                <a:spcPct val="0"/>
              </a:spcBef>
              <a:spcAft>
                <a:spcPct val="0"/>
              </a:spcAft>
              <a:defRPr/>
            </a:pPr>
            <a:endParaRPr lang="en-US" altLang="en-US">
              <a:solidFill>
                <a:srgbClr val="000000"/>
              </a:solidFill>
            </a:endParaRPr>
          </a:p>
        </p:txBody>
      </p:sp>
      <p:sp>
        <p:nvSpPr>
          <p:cNvPr id="3" name="Rectangle 18"/>
          <p:cNvSpPr>
            <a:spLocks noGrp="1" noChangeArrowheads="1"/>
          </p:cNvSpPr>
          <p:nvPr>
            <p:ph type="ftr" sz="quarter" idx="11"/>
          </p:nvPr>
        </p:nvSpPr>
        <p:spPr>
          <a:ln/>
        </p:spPr>
        <p:txBody>
          <a:bodyPr/>
          <a:lstStyle>
            <a:lvl1pPr>
              <a:defRPr/>
            </a:lvl1pPr>
          </a:lstStyle>
          <a:p>
            <a:pPr eaLnBrk="0" fontAlgn="base" hangingPunct="0">
              <a:spcBef>
                <a:spcPct val="0"/>
              </a:spcBef>
              <a:spcAft>
                <a:spcPct val="0"/>
              </a:spcAft>
              <a:defRPr/>
            </a:pPr>
            <a:endParaRPr lang="en-US" altLang="en-US">
              <a:solidFill>
                <a:srgbClr val="000000"/>
              </a:solidFill>
            </a:endParaRPr>
          </a:p>
        </p:txBody>
      </p:sp>
      <p:sp>
        <p:nvSpPr>
          <p:cNvPr id="4" name="Rectangle 19"/>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defRPr/>
            </a:pPr>
            <a:fld id="{36AE07B8-D0A3-4768-B7B3-4D4605D64844}" type="slidenum">
              <a:rPr lang="en-US" altLang="en-US" smtClean="0">
                <a:solidFill>
                  <a:srgbClr val="000000"/>
                </a:solidFill>
              </a:rPr>
              <a:pPr eaLnBrk="0" fontAlgn="base" hangingPunct="0">
                <a:spcBef>
                  <a:spcPct val="0"/>
                </a:spcBef>
                <a:spcAft>
                  <a:spcPct val="0"/>
                </a:spcAft>
                <a:defRPr/>
              </a:pPr>
              <a:t>‹#›</a:t>
            </a:fld>
            <a:endParaRPr lang="en-US" altLang="en-US">
              <a:solidFill>
                <a:srgbClr val="000000"/>
              </a:solidFill>
            </a:endParaRPr>
          </a:p>
        </p:txBody>
      </p:sp>
    </p:spTree>
    <p:extLst>
      <p:ext uri="{BB962C8B-B14F-4D97-AF65-F5344CB8AC3E}">
        <p14:creationId xmlns:p14="http://schemas.microsoft.com/office/powerpoint/2010/main" val="5580176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17"/>
          <p:cNvSpPr>
            <a:spLocks noGrp="1" noChangeArrowheads="1"/>
          </p:cNvSpPr>
          <p:nvPr>
            <p:ph type="dt" sz="half" idx="10"/>
          </p:nvPr>
        </p:nvSpPr>
        <p:spPr>
          <a:ln/>
        </p:spPr>
        <p:txBody>
          <a:bodyPr/>
          <a:lstStyle>
            <a:lvl1pPr>
              <a:defRPr/>
            </a:lvl1pPr>
          </a:lstStyle>
          <a:p>
            <a:pPr eaLnBrk="0" fontAlgn="base" hangingPunct="0">
              <a:spcBef>
                <a:spcPct val="0"/>
              </a:spcBef>
              <a:spcAft>
                <a:spcPct val="0"/>
              </a:spcAft>
              <a:defRPr/>
            </a:pPr>
            <a:endParaRPr lang="en-US" altLang="en-US">
              <a:solidFill>
                <a:srgbClr val="000000"/>
              </a:solidFill>
            </a:endParaRPr>
          </a:p>
        </p:txBody>
      </p:sp>
      <p:sp>
        <p:nvSpPr>
          <p:cNvPr id="6" name="Rectangle 18"/>
          <p:cNvSpPr>
            <a:spLocks noGrp="1" noChangeArrowheads="1"/>
          </p:cNvSpPr>
          <p:nvPr>
            <p:ph type="ftr" sz="quarter" idx="11"/>
          </p:nvPr>
        </p:nvSpPr>
        <p:spPr>
          <a:ln/>
        </p:spPr>
        <p:txBody>
          <a:bodyPr/>
          <a:lstStyle>
            <a:lvl1pPr>
              <a:defRPr/>
            </a:lvl1pPr>
          </a:lstStyle>
          <a:p>
            <a:pPr eaLnBrk="0" fontAlgn="base" hangingPunct="0">
              <a:spcBef>
                <a:spcPct val="0"/>
              </a:spcBef>
              <a:spcAft>
                <a:spcPct val="0"/>
              </a:spcAft>
              <a:defRPr/>
            </a:pPr>
            <a:endParaRPr lang="en-US" altLang="en-US">
              <a:solidFill>
                <a:srgbClr val="000000"/>
              </a:solidFill>
            </a:endParaRPr>
          </a:p>
        </p:txBody>
      </p:sp>
      <p:sp>
        <p:nvSpPr>
          <p:cNvPr id="7" name="Rectangle 19"/>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defRPr/>
            </a:pPr>
            <a:fld id="{05DC88C0-F497-428E-AE1B-061513FA5A59}" type="slidenum">
              <a:rPr lang="en-US" altLang="en-US" smtClean="0">
                <a:solidFill>
                  <a:srgbClr val="000000"/>
                </a:solidFill>
              </a:rPr>
              <a:pPr eaLnBrk="0" fontAlgn="base" hangingPunct="0">
                <a:spcBef>
                  <a:spcPct val="0"/>
                </a:spcBef>
                <a:spcAft>
                  <a:spcPct val="0"/>
                </a:spcAft>
                <a:defRPr/>
              </a:pPr>
              <a:t>‹#›</a:t>
            </a:fld>
            <a:endParaRPr lang="en-US" altLang="en-US">
              <a:solidFill>
                <a:srgbClr val="000000"/>
              </a:solidFill>
            </a:endParaRPr>
          </a:p>
        </p:txBody>
      </p:sp>
    </p:spTree>
    <p:extLst>
      <p:ext uri="{BB962C8B-B14F-4D97-AF65-F5344CB8AC3E}">
        <p14:creationId xmlns:p14="http://schemas.microsoft.com/office/powerpoint/2010/main" val="2606595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93EC90-AC47-471F-B4D0-0B81619BAD49}" type="datetime1">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C9925-2AC8-4C29-B20D-278B31B955F7}" type="slidenum">
              <a:rPr lang="en-US" smtClean="0"/>
              <a:t>‹#›</a:t>
            </a:fld>
            <a:endParaRPr lang="en-US"/>
          </a:p>
        </p:txBody>
      </p:sp>
    </p:spTree>
    <p:extLst>
      <p:ext uri="{BB962C8B-B14F-4D97-AF65-F5344CB8AC3E}">
        <p14:creationId xmlns:p14="http://schemas.microsoft.com/office/powerpoint/2010/main" val="19979174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17"/>
          <p:cNvSpPr>
            <a:spLocks noGrp="1" noChangeArrowheads="1"/>
          </p:cNvSpPr>
          <p:nvPr>
            <p:ph type="dt" sz="half" idx="10"/>
          </p:nvPr>
        </p:nvSpPr>
        <p:spPr>
          <a:ln/>
        </p:spPr>
        <p:txBody>
          <a:bodyPr/>
          <a:lstStyle>
            <a:lvl1pPr>
              <a:defRPr/>
            </a:lvl1pPr>
          </a:lstStyle>
          <a:p>
            <a:pPr eaLnBrk="0" fontAlgn="base" hangingPunct="0">
              <a:spcBef>
                <a:spcPct val="0"/>
              </a:spcBef>
              <a:spcAft>
                <a:spcPct val="0"/>
              </a:spcAft>
              <a:defRPr/>
            </a:pPr>
            <a:endParaRPr lang="en-US" altLang="en-US">
              <a:solidFill>
                <a:srgbClr val="000000"/>
              </a:solidFill>
            </a:endParaRPr>
          </a:p>
        </p:txBody>
      </p:sp>
      <p:sp>
        <p:nvSpPr>
          <p:cNvPr id="6" name="Rectangle 18"/>
          <p:cNvSpPr>
            <a:spLocks noGrp="1" noChangeArrowheads="1"/>
          </p:cNvSpPr>
          <p:nvPr>
            <p:ph type="ftr" sz="quarter" idx="11"/>
          </p:nvPr>
        </p:nvSpPr>
        <p:spPr>
          <a:ln/>
        </p:spPr>
        <p:txBody>
          <a:bodyPr/>
          <a:lstStyle>
            <a:lvl1pPr>
              <a:defRPr/>
            </a:lvl1pPr>
          </a:lstStyle>
          <a:p>
            <a:pPr eaLnBrk="0" fontAlgn="base" hangingPunct="0">
              <a:spcBef>
                <a:spcPct val="0"/>
              </a:spcBef>
              <a:spcAft>
                <a:spcPct val="0"/>
              </a:spcAft>
              <a:defRPr/>
            </a:pPr>
            <a:endParaRPr lang="en-US" altLang="en-US">
              <a:solidFill>
                <a:srgbClr val="000000"/>
              </a:solidFill>
            </a:endParaRPr>
          </a:p>
        </p:txBody>
      </p:sp>
      <p:sp>
        <p:nvSpPr>
          <p:cNvPr id="7" name="Rectangle 19"/>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defRPr/>
            </a:pPr>
            <a:fld id="{98691459-BA89-4EC3-A826-FACC16352421}" type="slidenum">
              <a:rPr lang="en-US" altLang="en-US" smtClean="0">
                <a:solidFill>
                  <a:srgbClr val="000000"/>
                </a:solidFill>
              </a:rPr>
              <a:pPr eaLnBrk="0" fontAlgn="base" hangingPunct="0">
                <a:spcBef>
                  <a:spcPct val="0"/>
                </a:spcBef>
                <a:spcAft>
                  <a:spcPct val="0"/>
                </a:spcAft>
                <a:defRPr/>
              </a:pPr>
              <a:t>‹#›</a:t>
            </a:fld>
            <a:endParaRPr lang="en-US" altLang="en-US">
              <a:solidFill>
                <a:srgbClr val="000000"/>
              </a:solidFill>
            </a:endParaRPr>
          </a:p>
        </p:txBody>
      </p:sp>
    </p:spTree>
    <p:extLst>
      <p:ext uri="{BB962C8B-B14F-4D97-AF65-F5344CB8AC3E}">
        <p14:creationId xmlns:p14="http://schemas.microsoft.com/office/powerpoint/2010/main" val="30301332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7"/>
          <p:cNvSpPr>
            <a:spLocks noGrp="1" noChangeArrowheads="1"/>
          </p:cNvSpPr>
          <p:nvPr>
            <p:ph type="dt" sz="half" idx="10"/>
          </p:nvPr>
        </p:nvSpPr>
        <p:spPr>
          <a:ln/>
        </p:spPr>
        <p:txBody>
          <a:bodyPr/>
          <a:lstStyle>
            <a:lvl1pPr>
              <a:defRPr/>
            </a:lvl1pPr>
          </a:lstStyle>
          <a:p>
            <a:pPr eaLnBrk="0" fontAlgn="base" hangingPunct="0">
              <a:spcBef>
                <a:spcPct val="0"/>
              </a:spcBef>
              <a:spcAft>
                <a:spcPct val="0"/>
              </a:spcAft>
              <a:defRPr/>
            </a:pPr>
            <a:endParaRPr lang="en-US" altLang="en-US">
              <a:solidFill>
                <a:srgbClr val="000000"/>
              </a:solidFill>
            </a:endParaRPr>
          </a:p>
        </p:txBody>
      </p:sp>
      <p:sp>
        <p:nvSpPr>
          <p:cNvPr id="5" name="Rectangle 18"/>
          <p:cNvSpPr>
            <a:spLocks noGrp="1" noChangeArrowheads="1"/>
          </p:cNvSpPr>
          <p:nvPr>
            <p:ph type="ftr" sz="quarter" idx="11"/>
          </p:nvPr>
        </p:nvSpPr>
        <p:spPr>
          <a:ln/>
        </p:spPr>
        <p:txBody>
          <a:bodyPr/>
          <a:lstStyle>
            <a:lvl1pPr>
              <a:defRPr/>
            </a:lvl1pPr>
          </a:lstStyle>
          <a:p>
            <a:pPr eaLnBrk="0" fontAlgn="base" hangingPunct="0">
              <a:spcBef>
                <a:spcPct val="0"/>
              </a:spcBef>
              <a:spcAft>
                <a:spcPct val="0"/>
              </a:spcAft>
              <a:defRPr/>
            </a:pPr>
            <a:endParaRPr lang="en-US" altLang="en-US">
              <a:solidFill>
                <a:srgbClr val="000000"/>
              </a:solidFill>
            </a:endParaRPr>
          </a:p>
        </p:txBody>
      </p:sp>
      <p:sp>
        <p:nvSpPr>
          <p:cNvPr id="6" name="Rectangle 19"/>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defRPr/>
            </a:pPr>
            <a:fld id="{A6380D59-A631-4E5F-AB1B-05088BBCC0CE}" type="slidenum">
              <a:rPr lang="en-US" altLang="en-US" smtClean="0">
                <a:solidFill>
                  <a:srgbClr val="000000"/>
                </a:solidFill>
              </a:rPr>
              <a:pPr eaLnBrk="0" fontAlgn="base" hangingPunct="0">
                <a:spcBef>
                  <a:spcPct val="0"/>
                </a:spcBef>
                <a:spcAft>
                  <a:spcPct val="0"/>
                </a:spcAft>
                <a:defRPr/>
              </a:pPr>
              <a:t>‹#›</a:t>
            </a:fld>
            <a:endParaRPr lang="en-US" altLang="en-US">
              <a:solidFill>
                <a:srgbClr val="000000"/>
              </a:solidFill>
            </a:endParaRPr>
          </a:p>
        </p:txBody>
      </p:sp>
    </p:spTree>
    <p:extLst>
      <p:ext uri="{BB962C8B-B14F-4D97-AF65-F5344CB8AC3E}">
        <p14:creationId xmlns:p14="http://schemas.microsoft.com/office/powerpoint/2010/main" val="5159472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90000" y="342900"/>
            <a:ext cx="2590800" cy="55245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17600" y="342900"/>
            <a:ext cx="7569200" cy="55245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7"/>
          <p:cNvSpPr>
            <a:spLocks noGrp="1" noChangeArrowheads="1"/>
          </p:cNvSpPr>
          <p:nvPr>
            <p:ph type="dt" sz="half" idx="10"/>
          </p:nvPr>
        </p:nvSpPr>
        <p:spPr>
          <a:ln/>
        </p:spPr>
        <p:txBody>
          <a:bodyPr/>
          <a:lstStyle>
            <a:lvl1pPr>
              <a:defRPr/>
            </a:lvl1pPr>
          </a:lstStyle>
          <a:p>
            <a:pPr eaLnBrk="0" fontAlgn="base" hangingPunct="0">
              <a:spcBef>
                <a:spcPct val="0"/>
              </a:spcBef>
              <a:spcAft>
                <a:spcPct val="0"/>
              </a:spcAft>
              <a:defRPr/>
            </a:pPr>
            <a:endParaRPr lang="en-US" altLang="en-US">
              <a:solidFill>
                <a:srgbClr val="000000"/>
              </a:solidFill>
            </a:endParaRPr>
          </a:p>
        </p:txBody>
      </p:sp>
      <p:sp>
        <p:nvSpPr>
          <p:cNvPr id="5" name="Rectangle 18"/>
          <p:cNvSpPr>
            <a:spLocks noGrp="1" noChangeArrowheads="1"/>
          </p:cNvSpPr>
          <p:nvPr>
            <p:ph type="ftr" sz="quarter" idx="11"/>
          </p:nvPr>
        </p:nvSpPr>
        <p:spPr>
          <a:ln/>
        </p:spPr>
        <p:txBody>
          <a:bodyPr/>
          <a:lstStyle>
            <a:lvl1pPr>
              <a:defRPr/>
            </a:lvl1pPr>
          </a:lstStyle>
          <a:p>
            <a:pPr eaLnBrk="0" fontAlgn="base" hangingPunct="0">
              <a:spcBef>
                <a:spcPct val="0"/>
              </a:spcBef>
              <a:spcAft>
                <a:spcPct val="0"/>
              </a:spcAft>
              <a:defRPr/>
            </a:pPr>
            <a:endParaRPr lang="en-US" altLang="en-US">
              <a:solidFill>
                <a:srgbClr val="000000"/>
              </a:solidFill>
            </a:endParaRPr>
          </a:p>
        </p:txBody>
      </p:sp>
      <p:sp>
        <p:nvSpPr>
          <p:cNvPr id="6" name="Rectangle 19"/>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defRPr/>
            </a:pPr>
            <a:fld id="{7DD5884B-C82B-4B15-8203-C9F4E2004316}" type="slidenum">
              <a:rPr lang="en-US" altLang="en-US" smtClean="0">
                <a:solidFill>
                  <a:srgbClr val="000000"/>
                </a:solidFill>
              </a:rPr>
              <a:pPr eaLnBrk="0" fontAlgn="base" hangingPunct="0">
                <a:spcBef>
                  <a:spcPct val="0"/>
                </a:spcBef>
                <a:spcAft>
                  <a:spcPct val="0"/>
                </a:spcAft>
                <a:defRPr/>
              </a:pPr>
              <a:t>‹#›</a:t>
            </a:fld>
            <a:endParaRPr lang="en-US" altLang="en-US">
              <a:solidFill>
                <a:srgbClr val="000000"/>
              </a:solidFill>
            </a:endParaRPr>
          </a:p>
        </p:txBody>
      </p:sp>
    </p:spTree>
    <p:extLst>
      <p:ext uri="{BB962C8B-B14F-4D97-AF65-F5344CB8AC3E}">
        <p14:creationId xmlns:p14="http://schemas.microsoft.com/office/powerpoint/2010/main" val="15429878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7600" y="342900"/>
            <a:ext cx="10363200" cy="1104900"/>
          </a:xfrm>
        </p:spPr>
        <p:txBody>
          <a:bodyPr/>
          <a:lstStyle/>
          <a:p>
            <a:r>
              <a:rPr lang="en-US"/>
              <a:t>Click to edit Master title style</a:t>
            </a:r>
          </a:p>
        </p:txBody>
      </p:sp>
      <p:sp>
        <p:nvSpPr>
          <p:cNvPr id="3" name="Text Placeholder 2"/>
          <p:cNvSpPr>
            <a:spLocks noGrp="1"/>
          </p:cNvSpPr>
          <p:nvPr>
            <p:ph type="body" sz="half" idx="1"/>
          </p:nvPr>
        </p:nvSpPr>
        <p:spPr>
          <a:xfrm>
            <a:off x="1117600" y="1752600"/>
            <a:ext cx="508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00800" y="1752600"/>
            <a:ext cx="508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7"/>
          <p:cNvSpPr>
            <a:spLocks noGrp="1" noChangeArrowheads="1"/>
          </p:cNvSpPr>
          <p:nvPr>
            <p:ph type="dt" sz="half" idx="10"/>
          </p:nvPr>
        </p:nvSpPr>
        <p:spPr>
          <a:ln/>
        </p:spPr>
        <p:txBody>
          <a:bodyPr/>
          <a:lstStyle>
            <a:lvl1pPr>
              <a:defRPr/>
            </a:lvl1pPr>
          </a:lstStyle>
          <a:p>
            <a:pPr eaLnBrk="0" fontAlgn="base" hangingPunct="0">
              <a:spcBef>
                <a:spcPct val="0"/>
              </a:spcBef>
              <a:spcAft>
                <a:spcPct val="0"/>
              </a:spcAft>
              <a:defRPr/>
            </a:pPr>
            <a:endParaRPr lang="en-US" altLang="en-US">
              <a:solidFill>
                <a:srgbClr val="000000"/>
              </a:solidFill>
            </a:endParaRPr>
          </a:p>
        </p:txBody>
      </p:sp>
      <p:sp>
        <p:nvSpPr>
          <p:cNvPr id="6" name="Rectangle 18"/>
          <p:cNvSpPr>
            <a:spLocks noGrp="1" noChangeArrowheads="1"/>
          </p:cNvSpPr>
          <p:nvPr>
            <p:ph type="ftr" sz="quarter" idx="11"/>
          </p:nvPr>
        </p:nvSpPr>
        <p:spPr>
          <a:ln/>
        </p:spPr>
        <p:txBody>
          <a:bodyPr/>
          <a:lstStyle>
            <a:lvl1pPr>
              <a:defRPr/>
            </a:lvl1pPr>
          </a:lstStyle>
          <a:p>
            <a:pPr eaLnBrk="0" fontAlgn="base" hangingPunct="0">
              <a:spcBef>
                <a:spcPct val="0"/>
              </a:spcBef>
              <a:spcAft>
                <a:spcPct val="0"/>
              </a:spcAft>
              <a:defRPr/>
            </a:pPr>
            <a:endParaRPr lang="en-US" altLang="en-US">
              <a:solidFill>
                <a:srgbClr val="000000"/>
              </a:solidFill>
            </a:endParaRPr>
          </a:p>
        </p:txBody>
      </p:sp>
      <p:sp>
        <p:nvSpPr>
          <p:cNvPr id="7" name="Rectangle 19"/>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defRPr/>
            </a:pPr>
            <a:fld id="{FF2E072F-F8DD-4E57-B35F-99719B224A5F}" type="slidenum">
              <a:rPr lang="en-US" altLang="en-US" smtClean="0">
                <a:solidFill>
                  <a:srgbClr val="000000"/>
                </a:solidFill>
              </a:rPr>
              <a:pPr eaLnBrk="0" fontAlgn="base" hangingPunct="0">
                <a:spcBef>
                  <a:spcPct val="0"/>
                </a:spcBef>
                <a:spcAft>
                  <a:spcPct val="0"/>
                </a:spcAft>
                <a:defRPr/>
              </a:pPr>
              <a:t>‹#›</a:t>
            </a:fld>
            <a:endParaRPr lang="en-US" altLang="en-US">
              <a:solidFill>
                <a:srgbClr val="000000"/>
              </a:solidFill>
            </a:endParaRPr>
          </a:p>
        </p:txBody>
      </p:sp>
    </p:spTree>
    <p:extLst>
      <p:ext uri="{BB962C8B-B14F-4D97-AF65-F5344CB8AC3E}">
        <p14:creationId xmlns:p14="http://schemas.microsoft.com/office/powerpoint/2010/main" val="13434841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050"/>
          <p:cNvGrpSpPr>
            <a:grpSpLocks/>
          </p:cNvGrpSpPr>
          <p:nvPr/>
        </p:nvGrpSpPr>
        <p:grpSpPr bwMode="auto">
          <a:xfrm>
            <a:off x="508000" y="685800"/>
            <a:ext cx="11186584" cy="4421188"/>
            <a:chOff x="238" y="1056"/>
            <a:chExt cx="5285" cy="2785"/>
          </a:xfrm>
        </p:grpSpPr>
        <p:grpSp>
          <p:nvGrpSpPr>
            <p:cNvPr id="5" name="Group 2051"/>
            <p:cNvGrpSpPr>
              <a:grpSpLocks/>
            </p:cNvGrpSpPr>
            <p:nvPr/>
          </p:nvGrpSpPr>
          <p:grpSpPr bwMode="auto">
            <a:xfrm>
              <a:off x="238" y="1056"/>
              <a:ext cx="5285" cy="1393"/>
              <a:chOff x="238" y="1056"/>
              <a:chExt cx="5285" cy="1393"/>
            </a:xfrm>
          </p:grpSpPr>
          <p:sp>
            <p:nvSpPr>
              <p:cNvPr id="14" name="Rectangle 2052"/>
              <p:cNvSpPr>
                <a:spLocks noChangeArrowheads="1"/>
              </p:cNvSpPr>
              <p:nvPr/>
            </p:nvSpPr>
            <p:spPr bwMode="auto">
              <a:xfrm>
                <a:off x="243" y="1057"/>
                <a:ext cx="5272" cy="1391"/>
              </a:xfrm>
              <a:prstGeom prst="rect">
                <a:avLst/>
              </a:prstGeom>
              <a:solidFill>
                <a:srgbClr val="EAEAEA">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a:solidFill>
                      <a:schemeClr val="tx2"/>
                    </a:solidFill>
                    <a:latin typeface="Times New Roman" panose="02020603050405020304" pitchFamily="18" charset="0"/>
                  </a:defRPr>
                </a:lvl1pPr>
                <a:lvl2pPr marL="742950" indent="-285750">
                  <a:defRPr sz="3200">
                    <a:solidFill>
                      <a:schemeClr val="tx2"/>
                    </a:solidFill>
                    <a:latin typeface="Times New Roman" panose="02020603050405020304" pitchFamily="18" charset="0"/>
                  </a:defRPr>
                </a:lvl2pPr>
                <a:lvl3pPr marL="1143000" indent="-228600">
                  <a:defRPr sz="3200">
                    <a:solidFill>
                      <a:schemeClr val="tx2"/>
                    </a:solidFill>
                    <a:latin typeface="Times New Roman" panose="02020603050405020304" pitchFamily="18" charset="0"/>
                  </a:defRPr>
                </a:lvl3pPr>
                <a:lvl4pPr marL="1600200" indent="-228600">
                  <a:defRPr sz="3200">
                    <a:solidFill>
                      <a:schemeClr val="tx2"/>
                    </a:solidFill>
                    <a:latin typeface="Times New Roman" panose="02020603050405020304" pitchFamily="18" charset="0"/>
                  </a:defRPr>
                </a:lvl4pPr>
                <a:lvl5pPr marL="2057400" indent="-228600">
                  <a:defRPr sz="3200">
                    <a:solidFill>
                      <a:schemeClr val="tx2"/>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2"/>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2"/>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2"/>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2"/>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5" name="Freeform 2053"/>
              <p:cNvSpPr>
                <a:spLocks/>
              </p:cNvSpPr>
              <p:nvPr/>
            </p:nvSpPr>
            <p:spPr bwMode="auto">
              <a:xfrm>
                <a:off x="238" y="1056"/>
                <a:ext cx="5273" cy="1393"/>
              </a:xfrm>
              <a:custGeom>
                <a:avLst/>
                <a:gdLst>
                  <a:gd name="T0" fmla="*/ 5272 w 5273"/>
                  <a:gd name="T1" fmla="*/ 0 h 1393"/>
                  <a:gd name="T2" fmla="*/ 0 w 5273"/>
                  <a:gd name="T3" fmla="*/ 0 h 1393"/>
                  <a:gd name="T4" fmla="*/ 0 w 5273"/>
                  <a:gd name="T5" fmla="*/ 1392 h 1393"/>
                  <a:gd name="T6" fmla="*/ 0 60000 65536"/>
                  <a:gd name="T7" fmla="*/ 0 60000 65536"/>
                  <a:gd name="T8" fmla="*/ 0 60000 65536"/>
                </a:gdLst>
                <a:ahLst/>
                <a:cxnLst>
                  <a:cxn ang="T6">
                    <a:pos x="T0" y="T1"/>
                  </a:cxn>
                  <a:cxn ang="T7">
                    <a:pos x="T2" y="T3"/>
                  </a:cxn>
                  <a:cxn ang="T8">
                    <a:pos x="T4" y="T5"/>
                  </a:cxn>
                </a:cxnLst>
                <a:rect l="0" t="0" r="r" b="b"/>
                <a:pathLst>
                  <a:path w="5273" h="1393">
                    <a:moveTo>
                      <a:pt x="5272" y="0"/>
                    </a:moveTo>
                    <a:lnTo>
                      <a:pt x="0" y="0"/>
                    </a:lnTo>
                    <a:lnTo>
                      <a:pt x="0" y="1392"/>
                    </a:lnTo>
                  </a:path>
                </a:pathLst>
              </a:custGeom>
              <a:noFill/>
              <a:ln w="12700" cap="rnd" cmpd="sng">
                <a:solidFill>
                  <a:srgbClr val="B2B2B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6" name="Freeform 2054"/>
              <p:cNvSpPr>
                <a:spLocks/>
              </p:cNvSpPr>
              <p:nvPr/>
            </p:nvSpPr>
            <p:spPr bwMode="auto">
              <a:xfrm>
                <a:off x="250" y="1056"/>
                <a:ext cx="5273" cy="1393"/>
              </a:xfrm>
              <a:custGeom>
                <a:avLst/>
                <a:gdLst>
                  <a:gd name="T0" fmla="*/ 5272 w 5273"/>
                  <a:gd name="T1" fmla="*/ 0 h 1393"/>
                  <a:gd name="T2" fmla="*/ 5272 w 5273"/>
                  <a:gd name="T3" fmla="*/ 1392 h 1393"/>
                  <a:gd name="T4" fmla="*/ 0 w 5273"/>
                  <a:gd name="T5" fmla="*/ 1392 h 1393"/>
                  <a:gd name="T6" fmla="*/ 0 60000 65536"/>
                  <a:gd name="T7" fmla="*/ 0 60000 65536"/>
                  <a:gd name="T8" fmla="*/ 0 60000 65536"/>
                </a:gdLst>
                <a:ahLst/>
                <a:cxnLst>
                  <a:cxn ang="T6">
                    <a:pos x="T0" y="T1"/>
                  </a:cxn>
                  <a:cxn ang="T7">
                    <a:pos x="T2" y="T3"/>
                  </a:cxn>
                  <a:cxn ang="T8">
                    <a:pos x="T4" y="T5"/>
                  </a:cxn>
                </a:cxnLst>
                <a:rect l="0" t="0" r="r" b="b"/>
                <a:pathLst>
                  <a:path w="5273" h="1393">
                    <a:moveTo>
                      <a:pt x="5272" y="0"/>
                    </a:moveTo>
                    <a:lnTo>
                      <a:pt x="5272" y="1392"/>
                    </a:lnTo>
                    <a:lnTo>
                      <a:pt x="0" y="1392"/>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grpSp>
          <p:nvGrpSpPr>
            <p:cNvPr id="6" name="Group 2055"/>
            <p:cNvGrpSpPr>
              <a:grpSpLocks/>
            </p:cNvGrpSpPr>
            <p:nvPr/>
          </p:nvGrpSpPr>
          <p:grpSpPr bwMode="auto">
            <a:xfrm>
              <a:off x="240" y="3744"/>
              <a:ext cx="5281" cy="97"/>
              <a:chOff x="240" y="3744"/>
              <a:chExt cx="5281" cy="97"/>
            </a:xfrm>
          </p:grpSpPr>
          <p:sp>
            <p:nvSpPr>
              <p:cNvPr id="11" name="Rectangle 2056"/>
              <p:cNvSpPr>
                <a:spLocks noChangeArrowheads="1"/>
              </p:cNvSpPr>
              <p:nvPr/>
            </p:nvSpPr>
            <p:spPr bwMode="auto">
              <a:xfrm>
                <a:off x="240" y="3744"/>
                <a:ext cx="5280" cy="96"/>
              </a:xfrm>
              <a:prstGeom prst="rect">
                <a:avLst/>
              </a:prstGeom>
              <a:solidFill>
                <a:srgbClr val="EAEAEA">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a:solidFill>
                      <a:schemeClr val="tx2"/>
                    </a:solidFill>
                    <a:latin typeface="Times New Roman" panose="02020603050405020304" pitchFamily="18" charset="0"/>
                  </a:defRPr>
                </a:lvl1pPr>
                <a:lvl2pPr marL="742950" indent="-285750">
                  <a:defRPr sz="3200">
                    <a:solidFill>
                      <a:schemeClr val="tx2"/>
                    </a:solidFill>
                    <a:latin typeface="Times New Roman" panose="02020603050405020304" pitchFamily="18" charset="0"/>
                  </a:defRPr>
                </a:lvl2pPr>
                <a:lvl3pPr marL="1143000" indent="-228600">
                  <a:defRPr sz="3200">
                    <a:solidFill>
                      <a:schemeClr val="tx2"/>
                    </a:solidFill>
                    <a:latin typeface="Times New Roman" panose="02020603050405020304" pitchFamily="18" charset="0"/>
                  </a:defRPr>
                </a:lvl3pPr>
                <a:lvl4pPr marL="1600200" indent="-228600">
                  <a:defRPr sz="3200">
                    <a:solidFill>
                      <a:schemeClr val="tx2"/>
                    </a:solidFill>
                    <a:latin typeface="Times New Roman" panose="02020603050405020304" pitchFamily="18" charset="0"/>
                  </a:defRPr>
                </a:lvl4pPr>
                <a:lvl5pPr marL="2057400" indent="-228600">
                  <a:defRPr sz="3200">
                    <a:solidFill>
                      <a:schemeClr val="tx2"/>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2"/>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2"/>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2"/>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2"/>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2" name="Freeform 2057"/>
              <p:cNvSpPr>
                <a:spLocks/>
              </p:cNvSpPr>
              <p:nvPr/>
            </p:nvSpPr>
            <p:spPr bwMode="auto">
              <a:xfrm>
                <a:off x="240" y="3744"/>
                <a:ext cx="5281" cy="97"/>
              </a:xfrm>
              <a:custGeom>
                <a:avLst/>
                <a:gdLst>
                  <a:gd name="T0" fmla="*/ 5280 w 5281"/>
                  <a:gd name="T1" fmla="*/ 0 h 97"/>
                  <a:gd name="T2" fmla="*/ 0 w 5281"/>
                  <a:gd name="T3" fmla="*/ 0 h 97"/>
                  <a:gd name="T4" fmla="*/ 0 w 5281"/>
                  <a:gd name="T5" fmla="*/ 96 h 97"/>
                  <a:gd name="T6" fmla="*/ 0 60000 65536"/>
                  <a:gd name="T7" fmla="*/ 0 60000 65536"/>
                  <a:gd name="T8" fmla="*/ 0 60000 65536"/>
                </a:gdLst>
                <a:ahLst/>
                <a:cxnLst>
                  <a:cxn ang="T6">
                    <a:pos x="T0" y="T1"/>
                  </a:cxn>
                  <a:cxn ang="T7">
                    <a:pos x="T2" y="T3"/>
                  </a:cxn>
                  <a:cxn ang="T8">
                    <a:pos x="T4" y="T5"/>
                  </a:cxn>
                </a:cxnLst>
                <a:rect l="0" t="0" r="r" b="b"/>
                <a:pathLst>
                  <a:path w="5281" h="97">
                    <a:moveTo>
                      <a:pt x="5280" y="0"/>
                    </a:moveTo>
                    <a:lnTo>
                      <a:pt x="0" y="0"/>
                    </a:lnTo>
                    <a:lnTo>
                      <a:pt x="0" y="96"/>
                    </a:lnTo>
                  </a:path>
                </a:pathLst>
              </a:custGeom>
              <a:noFill/>
              <a:ln w="12700" cap="rnd" cmpd="sng">
                <a:solidFill>
                  <a:srgbClr val="B2B2B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3" name="Freeform 2058"/>
              <p:cNvSpPr>
                <a:spLocks/>
              </p:cNvSpPr>
              <p:nvPr/>
            </p:nvSpPr>
            <p:spPr bwMode="auto">
              <a:xfrm>
                <a:off x="240" y="3744"/>
                <a:ext cx="5281" cy="97"/>
              </a:xfrm>
              <a:custGeom>
                <a:avLst/>
                <a:gdLst>
                  <a:gd name="T0" fmla="*/ 5280 w 5281"/>
                  <a:gd name="T1" fmla="*/ 0 h 97"/>
                  <a:gd name="T2" fmla="*/ 5280 w 5281"/>
                  <a:gd name="T3" fmla="*/ 96 h 97"/>
                  <a:gd name="T4" fmla="*/ 0 w 5281"/>
                  <a:gd name="T5" fmla="*/ 96 h 97"/>
                  <a:gd name="T6" fmla="*/ 0 60000 65536"/>
                  <a:gd name="T7" fmla="*/ 0 60000 65536"/>
                  <a:gd name="T8" fmla="*/ 0 60000 65536"/>
                </a:gdLst>
                <a:ahLst/>
                <a:cxnLst>
                  <a:cxn ang="T6">
                    <a:pos x="T0" y="T1"/>
                  </a:cxn>
                  <a:cxn ang="T7">
                    <a:pos x="T2" y="T3"/>
                  </a:cxn>
                  <a:cxn ang="T8">
                    <a:pos x="T4" y="T5"/>
                  </a:cxn>
                </a:cxnLst>
                <a:rect l="0" t="0" r="r" b="b"/>
                <a:pathLst>
                  <a:path w="5281" h="97">
                    <a:moveTo>
                      <a:pt x="5280" y="0"/>
                    </a:moveTo>
                    <a:lnTo>
                      <a:pt x="5280" y="96"/>
                    </a:lnTo>
                    <a:lnTo>
                      <a:pt x="0" y="96"/>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grpSp>
          <p:nvGrpSpPr>
            <p:cNvPr id="7" name="Group 2059"/>
            <p:cNvGrpSpPr>
              <a:grpSpLocks/>
            </p:cNvGrpSpPr>
            <p:nvPr/>
          </p:nvGrpSpPr>
          <p:grpSpPr bwMode="auto">
            <a:xfrm>
              <a:off x="338" y="1200"/>
              <a:ext cx="97" cy="1104"/>
              <a:chOff x="338" y="1200"/>
              <a:chExt cx="97" cy="1104"/>
            </a:xfrm>
          </p:grpSpPr>
          <p:sp useBgFill="1">
            <p:nvSpPr>
              <p:cNvPr id="8" name="Rectangle 2060"/>
              <p:cNvSpPr>
                <a:spLocks noChangeArrowheads="1"/>
              </p:cNvSpPr>
              <p:nvPr/>
            </p:nvSpPr>
            <p:spPr bwMode="auto">
              <a:xfrm>
                <a:off x="338" y="1201"/>
                <a:ext cx="96" cy="1103"/>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a:solidFill>
                      <a:schemeClr val="tx2"/>
                    </a:solidFill>
                    <a:latin typeface="Times New Roman" panose="02020603050405020304" pitchFamily="18" charset="0"/>
                  </a:defRPr>
                </a:lvl1pPr>
                <a:lvl2pPr marL="742950" indent="-285750">
                  <a:defRPr sz="3200">
                    <a:solidFill>
                      <a:schemeClr val="tx2"/>
                    </a:solidFill>
                    <a:latin typeface="Times New Roman" panose="02020603050405020304" pitchFamily="18" charset="0"/>
                  </a:defRPr>
                </a:lvl2pPr>
                <a:lvl3pPr marL="1143000" indent="-228600">
                  <a:defRPr sz="3200">
                    <a:solidFill>
                      <a:schemeClr val="tx2"/>
                    </a:solidFill>
                    <a:latin typeface="Times New Roman" panose="02020603050405020304" pitchFamily="18" charset="0"/>
                  </a:defRPr>
                </a:lvl3pPr>
                <a:lvl4pPr marL="1600200" indent="-228600">
                  <a:defRPr sz="3200">
                    <a:solidFill>
                      <a:schemeClr val="tx2"/>
                    </a:solidFill>
                    <a:latin typeface="Times New Roman" panose="02020603050405020304" pitchFamily="18" charset="0"/>
                  </a:defRPr>
                </a:lvl4pPr>
                <a:lvl5pPr marL="2057400" indent="-228600">
                  <a:defRPr sz="3200">
                    <a:solidFill>
                      <a:schemeClr val="tx2"/>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2"/>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2"/>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2"/>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2"/>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 name="Freeform 2061"/>
              <p:cNvSpPr>
                <a:spLocks/>
              </p:cNvSpPr>
              <p:nvPr/>
            </p:nvSpPr>
            <p:spPr bwMode="auto">
              <a:xfrm>
                <a:off x="338" y="1200"/>
                <a:ext cx="97" cy="1104"/>
              </a:xfrm>
              <a:custGeom>
                <a:avLst/>
                <a:gdLst>
                  <a:gd name="T0" fmla="*/ 0 w 97"/>
                  <a:gd name="T1" fmla="*/ 1103 h 1104"/>
                  <a:gd name="T2" fmla="*/ 96 w 97"/>
                  <a:gd name="T3" fmla="*/ 1103 h 1104"/>
                  <a:gd name="T4" fmla="*/ 96 w 97"/>
                  <a:gd name="T5" fmla="*/ 0 h 1104"/>
                  <a:gd name="T6" fmla="*/ 0 60000 65536"/>
                  <a:gd name="T7" fmla="*/ 0 60000 65536"/>
                  <a:gd name="T8" fmla="*/ 0 60000 65536"/>
                </a:gdLst>
                <a:ahLst/>
                <a:cxnLst>
                  <a:cxn ang="T6">
                    <a:pos x="T0" y="T1"/>
                  </a:cxn>
                  <a:cxn ang="T7">
                    <a:pos x="T2" y="T3"/>
                  </a:cxn>
                  <a:cxn ang="T8">
                    <a:pos x="T4" y="T5"/>
                  </a:cxn>
                </a:cxnLst>
                <a:rect l="0" t="0" r="r" b="b"/>
                <a:pathLst>
                  <a:path w="97" h="1104">
                    <a:moveTo>
                      <a:pt x="0" y="1103"/>
                    </a:moveTo>
                    <a:lnTo>
                      <a:pt x="96" y="1103"/>
                    </a:lnTo>
                    <a:lnTo>
                      <a:pt x="96" y="0"/>
                    </a:lnTo>
                  </a:path>
                </a:pathLst>
              </a:custGeom>
              <a:noFill/>
              <a:ln w="12700" cap="rnd" cmpd="sng">
                <a:solidFill>
                  <a:srgbClr val="B2B2B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 name="Freeform 2062"/>
              <p:cNvSpPr>
                <a:spLocks/>
              </p:cNvSpPr>
              <p:nvPr/>
            </p:nvSpPr>
            <p:spPr bwMode="auto">
              <a:xfrm>
                <a:off x="338" y="1200"/>
                <a:ext cx="97" cy="1104"/>
              </a:xfrm>
              <a:custGeom>
                <a:avLst/>
                <a:gdLst>
                  <a:gd name="T0" fmla="*/ 0 w 97"/>
                  <a:gd name="T1" fmla="*/ 1103 h 1104"/>
                  <a:gd name="T2" fmla="*/ 0 w 97"/>
                  <a:gd name="T3" fmla="*/ 0 h 1104"/>
                  <a:gd name="T4" fmla="*/ 96 w 97"/>
                  <a:gd name="T5" fmla="*/ 0 h 1104"/>
                  <a:gd name="T6" fmla="*/ 0 60000 65536"/>
                  <a:gd name="T7" fmla="*/ 0 60000 65536"/>
                  <a:gd name="T8" fmla="*/ 0 60000 65536"/>
                </a:gdLst>
                <a:ahLst/>
                <a:cxnLst>
                  <a:cxn ang="T6">
                    <a:pos x="T0" y="T1"/>
                  </a:cxn>
                  <a:cxn ang="T7">
                    <a:pos x="T2" y="T3"/>
                  </a:cxn>
                  <a:cxn ang="T8">
                    <a:pos x="T4" y="T5"/>
                  </a:cxn>
                </a:cxnLst>
                <a:rect l="0" t="0" r="r" b="b"/>
                <a:pathLst>
                  <a:path w="97" h="1104">
                    <a:moveTo>
                      <a:pt x="0" y="1103"/>
                    </a:moveTo>
                    <a:lnTo>
                      <a:pt x="0" y="0"/>
                    </a:lnTo>
                    <a:lnTo>
                      <a:pt x="96" y="0"/>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grpSp>
      <p:sp>
        <p:nvSpPr>
          <p:cNvPr id="49167" name="Rectangle 2063"/>
          <p:cNvSpPr>
            <a:spLocks noGrp="1" noChangeArrowheads="1"/>
          </p:cNvSpPr>
          <p:nvPr>
            <p:ph type="ctrTitle" sz="quarter"/>
          </p:nvPr>
        </p:nvSpPr>
        <p:spPr>
          <a:xfrm>
            <a:off x="1117600" y="1219200"/>
            <a:ext cx="10363200" cy="1143000"/>
          </a:xfrm>
        </p:spPr>
        <p:txBody>
          <a:bodyPr/>
          <a:lstStyle>
            <a:lvl1pPr>
              <a:defRPr/>
            </a:lvl1pPr>
          </a:lstStyle>
          <a:p>
            <a:pPr lvl="0"/>
            <a:r>
              <a:rPr lang="en-US" altLang="en-US" noProof="0"/>
              <a:t>Click to edit Master title style</a:t>
            </a:r>
          </a:p>
        </p:txBody>
      </p:sp>
      <p:sp>
        <p:nvSpPr>
          <p:cNvPr id="49168" name="Rectangle 2064"/>
          <p:cNvSpPr>
            <a:spLocks noGrp="1" noChangeArrowheads="1"/>
          </p:cNvSpPr>
          <p:nvPr>
            <p:ph type="subTitle" sz="quarter" idx="1"/>
          </p:nvPr>
        </p:nvSpPr>
        <p:spPr>
          <a:xfrm>
            <a:off x="1320800" y="2971800"/>
            <a:ext cx="8534400" cy="1752600"/>
          </a:xfrm>
        </p:spPr>
        <p:txBody>
          <a:bodyPr anchor="ctr"/>
          <a:lstStyle>
            <a:lvl1pPr marL="0" indent="0" algn="ctr">
              <a:buFont typeface="Monotype Sorts" pitchFamily="2" charset="2"/>
              <a:buNone/>
              <a:defRPr/>
            </a:lvl1pPr>
          </a:lstStyle>
          <a:p>
            <a:pPr lvl="0"/>
            <a:r>
              <a:rPr lang="en-US" altLang="en-US" noProof="0"/>
              <a:t>Click to edit Master subtitle style</a:t>
            </a:r>
          </a:p>
        </p:txBody>
      </p:sp>
      <p:sp>
        <p:nvSpPr>
          <p:cNvPr id="17" name="Rectangle 2065"/>
          <p:cNvSpPr>
            <a:spLocks noGrp="1" noChangeArrowheads="1"/>
          </p:cNvSpPr>
          <p:nvPr>
            <p:ph type="dt" sz="quarter" idx="10"/>
          </p:nvPr>
        </p:nvSpPr>
        <p:spPr>
          <a:xfrm>
            <a:off x="508000" y="6324600"/>
            <a:ext cx="2540000" cy="457200"/>
          </a:xfrm>
        </p:spPr>
        <p:txBody>
          <a:bodyPr/>
          <a:lstStyle>
            <a:lvl1pPr>
              <a:defRPr/>
            </a:lvl1pPr>
          </a:lstStyle>
          <a:p>
            <a:pPr eaLnBrk="0" fontAlgn="base" hangingPunct="0">
              <a:spcBef>
                <a:spcPct val="0"/>
              </a:spcBef>
              <a:spcAft>
                <a:spcPct val="0"/>
              </a:spcAft>
              <a:defRPr/>
            </a:pPr>
            <a:endParaRPr lang="en-US" altLang="en-US">
              <a:solidFill>
                <a:srgbClr val="000000"/>
              </a:solidFill>
            </a:endParaRPr>
          </a:p>
        </p:txBody>
      </p:sp>
      <p:sp>
        <p:nvSpPr>
          <p:cNvPr id="18" name="Rectangle 2066"/>
          <p:cNvSpPr>
            <a:spLocks noGrp="1" noChangeArrowheads="1"/>
          </p:cNvSpPr>
          <p:nvPr>
            <p:ph type="ftr" sz="quarter" idx="11"/>
          </p:nvPr>
        </p:nvSpPr>
        <p:spPr>
          <a:xfrm>
            <a:off x="4165600" y="6324600"/>
            <a:ext cx="3860800" cy="457200"/>
          </a:xfrm>
        </p:spPr>
        <p:txBody>
          <a:bodyPr/>
          <a:lstStyle>
            <a:lvl1pPr>
              <a:defRPr/>
            </a:lvl1pPr>
          </a:lstStyle>
          <a:p>
            <a:pPr eaLnBrk="0" fontAlgn="base" hangingPunct="0">
              <a:spcBef>
                <a:spcPct val="0"/>
              </a:spcBef>
              <a:spcAft>
                <a:spcPct val="0"/>
              </a:spcAft>
              <a:defRPr/>
            </a:pPr>
            <a:endParaRPr lang="en-US" altLang="en-US">
              <a:solidFill>
                <a:srgbClr val="000000"/>
              </a:solidFill>
            </a:endParaRPr>
          </a:p>
        </p:txBody>
      </p:sp>
      <p:sp>
        <p:nvSpPr>
          <p:cNvPr id="19" name="Rectangle 2067"/>
          <p:cNvSpPr>
            <a:spLocks noGrp="1" noChangeArrowheads="1"/>
          </p:cNvSpPr>
          <p:nvPr>
            <p:ph type="sldNum" sz="quarter" idx="12"/>
          </p:nvPr>
        </p:nvSpPr>
        <p:spPr>
          <a:xfrm>
            <a:off x="9144000" y="6324600"/>
            <a:ext cx="2540000" cy="457200"/>
          </a:xfrm>
        </p:spPr>
        <p:txBody>
          <a:bodyPr/>
          <a:lstStyle>
            <a:lvl1pPr>
              <a:defRPr/>
            </a:lvl1pPr>
          </a:lstStyle>
          <a:p>
            <a:pPr eaLnBrk="0" fontAlgn="base" hangingPunct="0">
              <a:spcBef>
                <a:spcPct val="0"/>
              </a:spcBef>
              <a:spcAft>
                <a:spcPct val="0"/>
              </a:spcAft>
              <a:defRPr/>
            </a:pPr>
            <a:fld id="{63FE91DF-A8A6-40FC-BAB5-50A7A9AF55FD}" type="slidenum">
              <a:rPr lang="en-US" altLang="en-US" smtClean="0">
                <a:solidFill>
                  <a:srgbClr val="000000"/>
                </a:solidFill>
              </a:rPr>
              <a:pPr eaLnBrk="0" fontAlgn="base" hangingPunct="0">
                <a:spcBef>
                  <a:spcPct val="0"/>
                </a:spcBef>
                <a:spcAft>
                  <a:spcPct val="0"/>
                </a:spcAft>
                <a:defRPr/>
              </a:pPr>
              <a:t>‹#›</a:t>
            </a:fld>
            <a:endParaRPr lang="en-US" altLang="en-US">
              <a:solidFill>
                <a:srgbClr val="000000"/>
              </a:solidFill>
            </a:endParaRPr>
          </a:p>
        </p:txBody>
      </p:sp>
    </p:spTree>
    <p:extLst>
      <p:ext uri="{BB962C8B-B14F-4D97-AF65-F5344CB8AC3E}">
        <p14:creationId xmlns:p14="http://schemas.microsoft.com/office/powerpoint/2010/main" val="37667100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7"/>
          <p:cNvSpPr>
            <a:spLocks noGrp="1" noChangeArrowheads="1"/>
          </p:cNvSpPr>
          <p:nvPr>
            <p:ph type="dt" sz="half" idx="10"/>
          </p:nvPr>
        </p:nvSpPr>
        <p:spPr>
          <a:ln/>
        </p:spPr>
        <p:txBody>
          <a:bodyPr/>
          <a:lstStyle>
            <a:lvl1pPr>
              <a:defRPr/>
            </a:lvl1pPr>
          </a:lstStyle>
          <a:p>
            <a:pPr eaLnBrk="0" fontAlgn="base" hangingPunct="0">
              <a:spcBef>
                <a:spcPct val="0"/>
              </a:spcBef>
              <a:spcAft>
                <a:spcPct val="0"/>
              </a:spcAft>
              <a:defRPr/>
            </a:pPr>
            <a:endParaRPr lang="en-US" altLang="en-US">
              <a:solidFill>
                <a:srgbClr val="000000"/>
              </a:solidFill>
            </a:endParaRPr>
          </a:p>
        </p:txBody>
      </p:sp>
      <p:sp>
        <p:nvSpPr>
          <p:cNvPr id="5" name="Rectangle 18"/>
          <p:cNvSpPr>
            <a:spLocks noGrp="1" noChangeArrowheads="1"/>
          </p:cNvSpPr>
          <p:nvPr>
            <p:ph type="ftr" sz="quarter" idx="11"/>
          </p:nvPr>
        </p:nvSpPr>
        <p:spPr>
          <a:ln/>
        </p:spPr>
        <p:txBody>
          <a:bodyPr/>
          <a:lstStyle>
            <a:lvl1pPr>
              <a:defRPr/>
            </a:lvl1pPr>
          </a:lstStyle>
          <a:p>
            <a:pPr eaLnBrk="0" fontAlgn="base" hangingPunct="0">
              <a:spcBef>
                <a:spcPct val="0"/>
              </a:spcBef>
              <a:spcAft>
                <a:spcPct val="0"/>
              </a:spcAft>
              <a:defRPr/>
            </a:pPr>
            <a:endParaRPr lang="en-US" altLang="en-US">
              <a:solidFill>
                <a:srgbClr val="000000"/>
              </a:solidFill>
            </a:endParaRPr>
          </a:p>
        </p:txBody>
      </p:sp>
      <p:sp>
        <p:nvSpPr>
          <p:cNvPr id="6" name="Rectangle 19"/>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defRPr/>
            </a:pPr>
            <a:fld id="{FEB427A5-7E8D-40EA-AEA8-8877CDC15CE8}" type="slidenum">
              <a:rPr lang="en-US" altLang="en-US" smtClean="0">
                <a:solidFill>
                  <a:srgbClr val="000000"/>
                </a:solidFill>
              </a:rPr>
              <a:pPr eaLnBrk="0" fontAlgn="base" hangingPunct="0">
                <a:spcBef>
                  <a:spcPct val="0"/>
                </a:spcBef>
                <a:spcAft>
                  <a:spcPct val="0"/>
                </a:spcAft>
                <a:defRPr/>
              </a:pPr>
              <a:t>‹#›</a:t>
            </a:fld>
            <a:endParaRPr lang="en-US" altLang="en-US">
              <a:solidFill>
                <a:srgbClr val="000000"/>
              </a:solidFill>
            </a:endParaRPr>
          </a:p>
        </p:txBody>
      </p:sp>
    </p:spTree>
    <p:extLst>
      <p:ext uri="{BB962C8B-B14F-4D97-AF65-F5344CB8AC3E}">
        <p14:creationId xmlns:p14="http://schemas.microsoft.com/office/powerpoint/2010/main" val="33879521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17"/>
          <p:cNvSpPr>
            <a:spLocks noGrp="1" noChangeArrowheads="1"/>
          </p:cNvSpPr>
          <p:nvPr>
            <p:ph type="dt" sz="half" idx="10"/>
          </p:nvPr>
        </p:nvSpPr>
        <p:spPr>
          <a:ln/>
        </p:spPr>
        <p:txBody>
          <a:bodyPr/>
          <a:lstStyle>
            <a:lvl1pPr>
              <a:defRPr/>
            </a:lvl1pPr>
          </a:lstStyle>
          <a:p>
            <a:pPr eaLnBrk="0" fontAlgn="base" hangingPunct="0">
              <a:spcBef>
                <a:spcPct val="0"/>
              </a:spcBef>
              <a:spcAft>
                <a:spcPct val="0"/>
              </a:spcAft>
              <a:defRPr/>
            </a:pPr>
            <a:endParaRPr lang="en-US" altLang="en-US">
              <a:solidFill>
                <a:srgbClr val="000000"/>
              </a:solidFill>
            </a:endParaRPr>
          </a:p>
        </p:txBody>
      </p:sp>
      <p:sp>
        <p:nvSpPr>
          <p:cNvPr id="5" name="Rectangle 18"/>
          <p:cNvSpPr>
            <a:spLocks noGrp="1" noChangeArrowheads="1"/>
          </p:cNvSpPr>
          <p:nvPr>
            <p:ph type="ftr" sz="quarter" idx="11"/>
          </p:nvPr>
        </p:nvSpPr>
        <p:spPr>
          <a:ln/>
        </p:spPr>
        <p:txBody>
          <a:bodyPr/>
          <a:lstStyle>
            <a:lvl1pPr>
              <a:defRPr/>
            </a:lvl1pPr>
          </a:lstStyle>
          <a:p>
            <a:pPr eaLnBrk="0" fontAlgn="base" hangingPunct="0">
              <a:spcBef>
                <a:spcPct val="0"/>
              </a:spcBef>
              <a:spcAft>
                <a:spcPct val="0"/>
              </a:spcAft>
              <a:defRPr/>
            </a:pPr>
            <a:endParaRPr lang="en-US" altLang="en-US">
              <a:solidFill>
                <a:srgbClr val="000000"/>
              </a:solidFill>
            </a:endParaRPr>
          </a:p>
        </p:txBody>
      </p:sp>
      <p:sp>
        <p:nvSpPr>
          <p:cNvPr id="6" name="Rectangle 19"/>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defRPr/>
            </a:pPr>
            <a:fld id="{E9CD60B6-459D-4678-B7D9-D7E362025D87}" type="slidenum">
              <a:rPr lang="en-US" altLang="en-US" smtClean="0">
                <a:solidFill>
                  <a:srgbClr val="000000"/>
                </a:solidFill>
              </a:rPr>
              <a:pPr eaLnBrk="0" fontAlgn="base" hangingPunct="0">
                <a:spcBef>
                  <a:spcPct val="0"/>
                </a:spcBef>
                <a:spcAft>
                  <a:spcPct val="0"/>
                </a:spcAft>
                <a:defRPr/>
              </a:pPr>
              <a:t>‹#›</a:t>
            </a:fld>
            <a:endParaRPr lang="en-US" altLang="en-US">
              <a:solidFill>
                <a:srgbClr val="000000"/>
              </a:solidFill>
            </a:endParaRPr>
          </a:p>
        </p:txBody>
      </p:sp>
    </p:spTree>
    <p:extLst>
      <p:ext uri="{BB962C8B-B14F-4D97-AF65-F5344CB8AC3E}">
        <p14:creationId xmlns:p14="http://schemas.microsoft.com/office/powerpoint/2010/main" val="40818861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17600" y="1752600"/>
            <a:ext cx="508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00800" y="1752600"/>
            <a:ext cx="508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7"/>
          <p:cNvSpPr>
            <a:spLocks noGrp="1" noChangeArrowheads="1"/>
          </p:cNvSpPr>
          <p:nvPr>
            <p:ph type="dt" sz="half" idx="10"/>
          </p:nvPr>
        </p:nvSpPr>
        <p:spPr>
          <a:ln/>
        </p:spPr>
        <p:txBody>
          <a:bodyPr/>
          <a:lstStyle>
            <a:lvl1pPr>
              <a:defRPr/>
            </a:lvl1pPr>
          </a:lstStyle>
          <a:p>
            <a:pPr eaLnBrk="0" fontAlgn="base" hangingPunct="0">
              <a:spcBef>
                <a:spcPct val="0"/>
              </a:spcBef>
              <a:spcAft>
                <a:spcPct val="0"/>
              </a:spcAft>
              <a:defRPr/>
            </a:pPr>
            <a:endParaRPr lang="en-US" altLang="en-US">
              <a:solidFill>
                <a:srgbClr val="000000"/>
              </a:solidFill>
            </a:endParaRPr>
          </a:p>
        </p:txBody>
      </p:sp>
      <p:sp>
        <p:nvSpPr>
          <p:cNvPr id="6" name="Rectangle 18"/>
          <p:cNvSpPr>
            <a:spLocks noGrp="1" noChangeArrowheads="1"/>
          </p:cNvSpPr>
          <p:nvPr>
            <p:ph type="ftr" sz="quarter" idx="11"/>
          </p:nvPr>
        </p:nvSpPr>
        <p:spPr>
          <a:ln/>
        </p:spPr>
        <p:txBody>
          <a:bodyPr/>
          <a:lstStyle>
            <a:lvl1pPr>
              <a:defRPr/>
            </a:lvl1pPr>
          </a:lstStyle>
          <a:p>
            <a:pPr eaLnBrk="0" fontAlgn="base" hangingPunct="0">
              <a:spcBef>
                <a:spcPct val="0"/>
              </a:spcBef>
              <a:spcAft>
                <a:spcPct val="0"/>
              </a:spcAft>
              <a:defRPr/>
            </a:pPr>
            <a:endParaRPr lang="en-US" altLang="en-US">
              <a:solidFill>
                <a:srgbClr val="000000"/>
              </a:solidFill>
            </a:endParaRPr>
          </a:p>
        </p:txBody>
      </p:sp>
      <p:sp>
        <p:nvSpPr>
          <p:cNvPr id="7" name="Rectangle 19"/>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defRPr/>
            </a:pPr>
            <a:fld id="{95219605-98CD-4B26-B759-0E40B28E305C}" type="slidenum">
              <a:rPr lang="en-US" altLang="en-US" smtClean="0">
                <a:solidFill>
                  <a:srgbClr val="000000"/>
                </a:solidFill>
              </a:rPr>
              <a:pPr eaLnBrk="0" fontAlgn="base" hangingPunct="0">
                <a:spcBef>
                  <a:spcPct val="0"/>
                </a:spcBef>
                <a:spcAft>
                  <a:spcPct val="0"/>
                </a:spcAft>
                <a:defRPr/>
              </a:pPr>
              <a:t>‹#›</a:t>
            </a:fld>
            <a:endParaRPr lang="en-US" altLang="en-US">
              <a:solidFill>
                <a:srgbClr val="000000"/>
              </a:solidFill>
            </a:endParaRPr>
          </a:p>
        </p:txBody>
      </p:sp>
    </p:spTree>
    <p:extLst>
      <p:ext uri="{BB962C8B-B14F-4D97-AF65-F5344CB8AC3E}">
        <p14:creationId xmlns:p14="http://schemas.microsoft.com/office/powerpoint/2010/main" val="24623563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7"/>
          <p:cNvSpPr>
            <a:spLocks noGrp="1" noChangeArrowheads="1"/>
          </p:cNvSpPr>
          <p:nvPr>
            <p:ph type="dt" sz="half" idx="10"/>
          </p:nvPr>
        </p:nvSpPr>
        <p:spPr>
          <a:ln/>
        </p:spPr>
        <p:txBody>
          <a:bodyPr/>
          <a:lstStyle>
            <a:lvl1pPr>
              <a:defRPr/>
            </a:lvl1pPr>
          </a:lstStyle>
          <a:p>
            <a:pPr eaLnBrk="0" fontAlgn="base" hangingPunct="0">
              <a:spcBef>
                <a:spcPct val="0"/>
              </a:spcBef>
              <a:spcAft>
                <a:spcPct val="0"/>
              </a:spcAft>
              <a:defRPr/>
            </a:pPr>
            <a:endParaRPr lang="en-US" altLang="en-US">
              <a:solidFill>
                <a:srgbClr val="000000"/>
              </a:solidFill>
            </a:endParaRPr>
          </a:p>
        </p:txBody>
      </p:sp>
      <p:sp>
        <p:nvSpPr>
          <p:cNvPr id="8" name="Rectangle 18"/>
          <p:cNvSpPr>
            <a:spLocks noGrp="1" noChangeArrowheads="1"/>
          </p:cNvSpPr>
          <p:nvPr>
            <p:ph type="ftr" sz="quarter" idx="11"/>
          </p:nvPr>
        </p:nvSpPr>
        <p:spPr>
          <a:ln/>
        </p:spPr>
        <p:txBody>
          <a:bodyPr/>
          <a:lstStyle>
            <a:lvl1pPr>
              <a:defRPr/>
            </a:lvl1pPr>
          </a:lstStyle>
          <a:p>
            <a:pPr eaLnBrk="0" fontAlgn="base" hangingPunct="0">
              <a:spcBef>
                <a:spcPct val="0"/>
              </a:spcBef>
              <a:spcAft>
                <a:spcPct val="0"/>
              </a:spcAft>
              <a:defRPr/>
            </a:pPr>
            <a:endParaRPr lang="en-US" altLang="en-US">
              <a:solidFill>
                <a:srgbClr val="000000"/>
              </a:solidFill>
            </a:endParaRPr>
          </a:p>
        </p:txBody>
      </p:sp>
      <p:sp>
        <p:nvSpPr>
          <p:cNvPr id="9" name="Rectangle 19"/>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defRPr/>
            </a:pPr>
            <a:fld id="{8AE45BFC-51BE-47D5-A294-90CB0722D3CC}" type="slidenum">
              <a:rPr lang="en-US" altLang="en-US" smtClean="0">
                <a:solidFill>
                  <a:srgbClr val="000000"/>
                </a:solidFill>
              </a:rPr>
              <a:pPr eaLnBrk="0" fontAlgn="base" hangingPunct="0">
                <a:spcBef>
                  <a:spcPct val="0"/>
                </a:spcBef>
                <a:spcAft>
                  <a:spcPct val="0"/>
                </a:spcAft>
                <a:defRPr/>
              </a:pPr>
              <a:t>‹#›</a:t>
            </a:fld>
            <a:endParaRPr lang="en-US" altLang="en-US">
              <a:solidFill>
                <a:srgbClr val="000000"/>
              </a:solidFill>
            </a:endParaRPr>
          </a:p>
        </p:txBody>
      </p:sp>
    </p:spTree>
    <p:extLst>
      <p:ext uri="{BB962C8B-B14F-4D97-AF65-F5344CB8AC3E}">
        <p14:creationId xmlns:p14="http://schemas.microsoft.com/office/powerpoint/2010/main" val="34523322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7"/>
          <p:cNvSpPr>
            <a:spLocks noGrp="1" noChangeArrowheads="1"/>
          </p:cNvSpPr>
          <p:nvPr>
            <p:ph type="dt" sz="half" idx="10"/>
          </p:nvPr>
        </p:nvSpPr>
        <p:spPr>
          <a:ln/>
        </p:spPr>
        <p:txBody>
          <a:bodyPr/>
          <a:lstStyle>
            <a:lvl1pPr>
              <a:defRPr/>
            </a:lvl1pPr>
          </a:lstStyle>
          <a:p>
            <a:pPr eaLnBrk="0" fontAlgn="base" hangingPunct="0">
              <a:spcBef>
                <a:spcPct val="0"/>
              </a:spcBef>
              <a:spcAft>
                <a:spcPct val="0"/>
              </a:spcAft>
              <a:defRPr/>
            </a:pPr>
            <a:endParaRPr lang="en-US" altLang="en-US">
              <a:solidFill>
                <a:srgbClr val="000000"/>
              </a:solidFill>
            </a:endParaRPr>
          </a:p>
        </p:txBody>
      </p:sp>
      <p:sp>
        <p:nvSpPr>
          <p:cNvPr id="4" name="Rectangle 18"/>
          <p:cNvSpPr>
            <a:spLocks noGrp="1" noChangeArrowheads="1"/>
          </p:cNvSpPr>
          <p:nvPr>
            <p:ph type="ftr" sz="quarter" idx="11"/>
          </p:nvPr>
        </p:nvSpPr>
        <p:spPr>
          <a:ln/>
        </p:spPr>
        <p:txBody>
          <a:bodyPr/>
          <a:lstStyle>
            <a:lvl1pPr>
              <a:defRPr/>
            </a:lvl1pPr>
          </a:lstStyle>
          <a:p>
            <a:pPr eaLnBrk="0" fontAlgn="base" hangingPunct="0">
              <a:spcBef>
                <a:spcPct val="0"/>
              </a:spcBef>
              <a:spcAft>
                <a:spcPct val="0"/>
              </a:spcAft>
              <a:defRPr/>
            </a:pPr>
            <a:endParaRPr lang="en-US" altLang="en-US">
              <a:solidFill>
                <a:srgbClr val="000000"/>
              </a:solidFill>
            </a:endParaRPr>
          </a:p>
        </p:txBody>
      </p:sp>
      <p:sp>
        <p:nvSpPr>
          <p:cNvPr id="5" name="Rectangle 19"/>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defRPr/>
            </a:pPr>
            <a:fld id="{BA9E38A6-1E8D-4FDF-9F59-66A9608998EB}" type="slidenum">
              <a:rPr lang="en-US" altLang="en-US" smtClean="0">
                <a:solidFill>
                  <a:srgbClr val="000000"/>
                </a:solidFill>
              </a:rPr>
              <a:pPr eaLnBrk="0" fontAlgn="base" hangingPunct="0">
                <a:spcBef>
                  <a:spcPct val="0"/>
                </a:spcBef>
                <a:spcAft>
                  <a:spcPct val="0"/>
                </a:spcAft>
                <a:defRPr/>
              </a:pPr>
              <a:t>‹#›</a:t>
            </a:fld>
            <a:endParaRPr lang="en-US" altLang="en-US">
              <a:solidFill>
                <a:srgbClr val="000000"/>
              </a:solidFill>
            </a:endParaRPr>
          </a:p>
        </p:txBody>
      </p:sp>
    </p:spTree>
    <p:extLst>
      <p:ext uri="{BB962C8B-B14F-4D97-AF65-F5344CB8AC3E}">
        <p14:creationId xmlns:p14="http://schemas.microsoft.com/office/powerpoint/2010/main" val="2041830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BBF8F59-A2D1-4CB9-9ACF-9A050C0134DE}" type="datetime1">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C9925-2AC8-4C29-B20D-278B31B955F7}" type="slidenum">
              <a:rPr lang="en-US" smtClean="0"/>
              <a:t>‹#›</a:t>
            </a:fld>
            <a:endParaRPr lang="en-US"/>
          </a:p>
        </p:txBody>
      </p:sp>
    </p:spTree>
    <p:extLst>
      <p:ext uri="{BB962C8B-B14F-4D97-AF65-F5344CB8AC3E}">
        <p14:creationId xmlns:p14="http://schemas.microsoft.com/office/powerpoint/2010/main" val="15760833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7"/>
          <p:cNvSpPr>
            <a:spLocks noGrp="1" noChangeArrowheads="1"/>
          </p:cNvSpPr>
          <p:nvPr>
            <p:ph type="dt" sz="half" idx="10"/>
          </p:nvPr>
        </p:nvSpPr>
        <p:spPr>
          <a:ln/>
        </p:spPr>
        <p:txBody>
          <a:bodyPr/>
          <a:lstStyle>
            <a:lvl1pPr>
              <a:defRPr/>
            </a:lvl1pPr>
          </a:lstStyle>
          <a:p>
            <a:pPr eaLnBrk="0" fontAlgn="base" hangingPunct="0">
              <a:spcBef>
                <a:spcPct val="0"/>
              </a:spcBef>
              <a:spcAft>
                <a:spcPct val="0"/>
              </a:spcAft>
              <a:defRPr/>
            </a:pPr>
            <a:endParaRPr lang="en-US" altLang="en-US">
              <a:solidFill>
                <a:srgbClr val="000000"/>
              </a:solidFill>
            </a:endParaRPr>
          </a:p>
        </p:txBody>
      </p:sp>
      <p:sp>
        <p:nvSpPr>
          <p:cNvPr id="3" name="Rectangle 18"/>
          <p:cNvSpPr>
            <a:spLocks noGrp="1" noChangeArrowheads="1"/>
          </p:cNvSpPr>
          <p:nvPr>
            <p:ph type="ftr" sz="quarter" idx="11"/>
          </p:nvPr>
        </p:nvSpPr>
        <p:spPr>
          <a:ln/>
        </p:spPr>
        <p:txBody>
          <a:bodyPr/>
          <a:lstStyle>
            <a:lvl1pPr>
              <a:defRPr/>
            </a:lvl1pPr>
          </a:lstStyle>
          <a:p>
            <a:pPr eaLnBrk="0" fontAlgn="base" hangingPunct="0">
              <a:spcBef>
                <a:spcPct val="0"/>
              </a:spcBef>
              <a:spcAft>
                <a:spcPct val="0"/>
              </a:spcAft>
              <a:defRPr/>
            </a:pPr>
            <a:endParaRPr lang="en-US" altLang="en-US">
              <a:solidFill>
                <a:srgbClr val="000000"/>
              </a:solidFill>
            </a:endParaRPr>
          </a:p>
        </p:txBody>
      </p:sp>
      <p:sp>
        <p:nvSpPr>
          <p:cNvPr id="4" name="Rectangle 19"/>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defRPr/>
            </a:pPr>
            <a:fld id="{36AE07B8-D0A3-4768-B7B3-4D4605D64844}" type="slidenum">
              <a:rPr lang="en-US" altLang="en-US" smtClean="0">
                <a:solidFill>
                  <a:srgbClr val="000000"/>
                </a:solidFill>
              </a:rPr>
              <a:pPr eaLnBrk="0" fontAlgn="base" hangingPunct="0">
                <a:spcBef>
                  <a:spcPct val="0"/>
                </a:spcBef>
                <a:spcAft>
                  <a:spcPct val="0"/>
                </a:spcAft>
                <a:defRPr/>
              </a:pPr>
              <a:t>‹#›</a:t>
            </a:fld>
            <a:endParaRPr lang="en-US" altLang="en-US">
              <a:solidFill>
                <a:srgbClr val="000000"/>
              </a:solidFill>
            </a:endParaRPr>
          </a:p>
        </p:txBody>
      </p:sp>
    </p:spTree>
    <p:extLst>
      <p:ext uri="{BB962C8B-B14F-4D97-AF65-F5344CB8AC3E}">
        <p14:creationId xmlns:p14="http://schemas.microsoft.com/office/powerpoint/2010/main" val="26444460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17"/>
          <p:cNvSpPr>
            <a:spLocks noGrp="1" noChangeArrowheads="1"/>
          </p:cNvSpPr>
          <p:nvPr>
            <p:ph type="dt" sz="half" idx="10"/>
          </p:nvPr>
        </p:nvSpPr>
        <p:spPr>
          <a:ln/>
        </p:spPr>
        <p:txBody>
          <a:bodyPr/>
          <a:lstStyle>
            <a:lvl1pPr>
              <a:defRPr/>
            </a:lvl1pPr>
          </a:lstStyle>
          <a:p>
            <a:pPr eaLnBrk="0" fontAlgn="base" hangingPunct="0">
              <a:spcBef>
                <a:spcPct val="0"/>
              </a:spcBef>
              <a:spcAft>
                <a:spcPct val="0"/>
              </a:spcAft>
              <a:defRPr/>
            </a:pPr>
            <a:endParaRPr lang="en-US" altLang="en-US">
              <a:solidFill>
                <a:srgbClr val="000000"/>
              </a:solidFill>
            </a:endParaRPr>
          </a:p>
        </p:txBody>
      </p:sp>
      <p:sp>
        <p:nvSpPr>
          <p:cNvPr id="6" name="Rectangle 18"/>
          <p:cNvSpPr>
            <a:spLocks noGrp="1" noChangeArrowheads="1"/>
          </p:cNvSpPr>
          <p:nvPr>
            <p:ph type="ftr" sz="quarter" idx="11"/>
          </p:nvPr>
        </p:nvSpPr>
        <p:spPr>
          <a:ln/>
        </p:spPr>
        <p:txBody>
          <a:bodyPr/>
          <a:lstStyle>
            <a:lvl1pPr>
              <a:defRPr/>
            </a:lvl1pPr>
          </a:lstStyle>
          <a:p>
            <a:pPr eaLnBrk="0" fontAlgn="base" hangingPunct="0">
              <a:spcBef>
                <a:spcPct val="0"/>
              </a:spcBef>
              <a:spcAft>
                <a:spcPct val="0"/>
              </a:spcAft>
              <a:defRPr/>
            </a:pPr>
            <a:endParaRPr lang="en-US" altLang="en-US">
              <a:solidFill>
                <a:srgbClr val="000000"/>
              </a:solidFill>
            </a:endParaRPr>
          </a:p>
        </p:txBody>
      </p:sp>
      <p:sp>
        <p:nvSpPr>
          <p:cNvPr id="7" name="Rectangle 19"/>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defRPr/>
            </a:pPr>
            <a:fld id="{05DC88C0-F497-428E-AE1B-061513FA5A59}" type="slidenum">
              <a:rPr lang="en-US" altLang="en-US" smtClean="0">
                <a:solidFill>
                  <a:srgbClr val="000000"/>
                </a:solidFill>
              </a:rPr>
              <a:pPr eaLnBrk="0" fontAlgn="base" hangingPunct="0">
                <a:spcBef>
                  <a:spcPct val="0"/>
                </a:spcBef>
                <a:spcAft>
                  <a:spcPct val="0"/>
                </a:spcAft>
                <a:defRPr/>
              </a:pPr>
              <a:t>‹#›</a:t>
            </a:fld>
            <a:endParaRPr lang="en-US" altLang="en-US">
              <a:solidFill>
                <a:srgbClr val="000000"/>
              </a:solidFill>
            </a:endParaRPr>
          </a:p>
        </p:txBody>
      </p:sp>
    </p:spTree>
    <p:extLst>
      <p:ext uri="{BB962C8B-B14F-4D97-AF65-F5344CB8AC3E}">
        <p14:creationId xmlns:p14="http://schemas.microsoft.com/office/powerpoint/2010/main" val="7229558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17"/>
          <p:cNvSpPr>
            <a:spLocks noGrp="1" noChangeArrowheads="1"/>
          </p:cNvSpPr>
          <p:nvPr>
            <p:ph type="dt" sz="half" idx="10"/>
          </p:nvPr>
        </p:nvSpPr>
        <p:spPr>
          <a:ln/>
        </p:spPr>
        <p:txBody>
          <a:bodyPr/>
          <a:lstStyle>
            <a:lvl1pPr>
              <a:defRPr/>
            </a:lvl1pPr>
          </a:lstStyle>
          <a:p>
            <a:pPr eaLnBrk="0" fontAlgn="base" hangingPunct="0">
              <a:spcBef>
                <a:spcPct val="0"/>
              </a:spcBef>
              <a:spcAft>
                <a:spcPct val="0"/>
              </a:spcAft>
              <a:defRPr/>
            </a:pPr>
            <a:endParaRPr lang="en-US" altLang="en-US">
              <a:solidFill>
                <a:srgbClr val="000000"/>
              </a:solidFill>
            </a:endParaRPr>
          </a:p>
        </p:txBody>
      </p:sp>
      <p:sp>
        <p:nvSpPr>
          <p:cNvPr id="6" name="Rectangle 18"/>
          <p:cNvSpPr>
            <a:spLocks noGrp="1" noChangeArrowheads="1"/>
          </p:cNvSpPr>
          <p:nvPr>
            <p:ph type="ftr" sz="quarter" idx="11"/>
          </p:nvPr>
        </p:nvSpPr>
        <p:spPr>
          <a:ln/>
        </p:spPr>
        <p:txBody>
          <a:bodyPr/>
          <a:lstStyle>
            <a:lvl1pPr>
              <a:defRPr/>
            </a:lvl1pPr>
          </a:lstStyle>
          <a:p>
            <a:pPr eaLnBrk="0" fontAlgn="base" hangingPunct="0">
              <a:spcBef>
                <a:spcPct val="0"/>
              </a:spcBef>
              <a:spcAft>
                <a:spcPct val="0"/>
              </a:spcAft>
              <a:defRPr/>
            </a:pPr>
            <a:endParaRPr lang="en-US" altLang="en-US">
              <a:solidFill>
                <a:srgbClr val="000000"/>
              </a:solidFill>
            </a:endParaRPr>
          </a:p>
        </p:txBody>
      </p:sp>
      <p:sp>
        <p:nvSpPr>
          <p:cNvPr id="7" name="Rectangle 19"/>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defRPr/>
            </a:pPr>
            <a:fld id="{98691459-BA89-4EC3-A826-FACC16352421}" type="slidenum">
              <a:rPr lang="en-US" altLang="en-US" smtClean="0">
                <a:solidFill>
                  <a:srgbClr val="000000"/>
                </a:solidFill>
              </a:rPr>
              <a:pPr eaLnBrk="0" fontAlgn="base" hangingPunct="0">
                <a:spcBef>
                  <a:spcPct val="0"/>
                </a:spcBef>
                <a:spcAft>
                  <a:spcPct val="0"/>
                </a:spcAft>
                <a:defRPr/>
              </a:pPr>
              <a:t>‹#›</a:t>
            </a:fld>
            <a:endParaRPr lang="en-US" altLang="en-US">
              <a:solidFill>
                <a:srgbClr val="000000"/>
              </a:solidFill>
            </a:endParaRPr>
          </a:p>
        </p:txBody>
      </p:sp>
    </p:spTree>
    <p:extLst>
      <p:ext uri="{BB962C8B-B14F-4D97-AF65-F5344CB8AC3E}">
        <p14:creationId xmlns:p14="http://schemas.microsoft.com/office/powerpoint/2010/main" val="32751447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7"/>
          <p:cNvSpPr>
            <a:spLocks noGrp="1" noChangeArrowheads="1"/>
          </p:cNvSpPr>
          <p:nvPr>
            <p:ph type="dt" sz="half" idx="10"/>
          </p:nvPr>
        </p:nvSpPr>
        <p:spPr>
          <a:ln/>
        </p:spPr>
        <p:txBody>
          <a:bodyPr/>
          <a:lstStyle>
            <a:lvl1pPr>
              <a:defRPr/>
            </a:lvl1pPr>
          </a:lstStyle>
          <a:p>
            <a:pPr eaLnBrk="0" fontAlgn="base" hangingPunct="0">
              <a:spcBef>
                <a:spcPct val="0"/>
              </a:spcBef>
              <a:spcAft>
                <a:spcPct val="0"/>
              </a:spcAft>
              <a:defRPr/>
            </a:pPr>
            <a:endParaRPr lang="en-US" altLang="en-US">
              <a:solidFill>
                <a:srgbClr val="000000"/>
              </a:solidFill>
            </a:endParaRPr>
          </a:p>
        </p:txBody>
      </p:sp>
      <p:sp>
        <p:nvSpPr>
          <p:cNvPr id="5" name="Rectangle 18"/>
          <p:cNvSpPr>
            <a:spLocks noGrp="1" noChangeArrowheads="1"/>
          </p:cNvSpPr>
          <p:nvPr>
            <p:ph type="ftr" sz="quarter" idx="11"/>
          </p:nvPr>
        </p:nvSpPr>
        <p:spPr>
          <a:ln/>
        </p:spPr>
        <p:txBody>
          <a:bodyPr/>
          <a:lstStyle>
            <a:lvl1pPr>
              <a:defRPr/>
            </a:lvl1pPr>
          </a:lstStyle>
          <a:p>
            <a:pPr eaLnBrk="0" fontAlgn="base" hangingPunct="0">
              <a:spcBef>
                <a:spcPct val="0"/>
              </a:spcBef>
              <a:spcAft>
                <a:spcPct val="0"/>
              </a:spcAft>
              <a:defRPr/>
            </a:pPr>
            <a:endParaRPr lang="en-US" altLang="en-US">
              <a:solidFill>
                <a:srgbClr val="000000"/>
              </a:solidFill>
            </a:endParaRPr>
          </a:p>
        </p:txBody>
      </p:sp>
      <p:sp>
        <p:nvSpPr>
          <p:cNvPr id="6" name="Rectangle 19"/>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defRPr/>
            </a:pPr>
            <a:fld id="{A6380D59-A631-4E5F-AB1B-05088BBCC0CE}" type="slidenum">
              <a:rPr lang="en-US" altLang="en-US" smtClean="0">
                <a:solidFill>
                  <a:srgbClr val="000000"/>
                </a:solidFill>
              </a:rPr>
              <a:pPr eaLnBrk="0" fontAlgn="base" hangingPunct="0">
                <a:spcBef>
                  <a:spcPct val="0"/>
                </a:spcBef>
                <a:spcAft>
                  <a:spcPct val="0"/>
                </a:spcAft>
                <a:defRPr/>
              </a:pPr>
              <a:t>‹#›</a:t>
            </a:fld>
            <a:endParaRPr lang="en-US" altLang="en-US">
              <a:solidFill>
                <a:srgbClr val="000000"/>
              </a:solidFill>
            </a:endParaRPr>
          </a:p>
        </p:txBody>
      </p:sp>
    </p:spTree>
    <p:extLst>
      <p:ext uri="{BB962C8B-B14F-4D97-AF65-F5344CB8AC3E}">
        <p14:creationId xmlns:p14="http://schemas.microsoft.com/office/powerpoint/2010/main" val="23201671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90000" y="342900"/>
            <a:ext cx="2590800" cy="55245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17600" y="342900"/>
            <a:ext cx="7569200" cy="55245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7"/>
          <p:cNvSpPr>
            <a:spLocks noGrp="1" noChangeArrowheads="1"/>
          </p:cNvSpPr>
          <p:nvPr>
            <p:ph type="dt" sz="half" idx="10"/>
          </p:nvPr>
        </p:nvSpPr>
        <p:spPr>
          <a:ln/>
        </p:spPr>
        <p:txBody>
          <a:bodyPr/>
          <a:lstStyle>
            <a:lvl1pPr>
              <a:defRPr/>
            </a:lvl1pPr>
          </a:lstStyle>
          <a:p>
            <a:pPr eaLnBrk="0" fontAlgn="base" hangingPunct="0">
              <a:spcBef>
                <a:spcPct val="0"/>
              </a:spcBef>
              <a:spcAft>
                <a:spcPct val="0"/>
              </a:spcAft>
              <a:defRPr/>
            </a:pPr>
            <a:endParaRPr lang="en-US" altLang="en-US">
              <a:solidFill>
                <a:srgbClr val="000000"/>
              </a:solidFill>
            </a:endParaRPr>
          </a:p>
        </p:txBody>
      </p:sp>
      <p:sp>
        <p:nvSpPr>
          <p:cNvPr id="5" name="Rectangle 18"/>
          <p:cNvSpPr>
            <a:spLocks noGrp="1" noChangeArrowheads="1"/>
          </p:cNvSpPr>
          <p:nvPr>
            <p:ph type="ftr" sz="quarter" idx="11"/>
          </p:nvPr>
        </p:nvSpPr>
        <p:spPr>
          <a:ln/>
        </p:spPr>
        <p:txBody>
          <a:bodyPr/>
          <a:lstStyle>
            <a:lvl1pPr>
              <a:defRPr/>
            </a:lvl1pPr>
          </a:lstStyle>
          <a:p>
            <a:pPr eaLnBrk="0" fontAlgn="base" hangingPunct="0">
              <a:spcBef>
                <a:spcPct val="0"/>
              </a:spcBef>
              <a:spcAft>
                <a:spcPct val="0"/>
              </a:spcAft>
              <a:defRPr/>
            </a:pPr>
            <a:endParaRPr lang="en-US" altLang="en-US">
              <a:solidFill>
                <a:srgbClr val="000000"/>
              </a:solidFill>
            </a:endParaRPr>
          </a:p>
        </p:txBody>
      </p:sp>
      <p:sp>
        <p:nvSpPr>
          <p:cNvPr id="6" name="Rectangle 19"/>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defRPr/>
            </a:pPr>
            <a:fld id="{7DD5884B-C82B-4B15-8203-C9F4E2004316}" type="slidenum">
              <a:rPr lang="en-US" altLang="en-US" smtClean="0">
                <a:solidFill>
                  <a:srgbClr val="000000"/>
                </a:solidFill>
              </a:rPr>
              <a:pPr eaLnBrk="0" fontAlgn="base" hangingPunct="0">
                <a:spcBef>
                  <a:spcPct val="0"/>
                </a:spcBef>
                <a:spcAft>
                  <a:spcPct val="0"/>
                </a:spcAft>
                <a:defRPr/>
              </a:pPr>
              <a:t>‹#›</a:t>
            </a:fld>
            <a:endParaRPr lang="en-US" altLang="en-US">
              <a:solidFill>
                <a:srgbClr val="000000"/>
              </a:solidFill>
            </a:endParaRPr>
          </a:p>
        </p:txBody>
      </p:sp>
    </p:spTree>
    <p:extLst>
      <p:ext uri="{BB962C8B-B14F-4D97-AF65-F5344CB8AC3E}">
        <p14:creationId xmlns:p14="http://schemas.microsoft.com/office/powerpoint/2010/main" val="295743171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7600" y="342900"/>
            <a:ext cx="10363200" cy="1104900"/>
          </a:xfrm>
        </p:spPr>
        <p:txBody>
          <a:bodyPr/>
          <a:lstStyle/>
          <a:p>
            <a:r>
              <a:rPr lang="en-US"/>
              <a:t>Click to edit Master title style</a:t>
            </a:r>
          </a:p>
        </p:txBody>
      </p:sp>
      <p:sp>
        <p:nvSpPr>
          <p:cNvPr id="3" name="Text Placeholder 2"/>
          <p:cNvSpPr>
            <a:spLocks noGrp="1"/>
          </p:cNvSpPr>
          <p:nvPr>
            <p:ph type="body" sz="half" idx="1"/>
          </p:nvPr>
        </p:nvSpPr>
        <p:spPr>
          <a:xfrm>
            <a:off x="1117600" y="1752600"/>
            <a:ext cx="508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00800" y="1752600"/>
            <a:ext cx="508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7"/>
          <p:cNvSpPr>
            <a:spLocks noGrp="1" noChangeArrowheads="1"/>
          </p:cNvSpPr>
          <p:nvPr>
            <p:ph type="dt" sz="half" idx="10"/>
          </p:nvPr>
        </p:nvSpPr>
        <p:spPr>
          <a:ln/>
        </p:spPr>
        <p:txBody>
          <a:bodyPr/>
          <a:lstStyle>
            <a:lvl1pPr>
              <a:defRPr/>
            </a:lvl1pPr>
          </a:lstStyle>
          <a:p>
            <a:pPr eaLnBrk="0" fontAlgn="base" hangingPunct="0">
              <a:spcBef>
                <a:spcPct val="0"/>
              </a:spcBef>
              <a:spcAft>
                <a:spcPct val="0"/>
              </a:spcAft>
              <a:defRPr/>
            </a:pPr>
            <a:endParaRPr lang="en-US" altLang="en-US">
              <a:solidFill>
                <a:srgbClr val="000000"/>
              </a:solidFill>
            </a:endParaRPr>
          </a:p>
        </p:txBody>
      </p:sp>
      <p:sp>
        <p:nvSpPr>
          <p:cNvPr id="6" name="Rectangle 18"/>
          <p:cNvSpPr>
            <a:spLocks noGrp="1" noChangeArrowheads="1"/>
          </p:cNvSpPr>
          <p:nvPr>
            <p:ph type="ftr" sz="quarter" idx="11"/>
          </p:nvPr>
        </p:nvSpPr>
        <p:spPr>
          <a:ln/>
        </p:spPr>
        <p:txBody>
          <a:bodyPr/>
          <a:lstStyle>
            <a:lvl1pPr>
              <a:defRPr/>
            </a:lvl1pPr>
          </a:lstStyle>
          <a:p>
            <a:pPr eaLnBrk="0" fontAlgn="base" hangingPunct="0">
              <a:spcBef>
                <a:spcPct val="0"/>
              </a:spcBef>
              <a:spcAft>
                <a:spcPct val="0"/>
              </a:spcAft>
              <a:defRPr/>
            </a:pPr>
            <a:endParaRPr lang="en-US" altLang="en-US">
              <a:solidFill>
                <a:srgbClr val="000000"/>
              </a:solidFill>
            </a:endParaRPr>
          </a:p>
        </p:txBody>
      </p:sp>
      <p:sp>
        <p:nvSpPr>
          <p:cNvPr id="7" name="Rectangle 19"/>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defRPr/>
            </a:pPr>
            <a:fld id="{FF2E072F-F8DD-4E57-B35F-99719B224A5F}" type="slidenum">
              <a:rPr lang="en-US" altLang="en-US" smtClean="0">
                <a:solidFill>
                  <a:srgbClr val="000000"/>
                </a:solidFill>
              </a:rPr>
              <a:pPr eaLnBrk="0" fontAlgn="base" hangingPunct="0">
                <a:spcBef>
                  <a:spcPct val="0"/>
                </a:spcBef>
                <a:spcAft>
                  <a:spcPct val="0"/>
                </a:spcAft>
                <a:defRPr/>
              </a:pPr>
              <a:t>‹#›</a:t>
            </a:fld>
            <a:endParaRPr lang="en-US" altLang="en-US">
              <a:solidFill>
                <a:srgbClr val="000000"/>
              </a:solidFill>
            </a:endParaRPr>
          </a:p>
        </p:txBody>
      </p:sp>
    </p:spTree>
    <p:extLst>
      <p:ext uri="{BB962C8B-B14F-4D97-AF65-F5344CB8AC3E}">
        <p14:creationId xmlns:p14="http://schemas.microsoft.com/office/powerpoint/2010/main" val="3637497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1FF5B29-1453-4E89-84C7-869B6AA9D687}" type="datetime1">
              <a:rPr lang="en-US" smtClean="0"/>
              <a:t>8/30/2021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AC9925-2AC8-4C29-B20D-278B31B955F7}" type="slidenum">
              <a:rPr lang="en-US" smtClean="0"/>
              <a:t>‹#›</a:t>
            </a:fld>
            <a:endParaRPr lang="en-US"/>
          </a:p>
        </p:txBody>
      </p:sp>
    </p:spTree>
    <p:extLst>
      <p:ext uri="{BB962C8B-B14F-4D97-AF65-F5344CB8AC3E}">
        <p14:creationId xmlns:p14="http://schemas.microsoft.com/office/powerpoint/2010/main" val="3733842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9BCC9C-4E0B-4744-A05D-08225E60CB2E}" type="datetime1">
              <a:rPr lang="en-US" smtClean="0"/>
              <a:t>8/30/2021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AC9925-2AC8-4C29-B20D-278B31B955F7}" type="slidenum">
              <a:rPr lang="en-US" smtClean="0"/>
              <a:t>‹#›</a:t>
            </a:fld>
            <a:endParaRPr lang="en-US"/>
          </a:p>
        </p:txBody>
      </p:sp>
    </p:spTree>
    <p:extLst>
      <p:ext uri="{BB962C8B-B14F-4D97-AF65-F5344CB8AC3E}">
        <p14:creationId xmlns:p14="http://schemas.microsoft.com/office/powerpoint/2010/main" val="2544375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A28418-113F-4A6E-8720-B46F67487CD5}" type="datetime1">
              <a:rPr lang="en-US" smtClean="0"/>
              <a:t>8/30/2021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AC9925-2AC8-4C29-B20D-278B31B955F7}" type="slidenum">
              <a:rPr lang="en-US" smtClean="0"/>
              <a:t>‹#›</a:t>
            </a:fld>
            <a:endParaRPr lang="en-US"/>
          </a:p>
        </p:txBody>
      </p:sp>
    </p:spTree>
    <p:extLst>
      <p:ext uri="{BB962C8B-B14F-4D97-AF65-F5344CB8AC3E}">
        <p14:creationId xmlns:p14="http://schemas.microsoft.com/office/powerpoint/2010/main" val="2499845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7E15D4-7AD9-4519-B9EB-F74C0A3C4110}" type="datetime1">
              <a:rPr lang="en-US" smtClean="0"/>
              <a:t>8/30/2021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AC9925-2AC8-4C29-B20D-278B31B955F7}" type="slidenum">
              <a:rPr lang="en-US" smtClean="0"/>
              <a:t>‹#›</a:t>
            </a:fld>
            <a:endParaRPr lang="en-US"/>
          </a:p>
        </p:txBody>
      </p:sp>
    </p:spTree>
    <p:extLst>
      <p:ext uri="{BB962C8B-B14F-4D97-AF65-F5344CB8AC3E}">
        <p14:creationId xmlns:p14="http://schemas.microsoft.com/office/powerpoint/2010/main" val="2205038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F6E01B4-8BDB-401F-B669-0A9E10904724}" type="datetime1">
              <a:rPr lang="en-US" smtClean="0"/>
              <a:t>8/30/2021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AC9925-2AC8-4C29-B20D-278B31B955F7}" type="slidenum">
              <a:rPr lang="en-US" smtClean="0"/>
              <a:t>‹#›</a:t>
            </a:fld>
            <a:endParaRPr lang="en-US"/>
          </a:p>
        </p:txBody>
      </p:sp>
    </p:spTree>
    <p:extLst>
      <p:ext uri="{BB962C8B-B14F-4D97-AF65-F5344CB8AC3E}">
        <p14:creationId xmlns:p14="http://schemas.microsoft.com/office/powerpoint/2010/main" val="1903610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8F7CFF-A2E0-49B7-BC09-8F0B0A17BE89}" type="datetime1">
              <a:rPr lang="en-US" smtClean="0"/>
              <a:t>8/30/2021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AC9925-2AC8-4C29-B20D-278B31B955F7}" type="slidenum">
              <a:rPr lang="en-US" smtClean="0"/>
              <a:t>‹#›</a:t>
            </a:fld>
            <a:endParaRPr lang="en-US"/>
          </a:p>
        </p:txBody>
      </p:sp>
    </p:spTree>
    <p:extLst>
      <p:ext uri="{BB962C8B-B14F-4D97-AF65-F5344CB8AC3E}">
        <p14:creationId xmlns:p14="http://schemas.microsoft.com/office/powerpoint/2010/main" val="3112593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5C1CEF-B5B7-4FCC-8571-AEC1887EAE30}" type="datetime1">
              <a:rPr lang="en-US" smtClean="0"/>
              <a:t>8/30/2021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AC9925-2AC8-4C29-B20D-278B31B955F7}" type="slidenum">
              <a:rPr lang="en-US" smtClean="0"/>
              <a:t>‹#›</a:t>
            </a:fld>
            <a:endParaRPr lang="en-US"/>
          </a:p>
        </p:txBody>
      </p:sp>
    </p:spTree>
    <p:extLst>
      <p:ext uri="{BB962C8B-B14F-4D97-AF65-F5344CB8AC3E}">
        <p14:creationId xmlns:p14="http://schemas.microsoft.com/office/powerpoint/2010/main" val="2124751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508000" y="304801"/>
            <a:ext cx="11178117" cy="6022975"/>
            <a:chOff x="240" y="192"/>
            <a:chExt cx="5281" cy="3794"/>
          </a:xfrm>
        </p:grpSpPr>
        <p:grpSp>
          <p:nvGrpSpPr>
            <p:cNvPr id="1032" name="Group 3"/>
            <p:cNvGrpSpPr>
              <a:grpSpLocks/>
            </p:cNvGrpSpPr>
            <p:nvPr/>
          </p:nvGrpSpPr>
          <p:grpSpPr bwMode="auto">
            <a:xfrm>
              <a:off x="240" y="1008"/>
              <a:ext cx="5281" cy="2978"/>
              <a:chOff x="240" y="1008"/>
              <a:chExt cx="5281" cy="2978"/>
            </a:xfrm>
          </p:grpSpPr>
          <p:sp>
            <p:nvSpPr>
              <p:cNvPr id="1041" name="Rectangle 4"/>
              <p:cNvSpPr>
                <a:spLocks noChangeArrowheads="1"/>
              </p:cNvSpPr>
              <p:nvPr/>
            </p:nvSpPr>
            <p:spPr bwMode="auto">
              <a:xfrm>
                <a:off x="245" y="1010"/>
                <a:ext cx="5269" cy="2976"/>
              </a:xfrm>
              <a:prstGeom prst="rect">
                <a:avLst/>
              </a:prstGeom>
              <a:solidFill>
                <a:srgbClr val="EAEAEA">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a:solidFill>
                      <a:schemeClr val="tx2"/>
                    </a:solidFill>
                    <a:latin typeface="Times New Roman" panose="02020603050405020304" pitchFamily="18" charset="0"/>
                  </a:defRPr>
                </a:lvl1pPr>
                <a:lvl2pPr marL="742950" indent="-285750">
                  <a:defRPr sz="3200">
                    <a:solidFill>
                      <a:schemeClr val="tx2"/>
                    </a:solidFill>
                    <a:latin typeface="Times New Roman" panose="02020603050405020304" pitchFamily="18" charset="0"/>
                  </a:defRPr>
                </a:lvl2pPr>
                <a:lvl3pPr marL="1143000" indent="-228600">
                  <a:defRPr sz="3200">
                    <a:solidFill>
                      <a:schemeClr val="tx2"/>
                    </a:solidFill>
                    <a:latin typeface="Times New Roman" panose="02020603050405020304" pitchFamily="18" charset="0"/>
                  </a:defRPr>
                </a:lvl3pPr>
                <a:lvl4pPr marL="1600200" indent="-228600">
                  <a:defRPr sz="3200">
                    <a:solidFill>
                      <a:schemeClr val="tx2"/>
                    </a:solidFill>
                    <a:latin typeface="Times New Roman" panose="02020603050405020304" pitchFamily="18" charset="0"/>
                  </a:defRPr>
                </a:lvl4pPr>
                <a:lvl5pPr marL="2057400" indent="-228600">
                  <a:defRPr sz="3200">
                    <a:solidFill>
                      <a:schemeClr val="tx2"/>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2"/>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2"/>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2"/>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2"/>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42" name="Freeform 5"/>
              <p:cNvSpPr>
                <a:spLocks/>
              </p:cNvSpPr>
              <p:nvPr/>
            </p:nvSpPr>
            <p:spPr bwMode="auto">
              <a:xfrm>
                <a:off x="240" y="1008"/>
                <a:ext cx="5269" cy="2977"/>
              </a:xfrm>
              <a:custGeom>
                <a:avLst/>
                <a:gdLst>
                  <a:gd name="T0" fmla="*/ 5268 w 5269"/>
                  <a:gd name="T1" fmla="*/ 0 h 2977"/>
                  <a:gd name="T2" fmla="*/ 0 w 5269"/>
                  <a:gd name="T3" fmla="*/ 0 h 2977"/>
                  <a:gd name="T4" fmla="*/ 0 w 5269"/>
                  <a:gd name="T5" fmla="*/ 2976 h 2977"/>
                  <a:gd name="T6" fmla="*/ 0 60000 65536"/>
                  <a:gd name="T7" fmla="*/ 0 60000 65536"/>
                  <a:gd name="T8" fmla="*/ 0 60000 65536"/>
                </a:gdLst>
                <a:ahLst/>
                <a:cxnLst>
                  <a:cxn ang="T6">
                    <a:pos x="T0" y="T1"/>
                  </a:cxn>
                  <a:cxn ang="T7">
                    <a:pos x="T2" y="T3"/>
                  </a:cxn>
                  <a:cxn ang="T8">
                    <a:pos x="T4" y="T5"/>
                  </a:cxn>
                </a:cxnLst>
                <a:rect l="0" t="0" r="r" b="b"/>
                <a:pathLst>
                  <a:path w="5269" h="2977">
                    <a:moveTo>
                      <a:pt x="5268" y="0"/>
                    </a:moveTo>
                    <a:lnTo>
                      <a:pt x="0" y="0"/>
                    </a:lnTo>
                    <a:lnTo>
                      <a:pt x="0" y="2976"/>
                    </a:lnTo>
                  </a:path>
                </a:pathLst>
              </a:custGeom>
              <a:noFill/>
              <a:ln w="12700" cap="rnd" cmpd="sng">
                <a:solidFill>
                  <a:srgbClr val="B2B2B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43" name="Freeform 6"/>
              <p:cNvSpPr>
                <a:spLocks/>
              </p:cNvSpPr>
              <p:nvPr/>
            </p:nvSpPr>
            <p:spPr bwMode="auto">
              <a:xfrm>
                <a:off x="252" y="1008"/>
                <a:ext cx="5269" cy="2977"/>
              </a:xfrm>
              <a:custGeom>
                <a:avLst/>
                <a:gdLst>
                  <a:gd name="T0" fmla="*/ 5268 w 5269"/>
                  <a:gd name="T1" fmla="*/ 0 h 2977"/>
                  <a:gd name="T2" fmla="*/ 5268 w 5269"/>
                  <a:gd name="T3" fmla="*/ 2976 h 2977"/>
                  <a:gd name="T4" fmla="*/ 0 w 5269"/>
                  <a:gd name="T5" fmla="*/ 2976 h 2977"/>
                  <a:gd name="T6" fmla="*/ 0 60000 65536"/>
                  <a:gd name="T7" fmla="*/ 0 60000 65536"/>
                  <a:gd name="T8" fmla="*/ 0 60000 65536"/>
                </a:gdLst>
                <a:ahLst/>
                <a:cxnLst>
                  <a:cxn ang="T6">
                    <a:pos x="T0" y="T1"/>
                  </a:cxn>
                  <a:cxn ang="T7">
                    <a:pos x="T2" y="T3"/>
                  </a:cxn>
                  <a:cxn ang="T8">
                    <a:pos x="T4" y="T5"/>
                  </a:cxn>
                </a:cxnLst>
                <a:rect l="0" t="0" r="r" b="b"/>
                <a:pathLst>
                  <a:path w="5269" h="2977">
                    <a:moveTo>
                      <a:pt x="5268" y="0"/>
                    </a:moveTo>
                    <a:lnTo>
                      <a:pt x="5268" y="2976"/>
                    </a:lnTo>
                    <a:lnTo>
                      <a:pt x="0" y="2976"/>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grpSp>
          <p:nvGrpSpPr>
            <p:cNvPr id="1033" name="Group 7"/>
            <p:cNvGrpSpPr>
              <a:grpSpLocks/>
            </p:cNvGrpSpPr>
            <p:nvPr/>
          </p:nvGrpSpPr>
          <p:grpSpPr bwMode="auto">
            <a:xfrm>
              <a:off x="336" y="1103"/>
              <a:ext cx="97" cy="2785"/>
              <a:chOff x="336" y="1103"/>
              <a:chExt cx="97" cy="2785"/>
            </a:xfrm>
          </p:grpSpPr>
          <p:sp useBgFill="1">
            <p:nvSpPr>
              <p:cNvPr id="1038" name="Rectangle 8"/>
              <p:cNvSpPr>
                <a:spLocks noChangeArrowheads="1"/>
              </p:cNvSpPr>
              <p:nvPr/>
            </p:nvSpPr>
            <p:spPr bwMode="auto">
              <a:xfrm>
                <a:off x="336" y="1104"/>
                <a:ext cx="96" cy="2784"/>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a:solidFill>
                      <a:schemeClr val="tx2"/>
                    </a:solidFill>
                    <a:latin typeface="Times New Roman" panose="02020603050405020304" pitchFamily="18" charset="0"/>
                  </a:defRPr>
                </a:lvl1pPr>
                <a:lvl2pPr marL="742950" indent="-285750">
                  <a:defRPr sz="3200">
                    <a:solidFill>
                      <a:schemeClr val="tx2"/>
                    </a:solidFill>
                    <a:latin typeface="Times New Roman" panose="02020603050405020304" pitchFamily="18" charset="0"/>
                  </a:defRPr>
                </a:lvl2pPr>
                <a:lvl3pPr marL="1143000" indent="-228600">
                  <a:defRPr sz="3200">
                    <a:solidFill>
                      <a:schemeClr val="tx2"/>
                    </a:solidFill>
                    <a:latin typeface="Times New Roman" panose="02020603050405020304" pitchFamily="18" charset="0"/>
                  </a:defRPr>
                </a:lvl3pPr>
                <a:lvl4pPr marL="1600200" indent="-228600">
                  <a:defRPr sz="3200">
                    <a:solidFill>
                      <a:schemeClr val="tx2"/>
                    </a:solidFill>
                    <a:latin typeface="Times New Roman" panose="02020603050405020304" pitchFamily="18" charset="0"/>
                  </a:defRPr>
                </a:lvl4pPr>
                <a:lvl5pPr marL="2057400" indent="-228600">
                  <a:defRPr sz="3200">
                    <a:solidFill>
                      <a:schemeClr val="tx2"/>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2"/>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2"/>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2"/>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2"/>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39" name="Freeform 9"/>
              <p:cNvSpPr>
                <a:spLocks/>
              </p:cNvSpPr>
              <p:nvPr/>
            </p:nvSpPr>
            <p:spPr bwMode="auto">
              <a:xfrm>
                <a:off x="336" y="1103"/>
                <a:ext cx="97" cy="2785"/>
              </a:xfrm>
              <a:custGeom>
                <a:avLst/>
                <a:gdLst>
                  <a:gd name="T0" fmla="*/ 0 w 97"/>
                  <a:gd name="T1" fmla="*/ 2784 h 2785"/>
                  <a:gd name="T2" fmla="*/ 96 w 97"/>
                  <a:gd name="T3" fmla="*/ 2784 h 2785"/>
                  <a:gd name="T4" fmla="*/ 96 w 97"/>
                  <a:gd name="T5" fmla="*/ 0 h 2785"/>
                  <a:gd name="T6" fmla="*/ 0 60000 65536"/>
                  <a:gd name="T7" fmla="*/ 0 60000 65536"/>
                  <a:gd name="T8" fmla="*/ 0 60000 65536"/>
                </a:gdLst>
                <a:ahLst/>
                <a:cxnLst>
                  <a:cxn ang="T6">
                    <a:pos x="T0" y="T1"/>
                  </a:cxn>
                  <a:cxn ang="T7">
                    <a:pos x="T2" y="T3"/>
                  </a:cxn>
                  <a:cxn ang="T8">
                    <a:pos x="T4" y="T5"/>
                  </a:cxn>
                </a:cxnLst>
                <a:rect l="0" t="0" r="r" b="b"/>
                <a:pathLst>
                  <a:path w="97" h="2785">
                    <a:moveTo>
                      <a:pt x="0" y="2784"/>
                    </a:moveTo>
                    <a:lnTo>
                      <a:pt x="96" y="2784"/>
                    </a:lnTo>
                    <a:lnTo>
                      <a:pt x="96" y="0"/>
                    </a:lnTo>
                  </a:path>
                </a:pathLst>
              </a:custGeom>
              <a:noFill/>
              <a:ln w="12700" cap="rnd" cmpd="sng">
                <a:solidFill>
                  <a:srgbClr val="B2B2B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40" name="Freeform 10"/>
              <p:cNvSpPr>
                <a:spLocks/>
              </p:cNvSpPr>
              <p:nvPr/>
            </p:nvSpPr>
            <p:spPr bwMode="auto">
              <a:xfrm>
                <a:off x="336" y="1103"/>
                <a:ext cx="97" cy="2785"/>
              </a:xfrm>
              <a:custGeom>
                <a:avLst/>
                <a:gdLst>
                  <a:gd name="T0" fmla="*/ 0 w 97"/>
                  <a:gd name="T1" fmla="*/ 2784 h 2785"/>
                  <a:gd name="T2" fmla="*/ 0 w 97"/>
                  <a:gd name="T3" fmla="*/ 0 h 2785"/>
                  <a:gd name="T4" fmla="*/ 96 w 97"/>
                  <a:gd name="T5" fmla="*/ 0 h 2785"/>
                  <a:gd name="T6" fmla="*/ 0 60000 65536"/>
                  <a:gd name="T7" fmla="*/ 0 60000 65536"/>
                  <a:gd name="T8" fmla="*/ 0 60000 65536"/>
                </a:gdLst>
                <a:ahLst/>
                <a:cxnLst>
                  <a:cxn ang="T6">
                    <a:pos x="T0" y="T1"/>
                  </a:cxn>
                  <a:cxn ang="T7">
                    <a:pos x="T2" y="T3"/>
                  </a:cxn>
                  <a:cxn ang="T8">
                    <a:pos x="T4" y="T5"/>
                  </a:cxn>
                </a:cxnLst>
                <a:rect l="0" t="0" r="r" b="b"/>
                <a:pathLst>
                  <a:path w="97" h="2785">
                    <a:moveTo>
                      <a:pt x="0" y="2784"/>
                    </a:moveTo>
                    <a:lnTo>
                      <a:pt x="0" y="0"/>
                    </a:lnTo>
                    <a:lnTo>
                      <a:pt x="96" y="0"/>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grpSp>
          <p:nvGrpSpPr>
            <p:cNvPr id="1034" name="Group 11"/>
            <p:cNvGrpSpPr>
              <a:grpSpLocks/>
            </p:cNvGrpSpPr>
            <p:nvPr/>
          </p:nvGrpSpPr>
          <p:grpSpPr bwMode="auto">
            <a:xfrm>
              <a:off x="240" y="192"/>
              <a:ext cx="193" cy="721"/>
              <a:chOff x="240" y="192"/>
              <a:chExt cx="193" cy="721"/>
            </a:xfrm>
          </p:grpSpPr>
          <p:sp>
            <p:nvSpPr>
              <p:cNvPr id="1035" name="Rectangle 12"/>
              <p:cNvSpPr>
                <a:spLocks noChangeArrowheads="1"/>
              </p:cNvSpPr>
              <p:nvPr/>
            </p:nvSpPr>
            <p:spPr bwMode="auto">
              <a:xfrm>
                <a:off x="240" y="192"/>
                <a:ext cx="192" cy="720"/>
              </a:xfrm>
              <a:prstGeom prst="rect">
                <a:avLst/>
              </a:prstGeom>
              <a:solidFill>
                <a:srgbClr val="EAEAEA">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a:solidFill>
                      <a:schemeClr val="tx2"/>
                    </a:solidFill>
                    <a:latin typeface="Times New Roman" panose="02020603050405020304" pitchFamily="18" charset="0"/>
                  </a:defRPr>
                </a:lvl1pPr>
                <a:lvl2pPr marL="742950" indent="-285750">
                  <a:defRPr sz="3200">
                    <a:solidFill>
                      <a:schemeClr val="tx2"/>
                    </a:solidFill>
                    <a:latin typeface="Times New Roman" panose="02020603050405020304" pitchFamily="18" charset="0"/>
                  </a:defRPr>
                </a:lvl2pPr>
                <a:lvl3pPr marL="1143000" indent="-228600">
                  <a:defRPr sz="3200">
                    <a:solidFill>
                      <a:schemeClr val="tx2"/>
                    </a:solidFill>
                    <a:latin typeface="Times New Roman" panose="02020603050405020304" pitchFamily="18" charset="0"/>
                  </a:defRPr>
                </a:lvl3pPr>
                <a:lvl4pPr marL="1600200" indent="-228600">
                  <a:defRPr sz="3200">
                    <a:solidFill>
                      <a:schemeClr val="tx2"/>
                    </a:solidFill>
                    <a:latin typeface="Times New Roman" panose="02020603050405020304" pitchFamily="18" charset="0"/>
                  </a:defRPr>
                </a:lvl4pPr>
                <a:lvl5pPr marL="2057400" indent="-228600">
                  <a:defRPr sz="3200">
                    <a:solidFill>
                      <a:schemeClr val="tx2"/>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2"/>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2"/>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2"/>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2"/>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36" name="Freeform 13"/>
              <p:cNvSpPr>
                <a:spLocks/>
              </p:cNvSpPr>
              <p:nvPr/>
            </p:nvSpPr>
            <p:spPr bwMode="auto">
              <a:xfrm>
                <a:off x="240" y="192"/>
                <a:ext cx="193" cy="721"/>
              </a:xfrm>
              <a:custGeom>
                <a:avLst/>
                <a:gdLst>
                  <a:gd name="T0" fmla="*/ 192 w 193"/>
                  <a:gd name="T1" fmla="*/ 0 h 721"/>
                  <a:gd name="T2" fmla="*/ 0 w 193"/>
                  <a:gd name="T3" fmla="*/ 0 h 721"/>
                  <a:gd name="T4" fmla="*/ 0 w 193"/>
                  <a:gd name="T5" fmla="*/ 720 h 721"/>
                  <a:gd name="T6" fmla="*/ 0 60000 65536"/>
                  <a:gd name="T7" fmla="*/ 0 60000 65536"/>
                  <a:gd name="T8" fmla="*/ 0 60000 65536"/>
                </a:gdLst>
                <a:ahLst/>
                <a:cxnLst>
                  <a:cxn ang="T6">
                    <a:pos x="T0" y="T1"/>
                  </a:cxn>
                  <a:cxn ang="T7">
                    <a:pos x="T2" y="T3"/>
                  </a:cxn>
                  <a:cxn ang="T8">
                    <a:pos x="T4" y="T5"/>
                  </a:cxn>
                </a:cxnLst>
                <a:rect l="0" t="0" r="r" b="b"/>
                <a:pathLst>
                  <a:path w="193" h="721">
                    <a:moveTo>
                      <a:pt x="192" y="0"/>
                    </a:moveTo>
                    <a:lnTo>
                      <a:pt x="0" y="0"/>
                    </a:lnTo>
                    <a:lnTo>
                      <a:pt x="0" y="720"/>
                    </a:lnTo>
                  </a:path>
                </a:pathLst>
              </a:custGeom>
              <a:noFill/>
              <a:ln w="12700" cap="rnd" cmpd="sng">
                <a:solidFill>
                  <a:srgbClr val="B2B2B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37" name="Freeform 14"/>
              <p:cNvSpPr>
                <a:spLocks/>
              </p:cNvSpPr>
              <p:nvPr/>
            </p:nvSpPr>
            <p:spPr bwMode="auto">
              <a:xfrm>
                <a:off x="240" y="192"/>
                <a:ext cx="193" cy="721"/>
              </a:xfrm>
              <a:custGeom>
                <a:avLst/>
                <a:gdLst>
                  <a:gd name="T0" fmla="*/ 192 w 193"/>
                  <a:gd name="T1" fmla="*/ 0 h 721"/>
                  <a:gd name="T2" fmla="*/ 192 w 193"/>
                  <a:gd name="T3" fmla="*/ 720 h 721"/>
                  <a:gd name="T4" fmla="*/ 0 w 193"/>
                  <a:gd name="T5" fmla="*/ 720 h 721"/>
                  <a:gd name="T6" fmla="*/ 0 60000 65536"/>
                  <a:gd name="T7" fmla="*/ 0 60000 65536"/>
                  <a:gd name="T8" fmla="*/ 0 60000 65536"/>
                </a:gdLst>
                <a:ahLst/>
                <a:cxnLst>
                  <a:cxn ang="T6">
                    <a:pos x="T0" y="T1"/>
                  </a:cxn>
                  <a:cxn ang="T7">
                    <a:pos x="T2" y="T3"/>
                  </a:cxn>
                  <a:cxn ang="T8">
                    <a:pos x="T4" y="T5"/>
                  </a:cxn>
                </a:cxnLst>
                <a:rect l="0" t="0" r="r" b="b"/>
                <a:pathLst>
                  <a:path w="193" h="721">
                    <a:moveTo>
                      <a:pt x="192" y="0"/>
                    </a:moveTo>
                    <a:lnTo>
                      <a:pt x="192" y="720"/>
                    </a:lnTo>
                    <a:lnTo>
                      <a:pt x="0" y="720"/>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grpSp>
      <p:sp>
        <p:nvSpPr>
          <p:cNvPr id="1027" name="Rectangle 15"/>
          <p:cNvSpPr>
            <a:spLocks noGrp="1" noChangeArrowheads="1"/>
          </p:cNvSpPr>
          <p:nvPr>
            <p:ph type="title"/>
          </p:nvPr>
        </p:nvSpPr>
        <p:spPr bwMode="auto">
          <a:xfrm>
            <a:off x="1117600" y="342900"/>
            <a:ext cx="1036320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16"/>
          <p:cNvSpPr>
            <a:spLocks noGrp="1" noChangeArrowheads="1"/>
          </p:cNvSpPr>
          <p:nvPr>
            <p:ph type="body" idx="1"/>
          </p:nvPr>
        </p:nvSpPr>
        <p:spPr bwMode="auto">
          <a:xfrm>
            <a:off x="1117600" y="17526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8145" name="Rectangle 17"/>
          <p:cNvSpPr>
            <a:spLocks noGrp="1" noChangeArrowheads="1"/>
          </p:cNvSpPr>
          <p:nvPr>
            <p:ph type="dt" sz="half" idx="2"/>
          </p:nvPr>
        </p:nvSpPr>
        <p:spPr bwMode="auto">
          <a:xfrm>
            <a:off x="508000" y="6323013"/>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solidFill>
                  <a:schemeClr val="tx1"/>
                </a:solidFill>
              </a:defRPr>
            </a:lvl1pPr>
          </a:lstStyle>
          <a:p>
            <a:pPr eaLnBrk="0" fontAlgn="base" hangingPunct="0">
              <a:spcBef>
                <a:spcPct val="0"/>
              </a:spcBef>
              <a:spcAft>
                <a:spcPct val="0"/>
              </a:spcAft>
              <a:defRPr/>
            </a:pPr>
            <a:endParaRPr lang="en-US" altLang="en-US">
              <a:solidFill>
                <a:srgbClr val="000000"/>
              </a:solidFill>
            </a:endParaRPr>
          </a:p>
        </p:txBody>
      </p:sp>
      <p:sp>
        <p:nvSpPr>
          <p:cNvPr id="48146" name="Rectangle 18"/>
          <p:cNvSpPr>
            <a:spLocks noGrp="1" noChangeArrowheads="1"/>
          </p:cNvSpPr>
          <p:nvPr>
            <p:ph type="ftr" sz="quarter" idx="3"/>
          </p:nvPr>
        </p:nvSpPr>
        <p:spPr bwMode="auto">
          <a:xfrm>
            <a:off x="4165600" y="6323013"/>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solidFill>
                  <a:schemeClr val="tx1"/>
                </a:solidFill>
              </a:defRPr>
            </a:lvl1pPr>
          </a:lstStyle>
          <a:p>
            <a:pPr eaLnBrk="0" fontAlgn="base" hangingPunct="0">
              <a:spcBef>
                <a:spcPct val="0"/>
              </a:spcBef>
              <a:spcAft>
                <a:spcPct val="0"/>
              </a:spcAft>
              <a:defRPr/>
            </a:pPr>
            <a:endParaRPr lang="en-US" altLang="en-US">
              <a:solidFill>
                <a:srgbClr val="000000"/>
              </a:solidFill>
            </a:endParaRPr>
          </a:p>
        </p:txBody>
      </p:sp>
      <p:sp>
        <p:nvSpPr>
          <p:cNvPr id="48147" name="Rectangle 19"/>
          <p:cNvSpPr>
            <a:spLocks noGrp="1" noChangeArrowheads="1"/>
          </p:cNvSpPr>
          <p:nvPr>
            <p:ph type="sldNum" sz="quarter" idx="4"/>
          </p:nvPr>
        </p:nvSpPr>
        <p:spPr bwMode="auto">
          <a:xfrm>
            <a:off x="9144000" y="6323013"/>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solidFill>
                  <a:schemeClr val="tx1"/>
                </a:solidFill>
              </a:defRPr>
            </a:lvl1pPr>
          </a:lstStyle>
          <a:p>
            <a:pPr eaLnBrk="0" fontAlgn="base" hangingPunct="0">
              <a:spcBef>
                <a:spcPct val="0"/>
              </a:spcBef>
              <a:spcAft>
                <a:spcPct val="0"/>
              </a:spcAft>
              <a:defRPr/>
            </a:pPr>
            <a:fld id="{C20F33F3-9D7D-4E43-899B-4944675AB4C8}" type="slidenum">
              <a:rPr lang="en-US" altLang="en-US" smtClean="0">
                <a:solidFill>
                  <a:srgbClr val="000000"/>
                </a:solidFill>
              </a:rPr>
              <a:pPr eaLnBrk="0" fontAlgn="base" hangingPunct="0">
                <a:spcBef>
                  <a:spcPct val="0"/>
                </a:spcBef>
                <a:spcAft>
                  <a:spcPct val="0"/>
                </a:spcAft>
                <a:defRPr/>
              </a:pPr>
              <a:t>‹#›</a:t>
            </a:fld>
            <a:endParaRPr lang="en-US" altLang="en-US">
              <a:solidFill>
                <a:srgbClr val="000000"/>
              </a:solidFill>
            </a:endParaRPr>
          </a:p>
        </p:txBody>
      </p:sp>
    </p:spTree>
    <p:extLst>
      <p:ext uri="{BB962C8B-B14F-4D97-AF65-F5344CB8AC3E}">
        <p14:creationId xmlns:p14="http://schemas.microsoft.com/office/powerpoint/2010/main" val="38037468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defRPr>
      </a:lvl2pPr>
      <a:lvl3pPr algn="l" rtl="0" eaLnBrk="0" fontAlgn="base" hangingPunct="0">
        <a:spcBef>
          <a:spcPct val="0"/>
        </a:spcBef>
        <a:spcAft>
          <a:spcPct val="0"/>
        </a:spcAft>
        <a:defRPr sz="4400">
          <a:solidFill>
            <a:schemeClr val="tx2"/>
          </a:solidFill>
          <a:latin typeface="Times New Roman" panose="02020603050405020304" pitchFamily="18" charset="0"/>
        </a:defRPr>
      </a:lvl3pPr>
      <a:lvl4pPr algn="l" rtl="0" eaLnBrk="0" fontAlgn="base" hangingPunct="0">
        <a:spcBef>
          <a:spcPct val="0"/>
        </a:spcBef>
        <a:spcAft>
          <a:spcPct val="0"/>
        </a:spcAft>
        <a:defRPr sz="4400">
          <a:solidFill>
            <a:schemeClr val="tx2"/>
          </a:solidFill>
          <a:latin typeface="Times New Roman" panose="02020603050405020304" pitchFamily="18" charset="0"/>
        </a:defRPr>
      </a:lvl4pPr>
      <a:lvl5pPr algn="l" rtl="0" eaLnBrk="0" fontAlgn="base" hangingPunct="0">
        <a:spcBef>
          <a:spcPct val="0"/>
        </a:spcBef>
        <a:spcAft>
          <a:spcPct val="0"/>
        </a:spcAft>
        <a:defRPr sz="4400">
          <a:solidFill>
            <a:schemeClr val="tx2"/>
          </a:solidFill>
          <a:latin typeface="Times New Roman" panose="02020603050405020304" pitchFamily="18" charset="0"/>
        </a:defRPr>
      </a:lvl5pPr>
      <a:lvl6pPr marL="457200" algn="l" rtl="0" eaLnBrk="0" fontAlgn="base" hangingPunct="0">
        <a:spcBef>
          <a:spcPct val="0"/>
        </a:spcBef>
        <a:spcAft>
          <a:spcPct val="0"/>
        </a:spcAft>
        <a:defRPr sz="4400">
          <a:solidFill>
            <a:schemeClr val="tx2"/>
          </a:solidFill>
          <a:latin typeface="Times New Roman" panose="02020603050405020304" pitchFamily="18" charset="0"/>
        </a:defRPr>
      </a:lvl6pPr>
      <a:lvl7pPr marL="914400" algn="l" rtl="0" eaLnBrk="0" fontAlgn="base" hangingPunct="0">
        <a:spcBef>
          <a:spcPct val="0"/>
        </a:spcBef>
        <a:spcAft>
          <a:spcPct val="0"/>
        </a:spcAft>
        <a:defRPr sz="4400">
          <a:solidFill>
            <a:schemeClr val="tx2"/>
          </a:solidFill>
          <a:latin typeface="Times New Roman" panose="02020603050405020304" pitchFamily="18" charset="0"/>
        </a:defRPr>
      </a:lvl7pPr>
      <a:lvl8pPr marL="1371600" algn="l" rtl="0" eaLnBrk="0" fontAlgn="base" hangingPunct="0">
        <a:spcBef>
          <a:spcPct val="0"/>
        </a:spcBef>
        <a:spcAft>
          <a:spcPct val="0"/>
        </a:spcAft>
        <a:defRPr sz="4400">
          <a:solidFill>
            <a:schemeClr val="tx2"/>
          </a:solidFill>
          <a:latin typeface="Times New Roman" panose="02020603050405020304" pitchFamily="18" charset="0"/>
        </a:defRPr>
      </a:lvl8pPr>
      <a:lvl9pPr marL="1828800" algn="l"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bg2"/>
        </a:buClr>
        <a:buSzPct val="75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500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75000"/>
        <a:buFont typeface="Monotype Sorts"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bg2"/>
        </a:buClr>
        <a:buSzPct val="7500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SzPct val="7500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508000" y="304801"/>
            <a:ext cx="11178117" cy="6022975"/>
            <a:chOff x="240" y="192"/>
            <a:chExt cx="5281" cy="3794"/>
          </a:xfrm>
        </p:grpSpPr>
        <p:grpSp>
          <p:nvGrpSpPr>
            <p:cNvPr id="1032" name="Group 3"/>
            <p:cNvGrpSpPr>
              <a:grpSpLocks/>
            </p:cNvGrpSpPr>
            <p:nvPr/>
          </p:nvGrpSpPr>
          <p:grpSpPr bwMode="auto">
            <a:xfrm>
              <a:off x="240" y="1008"/>
              <a:ext cx="5281" cy="2978"/>
              <a:chOff x="240" y="1008"/>
              <a:chExt cx="5281" cy="2978"/>
            </a:xfrm>
          </p:grpSpPr>
          <p:sp>
            <p:nvSpPr>
              <p:cNvPr id="1041" name="Rectangle 4"/>
              <p:cNvSpPr>
                <a:spLocks noChangeArrowheads="1"/>
              </p:cNvSpPr>
              <p:nvPr/>
            </p:nvSpPr>
            <p:spPr bwMode="auto">
              <a:xfrm>
                <a:off x="245" y="1010"/>
                <a:ext cx="5269" cy="2976"/>
              </a:xfrm>
              <a:prstGeom prst="rect">
                <a:avLst/>
              </a:prstGeom>
              <a:solidFill>
                <a:srgbClr val="EAEAEA">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a:solidFill>
                      <a:schemeClr val="tx2"/>
                    </a:solidFill>
                    <a:latin typeface="Times New Roman" panose="02020603050405020304" pitchFamily="18" charset="0"/>
                  </a:defRPr>
                </a:lvl1pPr>
                <a:lvl2pPr marL="742950" indent="-285750">
                  <a:defRPr sz="3200">
                    <a:solidFill>
                      <a:schemeClr val="tx2"/>
                    </a:solidFill>
                    <a:latin typeface="Times New Roman" panose="02020603050405020304" pitchFamily="18" charset="0"/>
                  </a:defRPr>
                </a:lvl2pPr>
                <a:lvl3pPr marL="1143000" indent="-228600">
                  <a:defRPr sz="3200">
                    <a:solidFill>
                      <a:schemeClr val="tx2"/>
                    </a:solidFill>
                    <a:latin typeface="Times New Roman" panose="02020603050405020304" pitchFamily="18" charset="0"/>
                  </a:defRPr>
                </a:lvl3pPr>
                <a:lvl4pPr marL="1600200" indent="-228600">
                  <a:defRPr sz="3200">
                    <a:solidFill>
                      <a:schemeClr val="tx2"/>
                    </a:solidFill>
                    <a:latin typeface="Times New Roman" panose="02020603050405020304" pitchFamily="18" charset="0"/>
                  </a:defRPr>
                </a:lvl4pPr>
                <a:lvl5pPr marL="2057400" indent="-228600">
                  <a:defRPr sz="3200">
                    <a:solidFill>
                      <a:schemeClr val="tx2"/>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2"/>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2"/>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2"/>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2"/>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42" name="Freeform 5"/>
              <p:cNvSpPr>
                <a:spLocks/>
              </p:cNvSpPr>
              <p:nvPr/>
            </p:nvSpPr>
            <p:spPr bwMode="auto">
              <a:xfrm>
                <a:off x="240" y="1008"/>
                <a:ext cx="5269" cy="2977"/>
              </a:xfrm>
              <a:custGeom>
                <a:avLst/>
                <a:gdLst>
                  <a:gd name="T0" fmla="*/ 5268 w 5269"/>
                  <a:gd name="T1" fmla="*/ 0 h 2977"/>
                  <a:gd name="T2" fmla="*/ 0 w 5269"/>
                  <a:gd name="T3" fmla="*/ 0 h 2977"/>
                  <a:gd name="T4" fmla="*/ 0 w 5269"/>
                  <a:gd name="T5" fmla="*/ 2976 h 2977"/>
                  <a:gd name="T6" fmla="*/ 0 60000 65536"/>
                  <a:gd name="T7" fmla="*/ 0 60000 65536"/>
                  <a:gd name="T8" fmla="*/ 0 60000 65536"/>
                </a:gdLst>
                <a:ahLst/>
                <a:cxnLst>
                  <a:cxn ang="T6">
                    <a:pos x="T0" y="T1"/>
                  </a:cxn>
                  <a:cxn ang="T7">
                    <a:pos x="T2" y="T3"/>
                  </a:cxn>
                  <a:cxn ang="T8">
                    <a:pos x="T4" y="T5"/>
                  </a:cxn>
                </a:cxnLst>
                <a:rect l="0" t="0" r="r" b="b"/>
                <a:pathLst>
                  <a:path w="5269" h="2977">
                    <a:moveTo>
                      <a:pt x="5268" y="0"/>
                    </a:moveTo>
                    <a:lnTo>
                      <a:pt x="0" y="0"/>
                    </a:lnTo>
                    <a:lnTo>
                      <a:pt x="0" y="2976"/>
                    </a:lnTo>
                  </a:path>
                </a:pathLst>
              </a:custGeom>
              <a:noFill/>
              <a:ln w="12700" cap="rnd" cmpd="sng">
                <a:solidFill>
                  <a:srgbClr val="B2B2B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43" name="Freeform 6"/>
              <p:cNvSpPr>
                <a:spLocks/>
              </p:cNvSpPr>
              <p:nvPr/>
            </p:nvSpPr>
            <p:spPr bwMode="auto">
              <a:xfrm>
                <a:off x="252" y="1008"/>
                <a:ext cx="5269" cy="2977"/>
              </a:xfrm>
              <a:custGeom>
                <a:avLst/>
                <a:gdLst>
                  <a:gd name="T0" fmla="*/ 5268 w 5269"/>
                  <a:gd name="T1" fmla="*/ 0 h 2977"/>
                  <a:gd name="T2" fmla="*/ 5268 w 5269"/>
                  <a:gd name="T3" fmla="*/ 2976 h 2977"/>
                  <a:gd name="T4" fmla="*/ 0 w 5269"/>
                  <a:gd name="T5" fmla="*/ 2976 h 2977"/>
                  <a:gd name="T6" fmla="*/ 0 60000 65536"/>
                  <a:gd name="T7" fmla="*/ 0 60000 65536"/>
                  <a:gd name="T8" fmla="*/ 0 60000 65536"/>
                </a:gdLst>
                <a:ahLst/>
                <a:cxnLst>
                  <a:cxn ang="T6">
                    <a:pos x="T0" y="T1"/>
                  </a:cxn>
                  <a:cxn ang="T7">
                    <a:pos x="T2" y="T3"/>
                  </a:cxn>
                  <a:cxn ang="T8">
                    <a:pos x="T4" y="T5"/>
                  </a:cxn>
                </a:cxnLst>
                <a:rect l="0" t="0" r="r" b="b"/>
                <a:pathLst>
                  <a:path w="5269" h="2977">
                    <a:moveTo>
                      <a:pt x="5268" y="0"/>
                    </a:moveTo>
                    <a:lnTo>
                      <a:pt x="5268" y="2976"/>
                    </a:lnTo>
                    <a:lnTo>
                      <a:pt x="0" y="2976"/>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grpSp>
          <p:nvGrpSpPr>
            <p:cNvPr id="1033" name="Group 7"/>
            <p:cNvGrpSpPr>
              <a:grpSpLocks/>
            </p:cNvGrpSpPr>
            <p:nvPr/>
          </p:nvGrpSpPr>
          <p:grpSpPr bwMode="auto">
            <a:xfrm>
              <a:off x="336" y="1103"/>
              <a:ext cx="97" cy="2785"/>
              <a:chOff x="336" y="1103"/>
              <a:chExt cx="97" cy="2785"/>
            </a:xfrm>
          </p:grpSpPr>
          <p:sp useBgFill="1">
            <p:nvSpPr>
              <p:cNvPr id="1038" name="Rectangle 8"/>
              <p:cNvSpPr>
                <a:spLocks noChangeArrowheads="1"/>
              </p:cNvSpPr>
              <p:nvPr/>
            </p:nvSpPr>
            <p:spPr bwMode="auto">
              <a:xfrm>
                <a:off x="336" y="1104"/>
                <a:ext cx="96" cy="2784"/>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a:solidFill>
                      <a:schemeClr val="tx2"/>
                    </a:solidFill>
                    <a:latin typeface="Times New Roman" panose="02020603050405020304" pitchFamily="18" charset="0"/>
                  </a:defRPr>
                </a:lvl1pPr>
                <a:lvl2pPr marL="742950" indent="-285750">
                  <a:defRPr sz="3200">
                    <a:solidFill>
                      <a:schemeClr val="tx2"/>
                    </a:solidFill>
                    <a:latin typeface="Times New Roman" panose="02020603050405020304" pitchFamily="18" charset="0"/>
                  </a:defRPr>
                </a:lvl2pPr>
                <a:lvl3pPr marL="1143000" indent="-228600">
                  <a:defRPr sz="3200">
                    <a:solidFill>
                      <a:schemeClr val="tx2"/>
                    </a:solidFill>
                    <a:latin typeface="Times New Roman" panose="02020603050405020304" pitchFamily="18" charset="0"/>
                  </a:defRPr>
                </a:lvl3pPr>
                <a:lvl4pPr marL="1600200" indent="-228600">
                  <a:defRPr sz="3200">
                    <a:solidFill>
                      <a:schemeClr val="tx2"/>
                    </a:solidFill>
                    <a:latin typeface="Times New Roman" panose="02020603050405020304" pitchFamily="18" charset="0"/>
                  </a:defRPr>
                </a:lvl4pPr>
                <a:lvl5pPr marL="2057400" indent="-228600">
                  <a:defRPr sz="3200">
                    <a:solidFill>
                      <a:schemeClr val="tx2"/>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2"/>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2"/>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2"/>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2"/>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39" name="Freeform 9"/>
              <p:cNvSpPr>
                <a:spLocks/>
              </p:cNvSpPr>
              <p:nvPr/>
            </p:nvSpPr>
            <p:spPr bwMode="auto">
              <a:xfrm>
                <a:off x="336" y="1103"/>
                <a:ext cx="97" cy="2785"/>
              </a:xfrm>
              <a:custGeom>
                <a:avLst/>
                <a:gdLst>
                  <a:gd name="T0" fmla="*/ 0 w 97"/>
                  <a:gd name="T1" fmla="*/ 2784 h 2785"/>
                  <a:gd name="T2" fmla="*/ 96 w 97"/>
                  <a:gd name="T3" fmla="*/ 2784 h 2785"/>
                  <a:gd name="T4" fmla="*/ 96 w 97"/>
                  <a:gd name="T5" fmla="*/ 0 h 2785"/>
                  <a:gd name="T6" fmla="*/ 0 60000 65536"/>
                  <a:gd name="T7" fmla="*/ 0 60000 65536"/>
                  <a:gd name="T8" fmla="*/ 0 60000 65536"/>
                </a:gdLst>
                <a:ahLst/>
                <a:cxnLst>
                  <a:cxn ang="T6">
                    <a:pos x="T0" y="T1"/>
                  </a:cxn>
                  <a:cxn ang="T7">
                    <a:pos x="T2" y="T3"/>
                  </a:cxn>
                  <a:cxn ang="T8">
                    <a:pos x="T4" y="T5"/>
                  </a:cxn>
                </a:cxnLst>
                <a:rect l="0" t="0" r="r" b="b"/>
                <a:pathLst>
                  <a:path w="97" h="2785">
                    <a:moveTo>
                      <a:pt x="0" y="2784"/>
                    </a:moveTo>
                    <a:lnTo>
                      <a:pt x="96" y="2784"/>
                    </a:lnTo>
                    <a:lnTo>
                      <a:pt x="96" y="0"/>
                    </a:lnTo>
                  </a:path>
                </a:pathLst>
              </a:custGeom>
              <a:noFill/>
              <a:ln w="12700" cap="rnd" cmpd="sng">
                <a:solidFill>
                  <a:srgbClr val="B2B2B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40" name="Freeform 10"/>
              <p:cNvSpPr>
                <a:spLocks/>
              </p:cNvSpPr>
              <p:nvPr/>
            </p:nvSpPr>
            <p:spPr bwMode="auto">
              <a:xfrm>
                <a:off x="336" y="1103"/>
                <a:ext cx="97" cy="2785"/>
              </a:xfrm>
              <a:custGeom>
                <a:avLst/>
                <a:gdLst>
                  <a:gd name="T0" fmla="*/ 0 w 97"/>
                  <a:gd name="T1" fmla="*/ 2784 h 2785"/>
                  <a:gd name="T2" fmla="*/ 0 w 97"/>
                  <a:gd name="T3" fmla="*/ 0 h 2785"/>
                  <a:gd name="T4" fmla="*/ 96 w 97"/>
                  <a:gd name="T5" fmla="*/ 0 h 2785"/>
                  <a:gd name="T6" fmla="*/ 0 60000 65536"/>
                  <a:gd name="T7" fmla="*/ 0 60000 65536"/>
                  <a:gd name="T8" fmla="*/ 0 60000 65536"/>
                </a:gdLst>
                <a:ahLst/>
                <a:cxnLst>
                  <a:cxn ang="T6">
                    <a:pos x="T0" y="T1"/>
                  </a:cxn>
                  <a:cxn ang="T7">
                    <a:pos x="T2" y="T3"/>
                  </a:cxn>
                  <a:cxn ang="T8">
                    <a:pos x="T4" y="T5"/>
                  </a:cxn>
                </a:cxnLst>
                <a:rect l="0" t="0" r="r" b="b"/>
                <a:pathLst>
                  <a:path w="97" h="2785">
                    <a:moveTo>
                      <a:pt x="0" y="2784"/>
                    </a:moveTo>
                    <a:lnTo>
                      <a:pt x="0" y="0"/>
                    </a:lnTo>
                    <a:lnTo>
                      <a:pt x="96" y="0"/>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grpSp>
          <p:nvGrpSpPr>
            <p:cNvPr id="1034" name="Group 11"/>
            <p:cNvGrpSpPr>
              <a:grpSpLocks/>
            </p:cNvGrpSpPr>
            <p:nvPr/>
          </p:nvGrpSpPr>
          <p:grpSpPr bwMode="auto">
            <a:xfrm>
              <a:off x="240" y="192"/>
              <a:ext cx="193" cy="721"/>
              <a:chOff x="240" y="192"/>
              <a:chExt cx="193" cy="721"/>
            </a:xfrm>
          </p:grpSpPr>
          <p:sp>
            <p:nvSpPr>
              <p:cNvPr id="1035" name="Rectangle 12"/>
              <p:cNvSpPr>
                <a:spLocks noChangeArrowheads="1"/>
              </p:cNvSpPr>
              <p:nvPr/>
            </p:nvSpPr>
            <p:spPr bwMode="auto">
              <a:xfrm>
                <a:off x="240" y="192"/>
                <a:ext cx="192" cy="720"/>
              </a:xfrm>
              <a:prstGeom prst="rect">
                <a:avLst/>
              </a:prstGeom>
              <a:solidFill>
                <a:srgbClr val="EAEAEA">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a:solidFill>
                      <a:schemeClr val="tx2"/>
                    </a:solidFill>
                    <a:latin typeface="Times New Roman" panose="02020603050405020304" pitchFamily="18" charset="0"/>
                  </a:defRPr>
                </a:lvl1pPr>
                <a:lvl2pPr marL="742950" indent="-285750">
                  <a:defRPr sz="3200">
                    <a:solidFill>
                      <a:schemeClr val="tx2"/>
                    </a:solidFill>
                    <a:latin typeface="Times New Roman" panose="02020603050405020304" pitchFamily="18" charset="0"/>
                  </a:defRPr>
                </a:lvl2pPr>
                <a:lvl3pPr marL="1143000" indent="-228600">
                  <a:defRPr sz="3200">
                    <a:solidFill>
                      <a:schemeClr val="tx2"/>
                    </a:solidFill>
                    <a:latin typeface="Times New Roman" panose="02020603050405020304" pitchFamily="18" charset="0"/>
                  </a:defRPr>
                </a:lvl3pPr>
                <a:lvl4pPr marL="1600200" indent="-228600">
                  <a:defRPr sz="3200">
                    <a:solidFill>
                      <a:schemeClr val="tx2"/>
                    </a:solidFill>
                    <a:latin typeface="Times New Roman" panose="02020603050405020304" pitchFamily="18" charset="0"/>
                  </a:defRPr>
                </a:lvl4pPr>
                <a:lvl5pPr marL="2057400" indent="-228600">
                  <a:defRPr sz="3200">
                    <a:solidFill>
                      <a:schemeClr val="tx2"/>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2"/>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2"/>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2"/>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2"/>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36" name="Freeform 13"/>
              <p:cNvSpPr>
                <a:spLocks/>
              </p:cNvSpPr>
              <p:nvPr/>
            </p:nvSpPr>
            <p:spPr bwMode="auto">
              <a:xfrm>
                <a:off x="240" y="192"/>
                <a:ext cx="193" cy="721"/>
              </a:xfrm>
              <a:custGeom>
                <a:avLst/>
                <a:gdLst>
                  <a:gd name="T0" fmla="*/ 192 w 193"/>
                  <a:gd name="T1" fmla="*/ 0 h 721"/>
                  <a:gd name="T2" fmla="*/ 0 w 193"/>
                  <a:gd name="T3" fmla="*/ 0 h 721"/>
                  <a:gd name="T4" fmla="*/ 0 w 193"/>
                  <a:gd name="T5" fmla="*/ 720 h 721"/>
                  <a:gd name="T6" fmla="*/ 0 60000 65536"/>
                  <a:gd name="T7" fmla="*/ 0 60000 65536"/>
                  <a:gd name="T8" fmla="*/ 0 60000 65536"/>
                </a:gdLst>
                <a:ahLst/>
                <a:cxnLst>
                  <a:cxn ang="T6">
                    <a:pos x="T0" y="T1"/>
                  </a:cxn>
                  <a:cxn ang="T7">
                    <a:pos x="T2" y="T3"/>
                  </a:cxn>
                  <a:cxn ang="T8">
                    <a:pos x="T4" y="T5"/>
                  </a:cxn>
                </a:cxnLst>
                <a:rect l="0" t="0" r="r" b="b"/>
                <a:pathLst>
                  <a:path w="193" h="721">
                    <a:moveTo>
                      <a:pt x="192" y="0"/>
                    </a:moveTo>
                    <a:lnTo>
                      <a:pt x="0" y="0"/>
                    </a:lnTo>
                    <a:lnTo>
                      <a:pt x="0" y="720"/>
                    </a:lnTo>
                  </a:path>
                </a:pathLst>
              </a:custGeom>
              <a:noFill/>
              <a:ln w="12700" cap="rnd" cmpd="sng">
                <a:solidFill>
                  <a:srgbClr val="B2B2B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37" name="Freeform 14"/>
              <p:cNvSpPr>
                <a:spLocks/>
              </p:cNvSpPr>
              <p:nvPr/>
            </p:nvSpPr>
            <p:spPr bwMode="auto">
              <a:xfrm>
                <a:off x="240" y="192"/>
                <a:ext cx="193" cy="721"/>
              </a:xfrm>
              <a:custGeom>
                <a:avLst/>
                <a:gdLst>
                  <a:gd name="T0" fmla="*/ 192 w 193"/>
                  <a:gd name="T1" fmla="*/ 0 h 721"/>
                  <a:gd name="T2" fmla="*/ 192 w 193"/>
                  <a:gd name="T3" fmla="*/ 720 h 721"/>
                  <a:gd name="T4" fmla="*/ 0 w 193"/>
                  <a:gd name="T5" fmla="*/ 720 h 721"/>
                  <a:gd name="T6" fmla="*/ 0 60000 65536"/>
                  <a:gd name="T7" fmla="*/ 0 60000 65536"/>
                  <a:gd name="T8" fmla="*/ 0 60000 65536"/>
                </a:gdLst>
                <a:ahLst/>
                <a:cxnLst>
                  <a:cxn ang="T6">
                    <a:pos x="T0" y="T1"/>
                  </a:cxn>
                  <a:cxn ang="T7">
                    <a:pos x="T2" y="T3"/>
                  </a:cxn>
                  <a:cxn ang="T8">
                    <a:pos x="T4" y="T5"/>
                  </a:cxn>
                </a:cxnLst>
                <a:rect l="0" t="0" r="r" b="b"/>
                <a:pathLst>
                  <a:path w="193" h="721">
                    <a:moveTo>
                      <a:pt x="192" y="0"/>
                    </a:moveTo>
                    <a:lnTo>
                      <a:pt x="192" y="720"/>
                    </a:lnTo>
                    <a:lnTo>
                      <a:pt x="0" y="720"/>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grpSp>
      <p:sp>
        <p:nvSpPr>
          <p:cNvPr id="1027" name="Rectangle 15"/>
          <p:cNvSpPr>
            <a:spLocks noGrp="1" noChangeArrowheads="1"/>
          </p:cNvSpPr>
          <p:nvPr>
            <p:ph type="title"/>
          </p:nvPr>
        </p:nvSpPr>
        <p:spPr bwMode="auto">
          <a:xfrm>
            <a:off x="1117600" y="342900"/>
            <a:ext cx="1036320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16"/>
          <p:cNvSpPr>
            <a:spLocks noGrp="1" noChangeArrowheads="1"/>
          </p:cNvSpPr>
          <p:nvPr>
            <p:ph type="body" idx="1"/>
          </p:nvPr>
        </p:nvSpPr>
        <p:spPr bwMode="auto">
          <a:xfrm>
            <a:off x="1117600" y="17526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8145" name="Rectangle 17"/>
          <p:cNvSpPr>
            <a:spLocks noGrp="1" noChangeArrowheads="1"/>
          </p:cNvSpPr>
          <p:nvPr>
            <p:ph type="dt" sz="half" idx="2"/>
          </p:nvPr>
        </p:nvSpPr>
        <p:spPr bwMode="auto">
          <a:xfrm>
            <a:off x="508000" y="6323013"/>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solidFill>
                  <a:schemeClr val="tx1"/>
                </a:solidFill>
              </a:defRPr>
            </a:lvl1pPr>
          </a:lstStyle>
          <a:p>
            <a:pPr eaLnBrk="0" fontAlgn="base" hangingPunct="0">
              <a:spcBef>
                <a:spcPct val="0"/>
              </a:spcBef>
              <a:spcAft>
                <a:spcPct val="0"/>
              </a:spcAft>
              <a:defRPr/>
            </a:pPr>
            <a:endParaRPr lang="en-US" altLang="en-US">
              <a:solidFill>
                <a:srgbClr val="000000"/>
              </a:solidFill>
            </a:endParaRPr>
          </a:p>
        </p:txBody>
      </p:sp>
      <p:sp>
        <p:nvSpPr>
          <p:cNvPr id="48146" name="Rectangle 18"/>
          <p:cNvSpPr>
            <a:spLocks noGrp="1" noChangeArrowheads="1"/>
          </p:cNvSpPr>
          <p:nvPr>
            <p:ph type="ftr" sz="quarter" idx="3"/>
          </p:nvPr>
        </p:nvSpPr>
        <p:spPr bwMode="auto">
          <a:xfrm>
            <a:off x="4165600" y="6323013"/>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solidFill>
                  <a:schemeClr val="tx1"/>
                </a:solidFill>
              </a:defRPr>
            </a:lvl1pPr>
          </a:lstStyle>
          <a:p>
            <a:pPr eaLnBrk="0" fontAlgn="base" hangingPunct="0">
              <a:spcBef>
                <a:spcPct val="0"/>
              </a:spcBef>
              <a:spcAft>
                <a:spcPct val="0"/>
              </a:spcAft>
              <a:defRPr/>
            </a:pPr>
            <a:endParaRPr lang="en-US" altLang="en-US">
              <a:solidFill>
                <a:srgbClr val="000000"/>
              </a:solidFill>
            </a:endParaRPr>
          </a:p>
        </p:txBody>
      </p:sp>
      <p:sp>
        <p:nvSpPr>
          <p:cNvPr id="48147" name="Rectangle 19"/>
          <p:cNvSpPr>
            <a:spLocks noGrp="1" noChangeArrowheads="1"/>
          </p:cNvSpPr>
          <p:nvPr>
            <p:ph type="sldNum" sz="quarter" idx="4"/>
          </p:nvPr>
        </p:nvSpPr>
        <p:spPr bwMode="auto">
          <a:xfrm>
            <a:off x="9144000" y="6323013"/>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solidFill>
                  <a:schemeClr val="tx1"/>
                </a:solidFill>
              </a:defRPr>
            </a:lvl1pPr>
          </a:lstStyle>
          <a:p>
            <a:pPr eaLnBrk="0" fontAlgn="base" hangingPunct="0">
              <a:spcBef>
                <a:spcPct val="0"/>
              </a:spcBef>
              <a:spcAft>
                <a:spcPct val="0"/>
              </a:spcAft>
              <a:defRPr/>
            </a:pPr>
            <a:fld id="{C20F33F3-9D7D-4E43-899B-4944675AB4C8}" type="slidenum">
              <a:rPr lang="en-US" altLang="en-US" smtClean="0">
                <a:solidFill>
                  <a:srgbClr val="000000"/>
                </a:solidFill>
              </a:rPr>
              <a:pPr eaLnBrk="0" fontAlgn="base" hangingPunct="0">
                <a:spcBef>
                  <a:spcPct val="0"/>
                </a:spcBef>
                <a:spcAft>
                  <a:spcPct val="0"/>
                </a:spcAft>
                <a:defRPr/>
              </a:pPr>
              <a:t>‹#›</a:t>
            </a:fld>
            <a:endParaRPr lang="en-US" altLang="en-US">
              <a:solidFill>
                <a:srgbClr val="000000"/>
              </a:solidFill>
            </a:endParaRPr>
          </a:p>
        </p:txBody>
      </p:sp>
    </p:spTree>
    <p:extLst>
      <p:ext uri="{BB962C8B-B14F-4D97-AF65-F5344CB8AC3E}">
        <p14:creationId xmlns:p14="http://schemas.microsoft.com/office/powerpoint/2010/main" val="410461132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defRPr>
      </a:lvl2pPr>
      <a:lvl3pPr algn="l" rtl="0" eaLnBrk="0" fontAlgn="base" hangingPunct="0">
        <a:spcBef>
          <a:spcPct val="0"/>
        </a:spcBef>
        <a:spcAft>
          <a:spcPct val="0"/>
        </a:spcAft>
        <a:defRPr sz="4400">
          <a:solidFill>
            <a:schemeClr val="tx2"/>
          </a:solidFill>
          <a:latin typeface="Times New Roman" panose="02020603050405020304" pitchFamily="18" charset="0"/>
        </a:defRPr>
      </a:lvl3pPr>
      <a:lvl4pPr algn="l" rtl="0" eaLnBrk="0" fontAlgn="base" hangingPunct="0">
        <a:spcBef>
          <a:spcPct val="0"/>
        </a:spcBef>
        <a:spcAft>
          <a:spcPct val="0"/>
        </a:spcAft>
        <a:defRPr sz="4400">
          <a:solidFill>
            <a:schemeClr val="tx2"/>
          </a:solidFill>
          <a:latin typeface="Times New Roman" panose="02020603050405020304" pitchFamily="18" charset="0"/>
        </a:defRPr>
      </a:lvl4pPr>
      <a:lvl5pPr algn="l" rtl="0" eaLnBrk="0" fontAlgn="base" hangingPunct="0">
        <a:spcBef>
          <a:spcPct val="0"/>
        </a:spcBef>
        <a:spcAft>
          <a:spcPct val="0"/>
        </a:spcAft>
        <a:defRPr sz="4400">
          <a:solidFill>
            <a:schemeClr val="tx2"/>
          </a:solidFill>
          <a:latin typeface="Times New Roman" panose="02020603050405020304" pitchFamily="18" charset="0"/>
        </a:defRPr>
      </a:lvl5pPr>
      <a:lvl6pPr marL="457200" algn="l" rtl="0" eaLnBrk="0" fontAlgn="base" hangingPunct="0">
        <a:spcBef>
          <a:spcPct val="0"/>
        </a:spcBef>
        <a:spcAft>
          <a:spcPct val="0"/>
        </a:spcAft>
        <a:defRPr sz="4400">
          <a:solidFill>
            <a:schemeClr val="tx2"/>
          </a:solidFill>
          <a:latin typeface="Times New Roman" panose="02020603050405020304" pitchFamily="18" charset="0"/>
        </a:defRPr>
      </a:lvl6pPr>
      <a:lvl7pPr marL="914400" algn="l" rtl="0" eaLnBrk="0" fontAlgn="base" hangingPunct="0">
        <a:spcBef>
          <a:spcPct val="0"/>
        </a:spcBef>
        <a:spcAft>
          <a:spcPct val="0"/>
        </a:spcAft>
        <a:defRPr sz="4400">
          <a:solidFill>
            <a:schemeClr val="tx2"/>
          </a:solidFill>
          <a:latin typeface="Times New Roman" panose="02020603050405020304" pitchFamily="18" charset="0"/>
        </a:defRPr>
      </a:lvl7pPr>
      <a:lvl8pPr marL="1371600" algn="l" rtl="0" eaLnBrk="0" fontAlgn="base" hangingPunct="0">
        <a:spcBef>
          <a:spcPct val="0"/>
        </a:spcBef>
        <a:spcAft>
          <a:spcPct val="0"/>
        </a:spcAft>
        <a:defRPr sz="4400">
          <a:solidFill>
            <a:schemeClr val="tx2"/>
          </a:solidFill>
          <a:latin typeface="Times New Roman" panose="02020603050405020304" pitchFamily="18" charset="0"/>
        </a:defRPr>
      </a:lvl8pPr>
      <a:lvl9pPr marL="1828800" algn="l"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bg2"/>
        </a:buClr>
        <a:buSzPct val="75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500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75000"/>
        <a:buFont typeface="Monotype Sorts"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bg2"/>
        </a:buClr>
        <a:buSzPct val="7500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SzPct val="7500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ormAutofit/>
          </a:bodyPr>
          <a:lstStyle/>
          <a:p>
            <a:r>
              <a:rPr lang="en-US" dirty="0"/>
              <a:t>System Administration</a:t>
            </a:r>
          </a:p>
        </p:txBody>
      </p:sp>
      <p:sp>
        <p:nvSpPr>
          <p:cNvPr id="3" name="Subtitle 2"/>
          <p:cNvSpPr>
            <a:spLocks noGrp="1"/>
          </p:cNvSpPr>
          <p:nvPr>
            <p:ph type="subTitle" idx="1"/>
          </p:nvPr>
        </p:nvSpPr>
        <p:spPr>
          <a:xfrm>
            <a:off x="978793" y="3602038"/>
            <a:ext cx="10589751" cy="2754312"/>
          </a:xfrm>
        </p:spPr>
        <p:txBody>
          <a:bodyPr>
            <a:noAutofit/>
          </a:bodyPr>
          <a:lstStyle/>
          <a:p>
            <a:r>
              <a:rPr lang="en-US" sz="3200" dirty="0"/>
              <a:t>Abdul-Lateef </a:t>
            </a:r>
            <a:r>
              <a:rPr lang="en-US" sz="3200" dirty="0" err="1"/>
              <a:t>Yussiff</a:t>
            </a:r>
            <a:endParaRPr lang="en-US" sz="3200" dirty="0"/>
          </a:p>
          <a:p>
            <a:r>
              <a:rPr lang="en-US" sz="3200" dirty="0"/>
              <a:t>Department of Computer Science &amp; Information Technology</a:t>
            </a:r>
          </a:p>
          <a:p>
            <a:r>
              <a:rPr lang="en-US" sz="3200" dirty="0"/>
              <a:t>University of Cape Coast</a:t>
            </a:r>
          </a:p>
          <a:p>
            <a:r>
              <a:rPr lang="en-US" sz="3200" dirty="0"/>
              <a:t>Essentials Commands &amp; File Hierarchy System</a:t>
            </a:r>
          </a:p>
        </p:txBody>
      </p:sp>
      <p:pic>
        <p:nvPicPr>
          <p:cNvPr id="4" name="Picture 4" descr="officialpengu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9097" y="1226345"/>
            <a:ext cx="1616075" cy="19050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96AC9925-2AC8-4C29-B20D-278B31B955F7}" type="slidenum">
              <a:rPr lang="en-US" smtClean="0"/>
              <a:t>1</a:t>
            </a:fld>
            <a:endParaRPr lang="en-US"/>
          </a:p>
        </p:txBody>
      </p:sp>
    </p:spTree>
    <p:extLst>
      <p:ext uri="{BB962C8B-B14F-4D97-AF65-F5344CB8AC3E}">
        <p14:creationId xmlns:p14="http://schemas.microsoft.com/office/powerpoint/2010/main" val="1999664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825625"/>
            <a:ext cx="10874305" cy="4351338"/>
          </a:xfrm>
        </p:spPr>
        <p:txBody>
          <a:bodyPr>
            <a:normAutofit/>
          </a:bodyPr>
          <a:lstStyle/>
          <a:p>
            <a:pPr lvl="0"/>
            <a:r>
              <a:rPr lang="en-AU" sz="3600" dirty="0"/>
              <a:t>ls -l</a:t>
            </a:r>
            <a:br>
              <a:rPr lang="en-AU" sz="3600" dirty="0"/>
            </a:br>
            <a:r>
              <a:rPr lang="en-AU" sz="3600" dirty="0"/>
              <a:t>The switch -l is used to modify the action of the ls command so that it displays a long listing of each file. </a:t>
            </a:r>
            <a:endParaRPr lang="en-US" sz="3600" dirty="0"/>
          </a:p>
          <a:p>
            <a:pPr lvl="0"/>
            <a:r>
              <a:rPr lang="en-AU" sz="3600" dirty="0"/>
              <a:t>ls -l /</a:t>
            </a:r>
            <a:r>
              <a:rPr lang="en-AU" sz="3600" dirty="0" err="1"/>
              <a:t>etc</a:t>
            </a:r>
            <a:r>
              <a:rPr lang="en-AU" sz="3600" dirty="0"/>
              <a:t>/</a:t>
            </a:r>
            <a:r>
              <a:rPr lang="en-AU" sz="3600" dirty="0" err="1"/>
              <a:t>passwd</a:t>
            </a:r>
            <a:r>
              <a:rPr lang="en-AU" sz="3600" dirty="0"/>
              <a:t> / /</a:t>
            </a:r>
            <a:r>
              <a:rPr lang="en-AU" sz="3600" dirty="0" err="1"/>
              <a:t>var</a:t>
            </a:r>
            <a:br>
              <a:rPr lang="en-AU" sz="3600" dirty="0"/>
            </a:br>
            <a:r>
              <a:rPr lang="en-AU" sz="3600" dirty="0"/>
              <a:t>Commands can take multiple parameters. </a:t>
            </a:r>
            <a:endParaRPr lang="en-US" sz="3600" dirty="0"/>
          </a:p>
          <a:p>
            <a:r>
              <a:rPr lang="en-AU" sz="3600" dirty="0"/>
              <a:t>ls -</a:t>
            </a:r>
            <a:r>
              <a:rPr lang="en-AU" sz="3600" dirty="0" err="1"/>
              <a:t>ld</a:t>
            </a:r>
            <a:r>
              <a:rPr lang="en-AU" sz="3600" dirty="0"/>
              <a:t> /</a:t>
            </a:r>
            <a:r>
              <a:rPr lang="en-AU" sz="3600" dirty="0" err="1"/>
              <a:t>etc</a:t>
            </a:r>
            <a:r>
              <a:rPr lang="en-AU" sz="3600" dirty="0"/>
              <a:t>/</a:t>
            </a:r>
            <a:r>
              <a:rPr lang="en-AU" sz="3600" dirty="0" err="1"/>
              <a:t>passwd</a:t>
            </a:r>
            <a:r>
              <a:rPr lang="en-AU" sz="3600" dirty="0"/>
              <a:t> / /</a:t>
            </a:r>
            <a:r>
              <a:rPr lang="en-AU" sz="3600" dirty="0" err="1"/>
              <a:t>var</a:t>
            </a:r>
            <a:br>
              <a:rPr lang="en-AU" sz="3600" dirty="0"/>
            </a:br>
            <a:r>
              <a:rPr lang="en-AU" sz="3600" dirty="0"/>
              <a:t>Multiple switches can also be used.</a:t>
            </a:r>
            <a:endParaRPr lang="en-US" sz="3600" dirty="0"/>
          </a:p>
        </p:txBody>
      </p:sp>
      <p:sp>
        <p:nvSpPr>
          <p:cNvPr id="4" name="Title 1"/>
          <p:cNvSpPr txBox="1">
            <a:spLocks/>
          </p:cNvSpPr>
          <p:nvPr/>
        </p:nvSpPr>
        <p:spPr>
          <a:xfrm>
            <a:off x="729557" y="124691"/>
            <a:ext cx="10982948" cy="1143000"/>
          </a:xfrm>
          <a:prstGeom prst="rect">
            <a:avLst/>
          </a:prstGeom>
          <a:solidFill>
            <a:schemeClr val="bg1">
              <a:lumMod val="8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Example commands</a:t>
            </a:r>
            <a:endParaRPr lang="en-US" dirty="0"/>
          </a:p>
        </p:txBody>
      </p:sp>
      <p:sp>
        <p:nvSpPr>
          <p:cNvPr id="2" name="Slide Number Placeholder 1"/>
          <p:cNvSpPr>
            <a:spLocks noGrp="1"/>
          </p:cNvSpPr>
          <p:nvPr>
            <p:ph type="sldNum" sz="quarter" idx="12"/>
          </p:nvPr>
        </p:nvSpPr>
        <p:spPr/>
        <p:txBody>
          <a:bodyPr/>
          <a:lstStyle/>
          <a:p>
            <a:fld id="{96AC9925-2AC8-4C29-B20D-278B31B955F7}" type="slidenum">
              <a:rPr lang="en-US" smtClean="0"/>
              <a:t>10</a:t>
            </a:fld>
            <a:endParaRPr lang="en-US"/>
          </a:p>
        </p:txBody>
      </p:sp>
    </p:spTree>
    <p:extLst>
      <p:ext uri="{BB962C8B-B14F-4D97-AF65-F5344CB8AC3E}">
        <p14:creationId xmlns:p14="http://schemas.microsoft.com/office/powerpoint/2010/main" val="3013650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63407885"/>
              </p:ext>
            </p:extLst>
          </p:nvPr>
        </p:nvGraphicFramePr>
        <p:xfrm>
          <a:off x="237504" y="1267691"/>
          <a:ext cx="11760531" cy="5120640"/>
        </p:xfrm>
        <a:graphic>
          <a:graphicData uri="http://schemas.openxmlformats.org/drawingml/2006/table">
            <a:tbl>
              <a:tblPr>
                <a:tableStyleId>{5C22544A-7EE6-4342-B048-85BDC9FD1C3A}</a:tableStyleId>
              </a:tblPr>
              <a:tblGrid>
                <a:gridCol w="1583659">
                  <a:extLst>
                    <a:ext uri="{9D8B030D-6E8A-4147-A177-3AD203B41FA5}">
                      <a16:colId xmlns:a16="http://schemas.microsoft.com/office/drawing/2014/main" val="4185234072"/>
                    </a:ext>
                  </a:extLst>
                </a:gridCol>
                <a:gridCol w="4270272">
                  <a:extLst>
                    <a:ext uri="{9D8B030D-6E8A-4147-A177-3AD203B41FA5}">
                      <a16:colId xmlns:a16="http://schemas.microsoft.com/office/drawing/2014/main" val="1858606034"/>
                    </a:ext>
                  </a:extLst>
                </a:gridCol>
                <a:gridCol w="1328108">
                  <a:extLst>
                    <a:ext uri="{9D8B030D-6E8A-4147-A177-3AD203B41FA5}">
                      <a16:colId xmlns:a16="http://schemas.microsoft.com/office/drawing/2014/main" val="2468643418"/>
                    </a:ext>
                  </a:extLst>
                </a:gridCol>
                <a:gridCol w="4578492">
                  <a:extLst>
                    <a:ext uri="{9D8B030D-6E8A-4147-A177-3AD203B41FA5}">
                      <a16:colId xmlns:a16="http://schemas.microsoft.com/office/drawing/2014/main" val="964809762"/>
                    </a:ext>
                  </a:extLst>
                </a:gridCol>
              </a:tblGrid>
              <a:tr h="0">
                <a:tc>
                  <a:txBody>
                    <a:bodyPr/>
                    <a:lstStyle/>
                    <a:p>
                      <a:pPr marL="0" marR="0" algn="ctr">
                        <a:spcBef>
                          <a:spcPts val="0"/>
                        </a:spcBef>
                        <a:spcAft>
                          <a:spcPts val="0"/>
                        </a:spcAft>
                      </a:pPr>
                      <a:r>
                        <a:rPr lang="en-AU" sz="2400" dirty="0">
                          <a:effectLst/>
                        </a:rPr>
                        <a:t>Command</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AU" sz="2400">
                          <a:effectLst/>
                        </a:rPr>
                        <a:t>Purpose</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AU" sz="2400">
                          <a:effectLst/>
                        </a:rPr>
                        <a:t>Command</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AU" sz="2400">
                          <a:effectLst/>
                        </a:rPr>
                        <a:t>Purpose</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545583822"/>
                  </a:ext>
                </a:extLst>
              </a:tr>
              <a:tr h="0">
                <a:tc>
                  <a:txBody>
                    <a:bodyPr/>
                    <a:lstStyle/>
                    <a:p>
                      <a:pPr marL="0" marR="0" algn="ctr">
                        <a:spcBef>
                          <a:spcPts val="0"/>
                        </a:spcBef>
                        <a:spcAft>
                          <a:spcPts val="0"/>
                        </a:spcAft>
                      </a:pPr>
                      <a:r>
                        <a:rPr lang="en-AU" sz="1600" dirty="0">
                          <a:effectLst/>
                        </a:rPr>
                        <a:t>date</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AU" sz="2400">
                          <a:effectLst/>
                        </a:rPr>
                        <a:t>Display the current time and date </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AU" sz="1600">
                          <a:effectLst/>
                        </a:rPr>
                        <a:t>who</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AU" sz="2400" dirty="0">
                          <a:effectLst/>
                        </a:rPr>
                        <a:t>Display a list of people who are</a:t>
                      </a:r>
                      <a:r>
                        <a:rPr lang="en-AU" sz="2400" baseline="0" dirty="0">
                          <a:effectLst/>
                        </a:rPr>
                        <a:t> logged on</a:t>
                      </a:r>
                      <a:r>
                        <a:rPr lang="en-AU" sz="2400" dirty="0">
                          <a:effectLst/>
                        </a:rPr>
                        <a:t> currently on the computer </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564109142"/>
                  </a:ext>
                </a:extLst>
              </a:tr>
              <a:tr h="0">
                <a:tc>
                  <a:txBody>
                    <a:bodyPr/>
                    <a:lstStyle/>
                    <a:p>
                      <a:pPr marL="0" marR="0" algn="ctr">
                        <a:spcBef>
                          <a:spcPts val="0"/>
                        </a:spcBef>
                        <a:spcAft>
                          <a:spcPts val="0"/>
                        </a:spcAft>
                      </a:pPr>
                      <a:r>
                        <a:rPr lang="en-AU" sz="1600" dirty="0">
                          <a:effectLst/>
                        </a:rPr>
                        <a:t>banner</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AU" sz="2400">
                          <a:effectLst/>
                        </a:rPr>
                        <a:t>Display a large banner </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AU" sz="1600">
                          <a:effectLst/>
                        </a:rPr>
                        <a:t>cal</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AU" sz="2400">
                          <a:effectLst/>
                        </a:rPr>
                        <a:t>display a calendar </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391728320"/>
                  </a:ext>
                </a:extLst>
              </a:tr>
              <a:tr h="0">
                <a:tc>
                  <a:txBody>
                    <a:bodyPr/>
                    <a:lstStyle/>
                    <a:p>
                      <a:pPr marL="0" marR="0" algn="ctr">
                        <a:spcBef>
                          <a:spcPts val="0"/>
                        </a:spcBef>
                        <a:spcAft>
                          <a:spcPts val="0"/>
                        </a:spcAft>
                      </a:pPr>
                      <a:r>
                        <a:rPr lang="en-AU" sz="1600" dirty="0" err="1">
                          <a:effectLst/>
                        </a:rPr>
                        <a:t>whoami</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AU" sz="2400" dirty="0">
                          <a:effectLst/>
                        </a:rPr>
                        <a:t>Displays the</a:t>
                      </a:r>
                      <a:r>
                        <a:rPr lang="en-AU" sz="2400" baseline="0" dirty="0">
                          <a:effectLst/>
                        </a:rPr>
                        <a:t> </a:t>
                      </a:r>
                      <a:r>
                        <a:rPr lang="en-AU" sz="2400" dirty="0">
                          <a:effectLst/>
                        </a:rPr>
                        <a:t>current logged on username </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AU" sz="1600">
                          <a:effectLst/>
                        </a:rPr>
                        <a:t>cat</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AU" sz="2400">
                          <a:effectLst/>
                        </a:rPr>
                        <a:t>display the contents of a file </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615730913"/>
                  </a:ext>
                </a:extLst>
              </a:tr>
              <a:tr h="0">
                <a:tc>
                  <a:txBody>
                    <a:bodyPr/>
                    <a:lstStyle/>
                    <a:p>
                      <a:pPr marL="0" marR="0" algn="ctr">
                        <a:spcBef>
                          <a:spcPts val="0"/>
                        </a:spcBef>
                        <a:spcAft>
                          <a:spcPts val="0"/>
                        </a:spcAft>
                      </a:pPr>
                      <a:r>
                        <a:rPr lang="en-AU" sz="1600" dirty="0">
                          <a:effectLst/>
                        </a:rPr>
                        <a:t>more</a:t>
                      </a:r>
                      <a:r>
                        <a:rPr lang="en-AU" sz="2400" dirty="0">
                          <a:effectLst/>
                        </a:rPr>
                        <a:t> and </a:t>
                      </a:r>
                      <a:r>
                        <a:rPr lang="en-AU" sz="1600" dirty="0">
                          <a:effectLst/>
                        </a:rPr>
                        <a:t>less</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AU" sz="2400" dirty="0">
                          <a:effectLst/>
                        </a:rPr>
                        <a:t>Display the contents of a file a page at a time </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AU" sz="1600">
                          <a:effectLst/>
                        </a:rPr>
                        <a:t>head</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AU" sz="2400" dirty="0">
                          <a:effectLst/>
                        </a:rPr>
                        <a:t>display the first few lines of a file </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721436858"/>
                  </a:ext>
                </a:extLst>
              </a:tr>
              <a:tr h="0">
                <a:tc>
                  <a:txBody>
                    <a:bodyPr/>
                    <a:lstStyle/>
                    <a:p>
                      <a:pPr marL="0" marR="0" algn="ctr">
                        <a:spcBef>
                          <a:spcPts val="0"/>
                        </a:spcBef>
                        <a:spcAft>
                          <a:spcPts val="0"/>
                        </a:spcAft>
                      </a:pPr>
                      <a:r>
                        <a:rPr lang="en-AU" sz="1600">
                          <a:effectLst/>
                        </a:rPr>
                        <a:t>tail</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AU" sz="2400" dirty="0">
                          <a:effectLst/>
                        </a:rPr>
                        <a:t>Display the last few lines of a file </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AU" sz="1600">
                          <a:effectLst/>
                        </a:rPr>
                        <a:t>sort</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AU" sz="2400">
                          <a:effectLst/>
                        </a:rPr>
                        <a:t>sort the content of a file into order </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63263684"/>
                  </a:ext>
                </a:extLst>
              </a:tr>
              <a:tr h="0">
                <a:tc>
                  <a:txBody>
                    <a:bodyPr/>
                    <a:lstStyle/>
                    <a:p>
                      <a:pPr marL="0" marR="0" algn="ctr">
                        <a:spcBef>
                          <a:spcPts val="0"/>
                        </a:spcBef>
                        <a:spcAft>
                          <a:spcPts val="0"/>
                        </a:spcAft>
                      </a:pPr>
                      <a:r>
                        <a:rPr lang="en-AU" sz="1600">
                          <a:effectLst/>
                        </a:rPr>
                        <a:t>uniq</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AU" sz="2400" dirty="0">
                          <a:effectLst/>
                        </a:rPr>
                        <a:t>Remove duplicate lines from a file </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AU" sz="1600">
                          <a:effectLst/>
                        </a:rPr>
                        <a:t>cut</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AU" sz="2400">
                          <a:effectLst/>
                        </a:rPr>
                        <a:t>remove columns of characters from a file </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671896997"/>
                  </a:ext>
                </a:extLst>
              </a:tr>
              <a:tr h="0">
                <a:tc>
                  <a:txBody>
                    <a:bodyPr/>
                    <a:lstStyle/>
                    <a:p>
                      <a:pPr marL="0" marR="0" algn="ctr">
                        <a:spcBef>
                          <a:spcPts val="0"/>
                        </a:spcBef>
                        <a:spcAft>
                          <a:spcPts val="0"/>
                        </a:spcAft>
                      </a:pPr>
                      <a:r>
                        <a:rPr lang="en-AU" sz="1600">
                          <a:effectLst/>
                        </a:rPr>
                        <a:t>paste</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AU" sz="2400" dirty="0">
                          <a:effectLst/>
                        </a:rPr>
                        <a:t>join columns of files together </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AU" sz="1600" dirty="0" err="1">
                          <a:effectLst/>
                        </a:rPr>
                        <a:t>tr</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AU" sz="2400">
                          <a:effectLst/>
                        </a:rPr>
                        <a:t>translate specific characters </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926639526"/>
                  </a:ext>
                </a:extLst>
              </a:tr>
              <a:tr h="0">
                <a:tc>
                  <a:txBody>
                    <a:bodyPr/>
                    <a:lstStyle/>
                    <a:p>
                      <a:pPr marL="0" marR="0" algn="ctr">
                        <a:spcBef>
                          <a:spcPts val="0"/>
                        </a:spcBef>
                        <a:spcAft>
                          <a:spcPts val="0"/>
                        </a:spcAft>
                      </a:pPr>
                      <a:r>
                        <a:rPr lang="en-AU" sz="1600">
                          <a:effectLst/>
                        </a:rPr>
                        <a:t>grep</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AU" sz="2400" dirty="0">
                          <a:effectLst/>
                        </a:rPr>
                        <a:t>Display all lines in a file containing a pattern </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AU" sz="1600" dirty="0" err="1">
                          <a:effectLst/>
                        </a:rPr>
                        <a:t>wc</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AU" sz="2400" dirty="0">
                          <a:effectLst/>
                        </a:rPr>
                        <a:t>count the number of characters, words and lines in a file </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25886066"/>
                  </a:ext>
                </a:extLst>
              </a:tr>
            </a:tbl>
          </a:graphicData>
        </a:graphic>
      </p:graphicFrame>
      <p:sp>
        <p:nvSpPr>
          <p:cNvPr id="5" name="Title 1"/>
          <p:cNvSpPr txBox="1">
            <a:spLocks/>
          </p:cNvSpPr>
          <p:nvPr/>
        </p:nvSpPr>
        <p:spPr>
          <a:xfrm>
            <a:off x="729557" y="124691"/>
            <a:ext cx="10982948" cy="1143000"/>
          </a:xfrm>
          <a:prstGeom prst="rect">
            <a:avLst/>
          </a:prstGeom>
          <a:solidFill>
            <a:schemeClr val="bg1">
              <a:lumMod val="8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Example of Unix Command</a:t>
            </a:r>
            <a:endParaRPr lang="en-US" dirty="0"/>
          </a:p>
        </p:txBody>
      </p:sp>
      <p:sp>
        <p:nvSpPr>
          <p:cNvPr id="2" name="Slide Number Placeholder 1"/>
          <p:cNvSpPr>
            <a:spLocks noGrp="1"/>
          </p:cNvSpPr>
          <p:nvPr>
            <p:ph type="sldNum" sz="quarter" idx="12"/>
          </p:nvPr>
        </p:nvSpPr>
        <p:spPr/>
        <p:txBody>
          <a:bodyPr/>
          <a:lstStyle/>
          <a:p>
            <a:fld id="{96AC9925-2AC8-4C29-B20D-278B31B955F7}" type="slidenum">
              <a:rPr lang="en-US" smtClean="0"/>
              <a:t>11</a:t>
            </a:fld>
            <a:endParaRPr lang="en-US"/>
          </a:p>
        </p:txBody>
      </p:sp>
    </p:spTree>
    <p:extLst>
      <p:ext uri="{BB962C8B-B14F-4D97-AF65-F5344CB8AC3E}">
        <p14:creationId xmlns:p14="http://schemas.microsoft.com/office/powerpoint/2010/main" val="2743305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LAB – 1: Unix Command</a:t>
            </a:r>
            <a:endParaRPr lang="en-GB" dirty="0"/>
          </a:p>
        </p:txBody>
      </p:sp>
      <p:sp>
        <p:nvSpPr>
          <p:cNvPr id="3" name="Content Placeholder 2"/>
          <p:cNvSpPr>
            <a:spLocks noGrp="1"/>
          </p:cNvSpPr>
          <p:nvPr>
            <p:ph idx="1"/>
          </p:nvPr>
        </p:nvSpPr>
        <p:spPr/>
        <p:txBody>
          <a:bodyPr>
            <a:normAutofit/>
          </a:bodyPr>
          <a:lstStyle/>
          <a:p>
            <a:endParaRPr lang="en-US" sz="4000" dirty="0"/>
          </a:p>
          <a:p>
            <a:endParaRPr lang="en-US" sz="4000" dirty="0"/>
          </a:p>
          <a:p>
            <a:pPr algn="ctr"/>
            <a:r>
              <a:rPr lang="en-US" sz="4000" dirty="0"/>
              <a:t>Due Date:17</a:t>
            </a:r>
            <a:r>
              <a:rPr lang="en-US" sz="4000" baseline="30000" dirty="0"/>
              <a:t>th</a:t>
            </a:r>
            <a:r>
              <a:rPr lang="en-US" sz="4000" dirty="0"/>
              <a:t> February, 2020</a:t>
            </a:r>
            <a:endParaRPr lang="en-GB" sz="4000" dirty="0"/>
          </a:p>
        </p:txBody>
      </p:sp>
      <p:sp>
        <p:nvSpPr>
          <p:cNvPr id="4" name="Slide Number Placeholder 3"/>
          <p:cNvSpPr>
            <a:spLocks noGrp="1"/>
          </p:cNvSpPr>
          <p:nvPr>
            <p:ph type="sldNum" sz="quarter" idx="12"/>
          </p:nvPr>
        </p:nvSpPr>
        <p:spPr/>
        <p:txBody>
          <a:bodyPr/>
          <a:lstStyle/>
          <a:p>
            <a:fld id="{96AC9925-2AC8-4C29-B20D-278B31B955F7}" type="slidenum">
              <a:rPr lang="en-US" smtClean="0"/>
              <a:t>12</a:t>
            </a:fld>
            <a:endParaRPr lang="en-US"/>
          </a:p>
        </p:txBody>
      </p:sp>
    </p:spTree>
    <p:extLst>
      <p:ext uri="{BB962C8B-B14F-4D97-AF65-F5344CB8AC3E}">
        <p14:creationId xmlns:p14="http://schemas.microsoft.com/office/powerpoint/2010/main" val="2858607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964" y="1245215"/>
            <a:ext cx="11693236" cy="5232858"/>
          </a:xfrm>
        </p:spPr>
        <p:txBody>
          <a:bodyPr>
            <a:noAutofit/>
          </a:bodyPr>
          <a:lstStyle/>
          <a:p>
            <a:r>
              <a:rPr lang="en-US" sz="3200" dirty="0"/>
              <a:t>A Unix file system is a collection of files and directories that has the following properties −</a:t>
            </a:r>
          </a:p>
          <a:p>
            <a:pPr lvl="1"/>
            <a:r>
              <a:rPr lang="en-US" sz="2800" dirty="0"/>
              <a:t>It has a root directory (</a:t>
            </a:r>
            <a:r>
              <a:rPr lang="en-US" sz="2800" b="1" dirty="0"/>
              <a:t>/</a:t>
            </a:r>
            <a:r>
              <a:rPr lang="en-US" sz="2800" dirty="0"/>
              <a:t>) that contains other files and directories.</a:t>
            </a:r>
          </a:p>
          <a:p>
            <a:pPr lvl="1"/>
            <a:r>
              <a:rPr lang="en-US" sz="2800" dirty="0"/>
              <a:t>Each file or directory is uniquely identified by its name, the directory in which it resides, and a unique identifier, typically called an </a:t>
            </a:r>
            <a:r>
              <a:rPr lang="en-US" sz="2800" b="1" dirty="0" err="1"/>
              <a:t>inode</a:t>
            </a:r>
            <a:r>
              <a:rPr lang="en-US" sz="2800" dirty="0"/>
              <a:t>.</a:t>
            </a:r>
          </a:p>
          <a:p>
            <a:pPr lvl="1"/>
            <a:r>
              <a:rPr lang="en-US" sz="2800" dirty="0"/>
              <a:t>By convention, the root directory has an </a:t>
            </a:r>
            <a:r>
              <a:rPr lang="en-US" sz="2800" b="1" dirty="0" err="1"/>
              <a:t>inode</a:t>
            </a:r>
            <a:r>
              <a:rPr lang="en-US" sz="2800" dirty="0"/>
              <a:t> number of </a:t>
            </a:r>
            <a:r>
              <a:rPr lang="en-US" sz="2800" b="1" dirty="0"/>
              <a:t>2</a:t>
            </a:r>
            <a:r>
              <a:rPr lang="en-US" sz="2800" dirty="0"/>
              <a:t> and the </a:t>
            </a:r>
            <a:r>
              <a:rPr lang="en-US" sz="2800" b="1" dirty="0" err="1"/>
              <a:t>lost+found</a:t>
            </a:r>
            <a:r>
              <a:rPr lang="en-US" sz="2800" dirty="0"/>
              <a:t> directory has an </a:t>
            </a:r>
            <a:r>
              <a:rPr lang="en-US" sz="2800" b="1" dirty="0" err="1"/>
              <a:t>inode</a:t>
            </a:r>
            <a:r>
              <a:rPr lang="en-US" sz="2800" dirty="0"/>
              <a:t> number of </a:t>
            </a:r>
            <a:r>
              <a:rPr lang="en-US" sz="2800" b="1" dirty="0"/>
              <a:t>3</a:t>
            </a:r>
            <a:r>
              <a:rPr lang="en-US" sz="2800" dirty="0"/>
              <a:t>. </a:t>
            </a:r>
            <a:r>
              <a:rPr lang="en-US" sz="2800" dirty="0" err="1"/>
              <a:t>Inode</a:t>
            </a:r>
            <a:r>
              <a:rPr lang="en-US" sz="2800" dirty="0"/>
              <a:t> numbers </a:t>
            </a:r>
            <a:r>
              <a:rPr lang="en-US" sz="2800" b="1" dirty="0"/>
              <a:t>0</a:t>
            </a:r>
            <a:r>
              <a:rPr lang="en-US" sz="2800" dirty="0"/>
              <a:t> and </a:t>
            </a:r>
            <a:r>
              <a:rPr lang="en-US" sz="2800" b="1" dirty="0"/>
              <a:t>1</a:t>
            </a:r>
            <a:r>
              <a:rPr lang="en-US" sz="2800" dirty="0"/>
              <a:t> are not used. File </a:t>
            </a:r>
            <a:r>
              <a:rPr lang="en-US" sz="2800" dirty="0" err="1"/>
              <a:t>inode</a:t>
            </a:r>
            <a:r>
              <a:rPr lang="en-US" sz="2800" dirty="0"/>
              <a:t> numbers can be seen by specifying the </a:t>
            </a:r>
            <a:r>
              <a:rPr lang="en-US" sz="2800" b="1" dirty="0"/>
              <a:t>-</a:t>
            </a:r>
            <a:r>
              <a:rPr lang="en-US" sz="2800" b="1" dirty="0" err="1"/>
              <a:t>i</a:t>
            </a:r>
            <a:r>
              <a:rPr lang="en-US" sz="2800" b="1" dirty="0"/>
              <a:t> option</a:t>
            </a:r>
            <a:r>
              <a:rPr lang="en-US" sz="2800" dirty="0"/>
              <a:t> to </a:t>
            </a:r>
            <a:r>
              <a:rPr lang="en-US" sz="2800" b="1" dirty="0"/>
              <a:t>ls command</a:t>
            </a:r>
            <a:r>
              <a:rPr lang="en-US" sz="2800" dirty="0"/>
              <a:t>.</a:t>
            </a:r>
          </a:p>
          <a:p>
            <a:pPr lvl="1"/>
            <a:r>
              <a:rPr lang="en-US" sz="2800" dirty="0"/>
              <a:t>It is self-contained. There are no dependencies between one </a:t>
            </a:r>
            <a:r>
              <a:rPr lang="en-US" sz="2800" dirty="0" err="1"/>
              <a:t>filesystem</a:t>
            </a:r>
            <a:r>
              <a:rPr lang="en-US" sz="2800" dirty="0"/>
              <a:t> and another.</a:t>
            </a:r>
          </a:p>
          <a:p>
            <a:r>
              <a:rPr lang="en-US" sz="3200" dirty="0"/>
              <a:t>The </a:t>
            </a:r>
            <a:r>
              <a:rPr lang="en-US" sz="3200" dirty="0" err="1"/>
              <a:t>Filesystem</a:t>
            </a:r>
            <a:r>
              <a:rPr lang="en-US" sz="3200" dirty="0"/>
              <a:t> Hierarchy Standard (FHS) defines the directory structure and directory contents in Unix distributions.</a:t>
            </a:r>
          </a:p>
          <a:p>
            <a:endParaRPr lang="en-US" sz="3200" dirty="0"/>
          </a:p>
        </p:txBody>
      </p:sp>
      <p:sp>
        <p:nvSpPr>
          <p:cNvPr id="4" name="Title 1"/>
          <p:cNvSpPr txBox="1">
            <a:spLocks/>
          </p:cNvSpPr>
          <p:nvPr/>
        </p:nvSpPr>
        <p:spPr>
          <a:xfrm>
            <a:off x="193964" y="102215"/>
            <a:ext cx="11693236" cy="1143000"/>
          </a:xfrm>
          <a:prstGeom prst="rect">
            <a:avLst/>
          </a:prstGeom>
          <a:solidFill>
            <a:schemeClr val="bg1">
              <a:lumMod val="8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File Hierarchy</a:t>
            </a:r>
            <a:endParaRPr lang="en-US" dirty="0"/>
          </a:p>
        </p:txBody>
      </p:sp>
      <p:sp>
        <p:nvSpPr>
          <p:cNvPr id="5" name="Slide Number Placeholder 4"/>
          <p:cNvSpPr>
            <a:spLocks noGrp="1"/>
          </p:cNvSpPr>
          <p:nvPr>
            <p:ph type="sldNum" sz="quarter" idx="12"/>
          </p:nvPr>
        </p:nvSpPr>
        <p:spPr/>
        <p:txBody>
          <a:bodyPr/>
          <a:lstStyle/>
          <a:p>
            <a:fld id="{96AC9925-2AC8-4C29-B20D-278B31B955F7}" type="slidenum">
              <a:rPr lang="en-US" smtClean="0"/>
              <a:t>13</a:t>
            </a:fld>
            <a:endParaRPr lang="en-US"/>
          </a:p>
        </p:txBody>
      </p:sp>
    </p:spTree>
    <p:extLst>
      <p:ext uri="{BB962C8B-B14F-4D97-AF65-F5344CB8AC3E}">
        <p14:creationId xmlns:p14="http://schemas.microsoft.com/office/powerpoint/2010/main" val="24070900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307"/>
            <a:ext cx="10515600" cy="1028467"/>
          </a:xfrm>
          <a:solidFill>
            <a:schemeClr val="bg2"/>
          </a:solidFill>
        </p:spPr>
        <p:txBody>
          <a:bodyPr/>
          <a:lstStyle/>
          <a:p>
            <a:r>
              <a:rPr lang="en-US" dirty="0"/>
              <a:t>FHS Continued …</a:t>
            </a:r>
            <a:endParaRPr lang="en-GB" dirty="0"/>
          </a:p>
        </p:txBody>
      </p:sp>
      <p:sp>
        <p:nvSpPr>
          <p:cNvPr id="3" name="Content Placeholder 2"/>
          <p:cNvSpPr>
            <a:spLocks noGrp="1"/>
          </p:cNvSpPr>
          <p:nvPr>
            <p:ph idx="1"/>
          </p:nvPr>
        </p:nvSpPr>
        <p:spPr>
          <a:xfrm>
            <a:off x="838200" y="1365161"/>
            <a:ext cx="10515600" cy="4811802"/>
          </a:xfrm>
        </p:spPr>
        <p:txBody>
          <a:bodyPr/>
          <a:lstStyle/>
          <a:p>
            <a:r>
              <a:rPr lang="en-US" dirty="0"/>
              <a:t>This standard consists of a set of requirements and guidelines for file and directory placement under UNIX-like operating systems. </a:t>
            </a:r>
          </a:p>
          <a:p>
            <a:r>
              <a:rPr lang="en-US" dirty="0"/>
              <a:t>The guidelines are intended to support interoperability of applications, system administration tools, development tools, and scripts as well as greater uniformity of documentation for these systems.</a:t>
            </a:r>
          </a:p>
          <a:p>
            <a:r>
              <a:rPr lang="en-US" dirty="0"/>
              <a:t>This standard enables:</a:t>
            </a:r>
          </a:p>
          <a:p>
            <a:pPr lvl="1"/>
            <a:r>
              <a:rPr lang="en-US" dirty="0"/>
              <a:t>Software to predict the location of installed files and directories, and</a:t>
            </a:r>
          </a:p>
          <a:p>
            <a:pPr lvl="1"/>
            <a:r>
              <a:rPr lang="en-US" dirty="0"/>
              <a:t>Users to predict the location of installed files and directories.</a:t>
            </a:r>
          </a:p>
          <a:p>
            <a:endParaRPr lang="en-GB" dirty="0"/>
          </a:p>
        </p:txBody>
      </p:sp>
      <p:sp>
        <p:nvSpPr>
          <p:cNvPr id="4" name="Slide Number Placeholder 3"/>
          <p:cNvSpPr>
            <a:spLocks noGrp="1"/>
          </p:cNvSpPr>
          <p:nvPr>
            <p:ph type="sldNum" sz="quarter" idx="12"/>
          </p:nvPr>
        </p:nvSpPr>
        <p:spPr/>
        <p:txBody>
          <a:bodyPr/>
          <a:lstStyle/>
          <a:p>
            <a:fld id="{96AC9925-2AC8-4C29-B20D-278B31B955F7}" type="slidenum">
              <a:rPr lang="en-US" smtClean="0"/>
              <a:t>14</a:t>
            </a:fld>
            <a:endParaRPr lang="en-US"/>
          </a:p>
        </p:txBody>
      </p:sp>
    </p:spTree>
    <p:extLst>
      <p:ext uri="{BB962C8B-B14F-4D97-AF65-F5344CB8AC3E}">
        <p14:creationId xmlns:p14="http://schemas.microsoft.com/office/powerpoint/2010/main" val="3314990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12557" y="143452"/>
            <a:ext cx="10515600" cy="1325563"/>
          </a:xfrm>
        </p:spPr>
        <p:txBody>
          <a:bodyPr/>
          <a:lstStyle/>
          <a:p>
            <a:r>
              <a:rPr lang="en-US" dirty="0"/>
              <a:t>Purpose of FHS</a:t>
            </a:r>
            <a:endParaRPr lang="en-GB" dirty="0"/>
          </a:p>
        </p:txBody>
      </p:sp>
      <p:sp>
        <p:nvSpPr>
          <p:cNvPr id="3" name="Content Placeholder 2"/>
          <p:cNvSpPr>
            <a:spLocks noGrp="1"/>
          </p:cNvSpPr>
          <p:nvPr>
            <p:ph idx="1"/>
          </p:nvPr>
        </p:nvSpPr>
        <p:spPr>
          <a:xfrm>
            <a:off x="813401" y="1371490"/>
            <a:ext cx="10514756" cy="5304058"/>
          </a:xfrm>
        </p:spPr>
        <p:txBody>
          <a:bodyPr>
            <a:normAutofit lnSpcReduction="10000"/>
          </a:bodyPr>
          <a:lstStyle/>
          <a:p>
            <a:r>
              <a:rPr lang="en-US" dirty="0"/>
              <a:t>It is possible to define two independent distinctions among files: </a:t>
            </a:r>
          </a:p>
          <a:p>
            <a:r>
              <a:rPr lang="en-US" dirty="0"/>
              <a:t>shareable vs. unshareable and variable vs. static. In general, files that differ in either of these respects should be located in different directories. This makes it easy to store files with different usage characteristics on different </a:t>
            </a:r>
            <a:r>
              <a:rPr lang="en-US" dirty="0" err="1"/>
              <a:t>filesystems</a:t>
            </a:r>
            <a:r>
              <a:rPr lang="en-US" dirty="0"/>
              <a:t>.</a:t>
            </a:r>
          </a:p>
          <a:p>
            <a:r>
              <a:rPr lang="en-US" dirty="0"/>
              <a:t>"Shareable" files are those that can be stored on one host and used on others. </a:t>
            </a:r>
          </a:p>
          <a:p>
            <a:r>
              <a:rPr lang="en-US" dirty="0"/>
              <a:t>"Unshareable" files are those that are not shareable. For example, the files in user home directories are shareable whereas device lock files are not.</a:t>
            </a:r>
          </a:p>
          <a:p>
            <a:r>
              <a:rPr lang="en-US" dirty="0"/>
              <a:t>"Static" files include binaries, libraries, documentation files and other files that do not change without system administrator intervention. "Variable" files are files that are not static.</a:t>
            </a:r>
          </a:p>
        </p:txBody>
      </p:sp>
      <p:sp>
        <p:nvSpPr>
          <p:cNvPr id="4" name="Slide Number Placeholder 3"/>
          <p:cNvSpPr>
            <a:spLocks noGrp="1"/>
          </p:cNvSpPr>
          <p:nvPr>
            <p:ph type="sldNum" sz="quarter" idx="12"/>
          </p:nvPr>
        </p:nvSpPr>
        <p:spPr/>
        <p:txBody>
          <a:bodyPr/>
          <a:lstStyle/>
          <a:p>
            <a:fld id="{96AC9925-2AC8-4C29-B20D-278B31B955F7}" type="slidenum">
              <a:rPr lang="en-US" smtClean="0"/>
              <a:t>15</a:t>
            </a:fld>
            <a:endParaRPr lang="en-US"/>
          </a:p>
        </p:txBody>
      </p:sp>
    </p:spTree>
    <p:extLst>
      <p:ext uri="{BB962C8B-B14F-4D97-AF65-F5344CB8AC3E}">
        <p14:creationId xmlns:p14="http://schemas.microsoft.com/office/powerpoint/2010/main" val="133820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6600" dirty="0"/>
              <a:t>Shareable</a:t>
            </a:r>
            <a:r>
              <a:rPr lang="en-GB" sz="6000" dirty="0"/>
              <a:t> and </a:t>
            </a:r>
            <a:r>
              <a:rPr lang="en-GB" sz="6000" dirty="0" err="1"/>
              <a:t>unshareable</a:t>
            </a:r>
            <a:r>
              <a:rPr lang="en-GB" sz="6000" dirty="0"/>
              <a:t> files </a:t>
            </a:r>
          </a:p>
        </p:txBody>
      </p:sp>
      <p:sp>
        <p:nvSpPr>
          <p:cNvPr id="3" name="Content Placeholder 2"/>
          <p:cNvSpPr>
            <a:spLocks noGrp="1"/>
          </p:cNvSpPr>
          <p:nvPr>
            <p:ph idx="1"/>
          </p:nvPr>
        </p:nvSpPr>
        <p:spPr>
          <a:xfrm>
            <a:off x="838200" y="1506828"/>
            <a:ext cx="10515600" cy="5074275"/>
          </a:xfrm>
        </p:spPr>
        <p:txBody>
          <a:bodyPr>
            <a:noAutofit/>
          </a:bodyPr>
          <a:lstStyle/>
          <a:p>
            <a:r>
              <a:rPr lang="en-US" sz="3200" dirty="0"/>
              <a:t>Shareable files can be stored on one host and used on several others. Typically, however, not all files in the </a:t>
            </a:r>
            <a:r>
              <a:rPr lang="en-US" sz="3200" dirty="0" err="1"/>
              <a:t>filesystem</a:t>
            </a:r>
            <a:r>
              <a:rPr lang="en-US" sz="3200" dirty="0"/>
              <a:t> hierarchy are shareable and so each system has local storage containing at least its unshareable files. It is convenient if all the files a system requires </a:t>
            </a:r>
            <a:r>
              <a:rPr lang="en-US" sz="3600" dirty="0"/>
              <a:t>that</a:t>
            </a:r>
            <a:r>
              <a:rPr lang="en-US" sz="3200" dirty="0"/>
              <a:t> are stored on a foreign host can be made available by mounting one or a few directories from the foreign host. </a:t>
            </a:r>
          </a:p>
          <a:p>
            <a:r>
              <a:rPr lang="en-US" sz="3200" dirty="0"/>
              <a:t>Static  and  variable  files  should  be  segregated  because  static  files,  unlike  variable  files,  can  be stored on read-only media and do not need to be backed up on the same schedule as variable files.</a:t>
            </a:r>
            <a:endParaRPr lang="en-GB" sz="3200" dirty="0"/>
          </a:p>
        </p:txBody>
      </p:sp>
      <p:sp>
        <p:nvSpPr>
          <p:cNvPr id="4" name="Slide Number Placeholder 3"/>
          <p:cNvSpPr>
            <a:spLocks noGrp="1"/>
          </p:cNvSpPr>
          <p:nvPr>
            <p:ph type="sldNum" sz="quarter" idx="12"/>
          </p:nvPr>
        </p:nvSpPr>
        <p:spPr/>
        <p:txBody>
          <a:bodyPr/>
          <a:lstStyle/>
          <a:p>
            <a:fld id="{96AC9925-2AC8-4C29-B20D-278B31B955F7}" type="slidenum">
              <a:rPr lang="en-US" smtClean="0"/>
              <a:t>16</a:t>
            </a:fld>
            <a:endParaRPr lang="en-US"/>
          </a:p>
        </p:txBody>
      </p:sp>
    </p:spTree>
    <p:extLst>
      <p:ext uri="{BB962C8B-B14F-4D97-AF65-F5344CB8AC3E}">
        <p14:creationId xmlns:p14="http://schemas.microsoft.com/office/powerpoint/2010/main" val="998302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81850"/>
          </a:xfrm>
        </p:spPr>
        <p:txBody>
          <a:bodyPr>
            <a:normAutofit fontScale="90000"/>
          </a:bodyPr>
          <a:lstStyle/>
          <a:p>
            <a:r>
              <a:rPr lang="en-US" dirty="0"/>
              <a:t>Unix File Hierarch System</a:t>
            </a:r>
          </a:p>
        </p:txBody>
      </p:sp>
      <p:sp>
        <p:nvSpPr>
          <p:cNvPr id="3" name="Content Placeholder 2"/>
          <p:cNvSpPr>
            <a:spLocks noGrp="1"/>
          </p:cNvSpPr>
          <p:nvPr>
            <p:ph idx="1"/>
          </p:nvPr>
        </p:nvSpPr>
        <p:spPr>
          <a:xfrm>
            <a:off x="429491" y="1017431"/>
            <a:ext cx="11367557" cy="5576552"/>
          </a:xfrm>
        </p:spPr>
        <p:txBody>
          <a:bodyPr>
            <a:noAutofit/>
          </a:bodyPr>
          <a:lstStyle/>
          <a:p>
            <a:endParaRPr lang="en-US" sz="1400" dirty="0"/>
          </a:p>
          <a:p>
            <a:pPr marL="0" indent="0">
              <a:buNone/>
            </a:pPr>
            <a:r>
              <a:rPr lang="en-US" sz="1400" dirty="0"/>
              <a:t>               </a:t>
            </a:r>
            <a:r>
              <a:rPr lang="en-US" sz="2000" dirty="0"/>
              <a:t>/ (root)</a:t>
            </a:r>
          </a:p>
          <a:p>
            <a:pPr marL="0" indent="0">
              <a:buNone/>
            </a:pPr>
            <a:r>
              <a:rPr lang="en-US" sz="2000" dirty="0"/>
              <a:t>               |</a:t>
            </a:r>
          </a:p>
          <a:p>
            <a:pPr marL="0" indent="0">
              <a:buNone/>
            </a:pPr>
            <a:r>
              <a:rPr lang="en-US" sz="2000" dirty="0"/>
              <a:t>     ---------------------</a:t>
            </a:r>
          </a:p>
          <a:p>
            <a:pPr marL="0" indent="0">
              <a:buNone/>
            </a:pPr>
            <a:r>
              <a:rPr lang="en-US" sz="2000" dirty="0"/>
              <a:t>     |         |         |</a:t>
            </a:r>
          </a:p>
          <a:p>
            <a:pPr marL="0" indent="0">
              <a:buNone/>
            </a:pPr>
            <a:r>
              <a:rPr lang="en-US" sz="2000" dirty="0"/>
              <a:t>    /bin      /</a:t>
            </a:r>
            <a:r>
              <a:rPr lang="en-US" sz="2000" dirty="0" err="1"/>
              <a:t>usr</a:t>
            </a:r>
            <a:r>
              <a:rPr lang="en-US" sz="2000" dirty="0"/>
              <a:t>      /</a:t>
            </a:r>
            <a:r>
              <a:rPr lang="en-US" sz="2000" dirty="0" err="1"/>
              <a:t>tmp</a:t>
            </a:r>
            <a:endParaRPr lang="en-US" sz="2000" dirty="0"/>
          </a:p>
          <a:p>
            <a:pPr marL="0" indent="0">
              <a:buNone/>
            </a:pPr>
            <a:r>
              <a:rPr lang="en-US" sz="2000" dirty="0"/>
              <a:t>                |</a:t>
            </a:r>
          </a:p>
          <a:p>
            <a:pPr marL="0" indent="0">
              <a:buNone/>
            </a:pPr>
            <a:r>
              <a:rPr lang="en-US" sz="2000" dirty="0"/>
              <a:t>                |</a:t>
            </a:r>
          </a:p>
          <a:p>
            <a:pPr marL="0" indent="0">
              <a:buNone/>
            </a:pPr>
            <a:r>
              <a:rPr lang="en-US" sz="2000" dirty="0"/>
              <a:t>        ------------------------------------------------------------</a:t>
            </a:r>
          </a:p>
          <a:p>
            <a:pPr marL="0" indent="0">
              <a:buNone/>
            </a:pPr>
            <a:r>
              <a:rPr lang="en-US" sz="2000" dirty="0"/>
              <a:t>        |        |        |                                        |</a:t>
            </a:r>
          </a:p>
          <a:p>
            <a:pPr marL="0" indent="0">
              <a:buNone/>
            </a:pPr>
            <a:r>
              <a:rPr lang="en-US" sz="2000" dirty="0"/>
              <a:t>       /public  /</a:t>
            </a:r>
            <a:r>
              <a:rPr lang="en-US" sz="2000" dirty="0" err="1"/>
              <a:t>misc</a:t>
            </a:r>
            <a:r>
              <a:rPr lang="en-US" sz="2000" dirty="0"/>
              <a:t>    /staff                                /students</a:t>
            </a:r>
          </a:p>
          <a:p>
            <a:pPr marL="0" indent="0">
              <a:buNone/>
            </a:pPr>
            <a:r>
              <a:rPr lang="en-US" sz="2000" dirty="0"/>
              <a:t>        |                  |                                       |</a:t>
            </a:r>
          </a:p>
          <a:p>
            <a:pPr marL="0" indent="0">
              <a:buNone/>
            </a:pPr>
            <a:r>
              <a:rPr lang="en-US" sz="2000" dirty="0"/>
              <a:t>   ------------         -------------------       ----------------------             </a:t>
            </a:r>
          </a:p>
          <a:p>
            <a:pPr marL="0" indent="0">
              <a:buNone/>
            </a:pPr>
            <a:r>
              <a:rPr lang="en-US" sz="2000" dirty="0"/>
              <a:t>   |          |         |     |     |     |       |      |      |      |    </a:t>
            </a:r>
          </a:p>
          <a:p>
            <a:pPr marL="0" indent="0">
              <a:buNone/>
            </a:pPr>
            <a:r>
              <a:rPr lang="en-US" sz="2000" dirty="0"/>
              <a:t>  /software  /doc      /john /</a:t>
            </a:r>
            <a:r>
              <a:rPr lang="en-US" sz="2000" dirty="0" err="1"/>
              <a:t>mary</a:t>
            </a:r>
            <a:r>
              <a:rPr lang="en-US" sz="2000" dirty="0"/>
              <a:t> /bill /carl   /tom  /dick  /</a:t>
            </a:r>
            <a:r>
              <a:rPr lang="en-US" sz="2000" dirty="0" err="1"/>
              <a:t>mary</a:t>
            </a:r>
            <a:r>
              <a:rPr lang="en-US" sz="2000" dirty="0"/>
              <a:t>  /</a:t>
            </a:r>
            <a:r>
              <a:rPr lang="en-US" sz="2000" dirty="0" err="1"/>
              <a:t>lisa</a:t>
            </a:r>
            <a:r>
              <a:rPr lang="en-US" sz="2000" dirty="0"/>
              <a:t> </a:t>
            </a:r>
          </a:p>
        </p:txBody>
      </p:sp>
      <p:sp>
        <p:nvSpPr>
          <p:cNvPr id="4" name="Slide Number Placeholder 3"/>
          <p:cNvSpPr>
            <a:spLocks noGrp="1"/>
          </p:cNvSpPr>
          <p:nvPr>
            <p:ph type="sldNum" sz="quarter" idx="12"/>
          </p:nvPr>
        </p:nvSpPr>
        <p:spPr/>
        <p:txBody>
          <a:bodyPr/>
          <a:lstStyle/>
          <a:p>
            <a:fld id="{96AC9925-2AC8-4C29-B20D-278B31B955F7}" type="slidenum">
              <a:rPr lang="en-US" smtClean="0"/>
              <a:t>17</a:t>
            </a:fld>
            <a:endParaRPr lang="en-US"/>
          </a:p>
        </p:txBody>
      </p:sp>
    </p:spTree>
    <p:extLst>
      <p:ext uri="{BB962C8B-B14F-4D97-AF65-F5344CB8AC3E}">
        <p14:creationId xmlns:p14="http://schemas.microsoft.com/office/powerpoint/2010/main" val="1704753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76081565"/>
              </p:ext>
            </p:extLst>
          </p:nvPr>
        </p:nvGraphicFramePr>
        <p:xfrm>
          <a:off x="296215" y="708336"/>
          <a:ext cx="11603864" cy="6958966"/>
        </p:xfrm>
        <a:graphic>
          <a:graphicData uri="http://schemas.openxmlformats.org/drawingml/2006/table">
            <a:tbl>
              <a:tblPr>
                <a:tableStyleId>{5C22544A-7EE6-4342-B048-85BDC9FD1C3A}</a:tableStyleId>
              </a:tblPr>
              <a:tblGrid>
                <a:gridCol w="1286781">
                  <a:extLst>
                    <a:ext uri="{9D8B030D-6E8A-4147-A177-3AD203B41FA5}">
                      <a16:colId xmlns:a16="http://schemas.microsoft.com/office/drawing/2014/main" val="2601390907"/>
                    </a:ext>
                  </a:extLst>
                </a:gridCol>
                <a:gridCol w="10317083">
                  <a:extLst>
                    <a:ext uri="{9D8B030D-6E8A-4147-A177-3AD203B41FA5}">
                      <a16:colId xmlns:a16="http://schemas.microsoft.com/office/drawing/2014/main" val="2081458921"/>
                    </a:ext>
                  </a:extLst>
                </a:gridCol>
              </a:tblGrid>
              <a:tr h="332162">
                <a:tc>
                  <a:txBody>
                    <a:bodyPr/>
                    <a:lstStyle/>
                    <a:p>
                      <a:pPr marL="0" marR="0" algn="ctr">
                        <a:spcBef>
                          <a:spcPts val="0"/>
                        </a:spcBef>
                        <a:spcAft>
                          <a:spcPts val="0"/>
                        </a:spcAft>
                      </a:pPr>
                      <a:r>
                        <a:rPr lang="en-AU" sz="2000">
                          <a:effectLst/>
                        </a:rPr>
                        <a:t>Directory</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tc>
                <a:tc>
                  <a:txBody>
                    <a:bodyPr/>
                    <a:lstStyle/>
                    <a:p>
                      <a:pPr marL="0" marR="0" algn="ctr">
                        <a:spcBef>
                          <a:spcPts val="0"/>
                        </a:spcBef>
                        <a:spcAft>
                          <a:spcPts val="0"/>
                        </a:spcAft>
                      </a:pPr>
                      <a:r>
                        <a:rPr lang="en-AU" sz="2000" dirty="0">
                          <a:effectLst/>
                        </a:rPr>
                        <a:t>Contains</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tc>
                <a:extLst>
                  <a:ext uri="{0D108BD9-81ED-4DB2-BD59-A6C34878D82A}">
                    <a16:rowId xmlns:a16="http://schemas.microsoft.com/office/drawing/2014/main" val="2511232981"/>
                  </a:ext>
                </a:extLst>
              </a:tr>
              <a:tr h="636702">
                <a:tc>
                  <a:txBody>
                    <a:bodyPr/>
                    <a:lstStyle/>
                    <a:p>
                      <a:pPr marL="0" marR="0" algn="ctr">
                        <a:spcBef>
                          <a:spcPts val="0"/>
                        </a:spcBef>
                        <a:spcAft>
                          <a:spcPts val="0"/>
                        </a:spcAft>
                      </a:pPr>
                      <a:r>
                        <a:rPr lang="en-AU" sz="1600" dirty="0">
                          <a:effectLst/>
                        </a:rPr>
                        <a:t>bin/</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tc>
                <a:tc>
                  <a:txBody>
                    <a:bodyPr/>
                    <a:lstStyle/>
                    <a:p>
                      <a:pPr marL="0" marR="0">
                        <a:spcBef>
                          <a:spcPts val="0"/>
                        </a:spcBef>
                        <a:spcAft>
                          <a:spcPts val="0"/>
                        </a:spcAft>
                      </a:pPr>
                      <a:r>
                        <a:rPr lang="en-AU" sz="2000" dirty="0">
                          <a:effectLst/>
                        </a:rPr>
                        <a:t>Required Boot-time binaries.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Essential command binaries that need to be available in single user mode; for all users, e.g., cat, ls, cp. </a:t>
                      </a:r>
                    </a:p>
                  </a:txBody>
                  <a:tcPr marL="63500" marR="63500" marT="0" marB="0"/>
                </a:tc>
                <a:extLst>
                  <a:ext uri="{0D108BD9-81ED-4DB2-BD59-A6C34878D82A}">
                    <a16:rowId xmlns:a16="http://schemas.microsoft.com/office/drawing/2014/main" val="159271737"/>
                  </a:ext>
                </a:extLst>
              </a:tr>
              <a:tr h="636702">
                <a:tc>
                  <a:txBody>
                    <a:bodyPr/>
                    <a:lstStyle/>
                    <a:p>
                      <a:pPr marL="0" marR="0" algn="ctr">
                        <a:spcBef>
                          <a:spcPts val="0"/>
                        </a:spcBef>
                        <a:spcAft>
                          <a:spcPts val="0"/>
                        </a:spcAft>
                      </a:pPr>
                      <a:r>
                        <a:rPr lang="en-AU" sz="1600" dirty="0">
                          <a:effectLst/>
                        </a:rPr>
                        <a:t>boot/</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tc>
                <a:tc>
                  <a:txBody>
                    <a:bodyPr/>
                    <a:lstStyle/>
                    <a:p>
                      <a:pPr marL="0" marR="0">
                        <a:spcBef>
                          <a:spcPts val="0"/>
                        </a:spcBef>
                        <a:spcAft>
                          <a:spcPts val="0"/>
                        </a:spcAft>
                      </a:pPr>
                      <a:r>
                        <a:rPr lang="en-AU" sz="2000" dirty="0">
                          <a:effectLst/>
                        </a:rPr>
                        <a:t>Boot configuration files for the OS loader and kernel image. Boot loader files, e.g., kernels, </a:t>
                      </a:r>
                      <a:r>
                        <a:rPr lang="en-AU" sz="2000" dirty="0" err="1">
                          <a:effectLst/>
                        </a:rPr>
                        <a:t>initrd</a:t>
                      </a:r>
                      <a:r>
                        <a:rPr lang="en-AU" sz="2000" dirty="0">
                          <a:effectLst/>
                        </a:rPr>
                        <a:t>.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tc>
                <a:extLst>
                  <a:ext uri="{0D108BD9-81ED-4DB2-BD59-A6C34878D82A}">
                    <a16:rowId xmlns:a16="http://schemas.microsoft.com/office/drawing/2014/main" val="2765534172"/>
                  </a:ext>
                </a:extLst>
              </a:tr>
              <a:tr h="398595">
                <a:tc>
                  <a:txBody>
                    <a:bodyPr/>
                    <a:lstStyle/>
                    <a:p>
                      <a:pPr marL="0" marR="0" algn="ctr">
                        <a:spcBef>
                          <a:spcPts val="0"/>
                        </a:spcBef>
                        <a:spcAft>
                          <a:spcPts val="0"/>
                        </a:spcAft>
                      </a:pPr>
                      <a:r>
                        <a:rPr lang="en-AU" sz="1600" dirty="0">
                          <a:effectLst/>
                        </a:rPr>
                        <a:t>dev</a:t>
                      </a:r>
                      <a:r>
                        <a:rPr lang="en-AU" sz="2400" dirty="0">
                          <a:effectLst/>
                        </a:rPr>
                        <a:t>/</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tc>
                <a:tc>
                  <a:txBody>
                    <a:bodyPr/>
                    <a:lstStyle/>
                    <a:p>
                      <a:pPr marL="0" marR="0">
                        <a:spcBef>
                          <a:spcPts val="0"/>
                        </a:spcBef>
                        <a:spcAft>
                          <a:spcPts val="0"/>
                        </a:spcAft>
                      </a:pPr>
                      <a:r>
                        <a:rPr lang="en-AU" sz="2000" dirty="0">
                          <a:effectLst/>
                        </a:rPr>
                        <a:t>Device files. e.g., /dev/null, /dev/disk0, /dev/sda1, /dev/</a:t>
                      </a:r>
                      <a:r>
                        <a:rPr lang="en-AU" sz="2000" dirty="0" err="1">
                          <a:effectLst/>
                        </a:rPr>
                        <a:t>tty</a:t>
                      </a:r>
                      <a:r>
                        <a:rPr lang="en-AU" sz="2000" dirty="0">
                          <a:effectLst/>
                        </a:rPr>
                        <a:t>, /dev/random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tc>
                <a:extLst>
                  <a:ext uri="{0D108BD9-81ED-4DB2-BD59-A6C34878D82A}">
                    <a16:rowId xmlns:a16="http://schemas.microsoft.com/office/drawing/2014/main" val="1438603552"/>
                  </a:ext>
                </a:extLst>
              </a:tr>
              <a:tr h="332162">
                <a:tc>
                  <a:txBody>
                    <a:bodyPr/>
                    <a:lstStyle/>
                    <a:p>
                      <a:pPr marL="0" marR="0" algn="ctr">
                        <a:spcBef>
                          <a:spcPts val="0"/>
                        </a:spcBef>
                        <a:spcAft>
                          <a:spcPts val="0"/>
                        </a:spcAft>
                      </a:pPr>
                      <a:r>
                        <a:rPr lang="en-AU" sz="1600" dirty="0" err="1">
                          <a:effectLst/>
                        </a:rPr>
                        <a:t>etc</a:t>
                      </a:r>
                      <a:r>
                        <a:rPr lang="en-AU" sz="1600" dirty="0">
                          <a:effectLst/>
                        </a:rPr>
                        <a:t>/</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tc>
                <a:tc>
                  <a:txBody>
                    <a:bodyPr/>
                    <a:lstStyle/>
                    <a:p>
                      <a:pPr marL="0" marR="0">
                        <a:spcBef>
                          <a:spcPts val="0"/>
                        </a:spcBef>
                        <a:spcAft>
                          <a:spcPts val="0"/>
                        </a:spcAft>
                      </a:pPr>
                      <a:r>
                        <a:rPr lang="en-AU" sz="2000" dirty="0">
                          <a:effectLst/>
                        </a:rPr>
                        <a:t>System configuration files and scripts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tc>
                <a:extLst>
                  <a:ext uri="{0D108BD9-81ED-4DB2-BD59-A6C34878D82A}">
                    <a16:rowId xmlns:a16="http://schemas.microsoft.com/office/drawing/2014/main" val="24283691"/>
                  </a:ext>
                </a:extLst>
              </a:tr>
              <a:tr h="636702">
                <a:tc>
                  <a:txBody>
                    <a:bodyPr/>
                    <a:lstStyle/>
                    <a:p>
                      <a:pPr marL="0" marR="0" algn="ctr">
                        <a:spcBef>
                          <a:spcPts val="0"/>
                        </a:spcBef>
                        <a:spcAft>
                          <a:spcPts val="0"/>
                        </a:spcAft>
                      </a:pPr>
                      <a:r>
                        <a:rPr lang="en-AU" sz="1600" dirty="0">
                          <a:effectLst/>
                        </a:rPr>
                        <a:t>home/</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tc>
                <a:tc>
                  <a:txBody>
                    <a:bodyPr/>
                    <a:lstStyle/>
                    <a:p>
                      <a:pPr marL="0" marR="0">
                        <a:spcBef>
                          <a:spcPts val="0"/>
                        </a:spcBef>
                        <a:spcAft>
                          <a:spcPts val="0"/>
                        </a:spcAft>
                      </a:pPr>
                      <a:r>
                        <a:rPr lang="en-AU" sz="2000" dirty="0">
                          <a:effectLst/>
                        </a:rPr>
                        <a:t>User/Sub branch directories.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Users' home directories, containing saved files, personal settings,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etc</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tc>
                <a:extLst>
                  <a:ext uri="{0D108BD9-81ED-4DB2-BD59-A6C34878D82A}">
                    <a16:rowId xmlns:a16="http://schemas.microsoft.com/office/drawing/2014/main" val="2399133707"/>
                  </a:ext>
                </a:extLst>
              </a:tr>
              <a:tr h="332162">
                <a:tc>
                  <a:txBody>
                    <a:bodyPr/>
                    <a:lstStyle/>
                    <a:p>
                      <a:pPr marL="0" marR="0" algn="ctr">
                        <a:spcBef>
                          <a:spcPts val="0"/>
                        </a:spcBef>
                        <a:spcAft>
                          <a:spcPts val="0"/>
                        </a:spcAft>
                      </a:pPr>
                      <a:r>
                        <a:rPr lang="en-AU" sz="1600" dirty="0">
                          <a:effectLst/>
                        </a:rPr>
                        <a:t>lib/</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tc>
                <a:tc>
                  <a:txBody>
                    <a:bodyPr/>
                    <a:lstStyle/>
                    <a:p>
                      <a:pPr marL="0" marR="0">
                        <a:spcBef>
                          <a:spcPts val="0"/>
                        </a:spcBef>
                        <a:spcAft>
                          <a:spcPts val="0"/>
                        </a:spcAft>
                      </a:pPr>
                      <a:r>
                        <a:rPr lang="en-AU" sz="2000" dirty="0">
                          <a:effectLst/>
                        </a:rPr>
                        <a:t>Main OS shared libraries and kernel modules.</a:t>
                      </a:r>
                      <a:r>
                        <a:rPr lang="en-US" sz="2000" dirty="0">
                          <a:effectLst/>
                        </a:rPr>
                        <a:t> Essential for the binaries in /bin and /</a:t>
                      </a:r>
                      <a:r>
                        <a:rPr lang="en-US" sz="2000" dirty="0" err="1">
                          <a:effectLst/>
                        </a:rPr>
                        <a:t>sbin</a:t>
                      </a:r>
                      <a:r>
                        <a:rPr lang="en-US" sz="2000" dirty="0">
                          <a:effectLst/>
                        </a:rPr>
                        <a:t>. </a:t>
                      </a:r>
                      <a:r>
                        <a:rPr lang="en-AU" sz="2000" baseline="0" dirty="0">
                          <a:effectLst/>
                        </a:rPr>
                        <a:t>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tc>
                <a:extLst>
                  <a:ext uri="{0D108BD9-81ED-4DB2-BD59-A6C34878D82A}">
                    <a16:rowId xmlns:a16="http://schemas.microsoft.com/office/drawing/2014/main" val="1273530142"/>
                  </a:ext>
                </a:extLst>
              </a:tr>
              <a:tr h="332162">
                <a:tc>
                  <a:txBody>
                    <a:bodyPr/>
                    <a:lstStyle/>
                    <a:p>
                      <a:pPr marL="0" marR="0" algn="ctr">
                        <a:spcBef>
                          <a:spcPts val="0"/>
                        </a:spcBef>
                        <a:spcAft>
                          <a:spcPts val="0"/>
                        </a:spcAft>
                      </a:pPr>
                      <a:r>
                        <a:rPr lang="en-AU" sz="1600" dirty="0" err="1">
                          <a:effectLst/>
                        </a:rPr>
                        <a:t>Lost+found</a:t>
                      </a:r>
                      <a:r>
                        <a:rPr lang="en-AU" sz="1600" dirty="0">
                          <a:effectLst/>
                        </a:rPr>
                        <a:t>/</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tc>
                <a:tc>
                  <a:txBody>
                    <a:bodyPr/>
                    <a:lstStyle/>
                    <a:p>
                      <a:pPr marL="0" marR="0">
                        <a:spcBef>
                          <a:spcPts val="0"/>
                        </a:spcBef>
                        <a:spcAft>
                          <a:spcPts val="0"/>
                        </a:spcAft>
                      </a:pPr>
                      <a:r>
                        <a:rPr lang="en-AU" sz="2000">
                          <a:effectLst/>
                        </a:rPr>
                        <a:t>Storage directory for "recovered" files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tc>
                <a:extLst>
                  <a:ext uri="{0D108BD9-81ED-4DB2-BD59-A6C34878D82A}">
                    <a16:rowId xmlns:a16="http://schemas.microsoft.com/office/drawing/2014/main" val="2742621857"/>
                  </a:ext>
                </a:extLst>
              </a:tr>
              <a:tr h="332162">
                <a:tc>
                  <a:txBody>
                    <a:bodyPr/>
                    <a:lstStyle/>
                    <a:p>
                      <a:pPr marL="0" marR="0" algn="ctr">
                        <a:spcBef>
                          <a:spcPts val="0"/>
                        </a:spcBef>
                        <a:spcAft>
                          <a:spcPts val="0"/>
                        </a:spcAft>
                      </a:pPr>
                      <a:r>
                        <a:rPr lang="en-AU" sz="1600" dirty="0" err="1">
                          <a:effectLst/>
                        </a:rPr>
                        <a:t>mnt</a:t>
                      </a:r>
                      <a:r>
                        <a:rPr lang="en-AU" sz="1600" dirty="0">
                          <a:effectLst/>
                        </a:rPr>
                        <a:t>/</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tc>
                <a:tc>
                  <a:txBody>
                    <a:bodyPr/>
                    <a:lstStyle/>
                    <a:p>
                      <a:pPr marL="0" marR="0">
                        <a:spcBef>
                          <a:spcPts val="0"/>
                        </a:spcBef>
                        <a:spcAft>
                          <a:spcPts val="0"/>
                        </a:spcAft>
                      </a:pPr>
                      <a:r>
                        <a:rPr lang="en-AU" sz="2000" dirty="0">
                          <a:effectLst/>
                        </a:rPr>
                        <a:t>Temporary point to connect devices to .</a:t>
                      </a:r>
                      <a:r>
                        <a:rPr lang="en-AU" sz="2000" baseline="0" dirty="0">
                          <a:effectLst/>
                        </a:rPr>
                        <a:t> </a:t>
                      </a:r>
                      <a:r>
                        <a:rPr lang="en-AU" sz="2000" dirty="0">
                          <a:effectLst/>
                        </a:rPr>
                        <a:t>Temporarily mounted </a:t>
                      </a:r>
                      <a:r>
                        <a:rPr lang="en-AU" sz="2000" dirty="0" err="1">
                          <a:effectLst/>
                        </a:rPr>
                        <a:t>filesystems</a:t>
                      </a:r>
                      <a:r>
                        <a:rPr lang="en-AU" sz="2000" dirty="0">
                          <a:effectLst/>
                        </a:rPr>
                        <a:t>. .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tc>
                <a:extLst>
                  <a:ext uri="{0D108BD9-81ED-4DB2-BD59-A6C34878D82A}">
                    <a16:rowId xmlns:a16="http://schemas.microsoft.com/office/drawing/2014/main" val="1999525262"/>
                  </a:ext>
                </a:extLst>
              </a:tr>
              <a:tr h="664323">
                <a:tc>
                  <a:txBody>
                    <a:bodyPr/>
                    <a:lstStyle/>
                    <a:p>
                      <a:pPr marL="0" marR="0" algn="ctr">
                        <a:spcBef>
                          <a:spcPts val="0"/>
                        </a:spcBef>
                        <a:spcAft>
                          <a:spcPts val="0"/>
                        </a:spcAft>
                      </a:pPr>
                      <a:r>
                        <a:rPr lang="en-AU" sz="1600" dirty="0" err="1">
                          <a:effectLst/>
                        </a:rPr>
                        <a:t>proc</a:t>
                      </a:r>
                      <a:r>
                        <a:rPr lang="en-AU" sz="1600" dirty="0">
                          <a:effectLst/>
                        </a:rPr>
                        <a:t>/</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tc>
                <a:tc>
                  <a:txBody>
                    <a:bodyPr/>
                    <a:lstStyle/>
                    <a:p>
                      <a:pPr marL="0" marR="0">
                        <a:spcBef>
                          <a:spcPts val="0"/>
                        </a:spcBef>
                        <a:spcAft>
                          <a:spcPts val="0"/>
                        </a:spcAft>
                      </a:pPr>
                      <a:r>
                        <a:rPr lang="en-AU" sz="2000" dirty="0">
                          <a:effectLst/>
                        </a:rPr>
                        <a:t>Pseudo directory structure containing information about the kernel, currently running processes and resource allocation.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tc>
                <a:extLst>
                  <a:ext uri="{0D108BD9-81ED-4DB2-BD59-A6C34878D82A}">
                    <a16:rowId xmlns:a16="http://schemas.microsoft.com/office/drawing/2014/main" val="2114575010"/>
                  </a:ext>
                </a:extLst>
              </a:tr>
              <a:tr h="664323">
                <a:tc>
                  <a:txBody>
                    <a:bodyPr/>
                    <a:lstStyle/>
                    <a:p>
                      <a:pPr marL="0" marR="0" algn="ctr">
                        <a:spcBef>
                          <a:spcPts val="0"/>
                        </a:spcBef>
                        <a:spcAft>
                          <a:spcPts val="0"/>
                        </a:spcAft>
                      </a:pPr>
                      <a:r>
                        <a:rPr lang="en-AU" sz="1600" dirty="0">
                          <a:effectLst/>
                        </a:rPr>
                        <a:t>root/</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tc>
                <a:tc>
                  <a:txBody>
                    <a:bodyPr/>
                    <a:lstStyle/>
                    <a:p>
                      <a:pPr marL="0" marR="0">
                        <a:spcBef>
                          <a:spcPts val="0"/>
                        </a:spcBef>
                        <a:spcAft>
                          <a:spcPts val="0"/>
                        </a:spcAft>
                      </a:pPr>
                      <a:r>
                        <a:rPr lang="en-AU" sz="2000">
                          <a:effectLst/>
                        </a:rPr>
                        <a:t>Linux (non-standard) home directory for the root user. Alternate location being the / directory itself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tc>
                <a:extLst>
                  <a:ext uri="{0D108BD9-81ED-4DB2-BD59-A6C34878D82A}">
                    <a16:rowId xmlns:a16="http://schemas.microsoft.com/office/drawing/2014/main" val="3009381910"/>
                  </a:ext>
                </a:extLst>
              </a:tr>
              <a:tr h="332162">
                <a:tc>
                  <a:txBody>
                    <a:bodyPr/>
                    <a:lstStyle/>
                    <a:p>
                      <a:pPr marL="0" marR="0" algn="ctr">
                        <a:spcBef>
                          <a:spcPts val="0"/>
                        </a:spcBef>
                        <a:spcAft>
                          <a:spcPts val="0"/>
                        </a:spcAft>
                      </a:pPr>
                      <a:r>
                        <a:rPr lang="en-AU" sz="1600" dirty="0" err="1">
                          <a:effectLst/>
                        </a:rPr>
                        <a:t>sbin</a:t>
                      </a:r>
                      <a:r>
                        <a:rPr lang="en-AU" sz="1600" dirty="0">
                          <a:effectLst/>
                        </a:rPr>
                        <a:t>/</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tc>
                <a:tc>
                  <a:txBody>
                    <a:bodyPr/>
                    <a:lstStyle/>
                    <a:p>
                      <a:pPr marL="0" marR="0">
                        <a:spcBef>
                          <a:spcPts val="0"/>
                        </a:spcBef>
                        <a:spcAft>
                          <a:spcPts val="0"/>
                        </a:spcAft>
                      </a:pPr>
                      <a:r>
                        <a:rPr lang="en-AU" sz="2000">
                          <a:effectLst/>
                        </a:rPr>
                        <a:t>System administration binaries and tools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tc>
                <a:extLst>
                  <a:ext uri="{0D108BD9-81ED-4DB2-BD59-A6C34878D82A}">
                    <a16:rowId xmlns:a16="http://schemas.microsoft.com/office/drawing/2014/main" val="2580960597"/>
                  </a:ext>
                </a:extLst>
              </a:tr>
              <a:tr h="332162">
                <a:tc>
                  <a:txBody>
                    <a:bodyPr/>
                    <a:lstStyle/>
                    <a:p>
                      <a:pPr marL="0" marR="0" algn="ctr">
                        <a:spcBef>
                          <a:spcPts val="0"/>
                        </a:spcBef>
                        <a:spcAft>
                          <a:spcPts val="0"/>
                        </a:spcAft>
                      </a:pPr>
                      <a:r>
                        <a:rPr lang="en-AU" sz="1600" dirty="0" err="1">
                          <a:effectLst/>
                        </a:rPr>
                        <a:t>tmp</a:t>
                      </a:r>
                      <a:r>
                        <a:rPr lang="en-AU" sz="1600" dirty="0">
                          <a:effectLst/>
                        </a:rPr>
                        <a:t>/</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tc>
                <a:tc>
                  <a:txBody>
                    <a:bodyPr/>
                    <a:lstStyle/>
                    <a:p>
                      <a:pPr marL="0" marR="0">
                        <a:spcBef>
                          <a:spcPts val="0"/>
                        </a:spcBef>
                        <a:spcAft>
                          <a:spcPts val="0"/>
                        </a:spcAft>
                      </a:pPr>
                      <a:r>
                        <a:rPr lang="en-AU" sz="2000">
                          <a:effectLst/>
                        </a:rPr>
                        <a:t>Location of temporary files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tc>
                <a:extLst>
                  <a:ext uri="{0D108BD9-81ED-4DB2-BD59-A6C34878D82A}">
                    <a16:rowId xmlns:a16="http://schemas.microsoft.com/office/drawing/2014/main" val="4146896612"/>
                  </a:ext>
                </a:extLst>
              </a:tr>
              <a:tr h="664323">
                <a:tc>
                  <a:txBody>
                    <a:bodyPr/>
                    <a:lstStyle/>
                    <a:p>
                      <a:pPr algn="ctr"/>
                      <a:r>
                        <a:rPr lang="en-AU" sz="1600" dirty="0" err="1">
                          <a:effectLst/>
                        </a:rPr>
                        <a:t>usr</a:t>
                      </a:r>
                      <a:r>
                        <a:rPr lang="en-AU" sz="1600" dirty="0">
                          <a:effectLst/>
                        </a:rPr>
                        <a:t>/</a:t>
                      </a:r>
                      <a:endParaRPr lang="en-US" sz="1600" dirty="0">
                        <a:effectLst/>
                        <a:latin typeface="Times" panose="02020603050405020304" pitchFamily="18" charset="0"/>
                        <a:cs typeface="Times New Roman" panose="02020603050405020304" pitchFamily="18" charset="0"/>
                      </a:endParaRPr>
                    </a:p>
                  </a:txBody>
                  <a:tcPr marL="63500" marR="63500" marT="0" marB="0"/>
                </a:tc>
                <a:tc>
                  <a:txBody>
                    <a:bodyPr/>
                    <a:lstStyle/>
                    <a:p>
                      <a:pPr marL="0" marR="0">
                        <a:spcBef>
                          <a:spcPts val="0"/>
                        </a:spcBef>
                        <a:spcAft>
                          <a:spcPts val="0"/>
                        </a:spcAft>
                      </a:pPr>
                      <a:r>
                        <a:rPr lang="en-AU" sz="2000">
                          <a:effectLst/>
                        </a:rPr>
                        <a:t>Difficult to define - it contains almost everything else including local binaries, libraries, applications and packages (including X Windows)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tc>
                <a:extLst>
                  <a:ext uri="{0D108BD9-81ED-4DB2-BD59-A6C34878D82A}">
                    <a16:rowId xmlns:a16="http://schemas.microsoft.com/office/drawing/2014/main" val="2075803603"/>
                  </a:ext>
                </a:extLst>
              </a:tr>
              <a:tr h="332162">
                <a:tc>
                  <a:txBody>
                    <a:bodyPr/>
                    <a:lstStyle/>
                    <a:p>
                      <a:pPr marL="0" marR="0" algn="ctr">
                        <a:spcBef>
                          <a:spcPts val="0"/>
                        </a:spcBef>
                        <a:spcAft>
                          <a:spcPts val="0"/>
                        </a:spcAft>
                      </a:pPr>
                      <a:r>
                        <a:rPr lang="en-AU" sz="1600" dirty="0" err="1">
                          <a:effectLst/>
                        </a:rPr>
                        <a:t>var</a:t>
                      </a:r>
                      <a:r>
                        <a:rPr lang="en-AU" sz="1600" dirty="0">
                          <a:effectLst/>
                        </a:rPr>
                        <a:t>/</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tc>
                <a:tc>
                  <a:txBody>
                    <a:bodyPr/>
                    <a:lstStyle/>
                    <a:p>
                      <a:pPr marL="0" marR="0">
                        <a:spcBef>
                          <a:spcPts val="0"/>
                        </a:spcBef>
                        <a:spcAft>
                          <a:spcPts val="0"/>
                        </a:spcAft>
                      </a:pPr>
                      <a:r>
                        <a:rPr lang="en-AU" sz="2000" dirty="0">
                          <a:effectLst/>
                        </a:rPr>
                        <a:t>Variable data, usually machine specific. Includes spool directories for mail and news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tc>
                <a:extLst>
                  <a:ext uri="{0D108BD9-81ED-4DB2-BD59-A6C34878D82A}">
                    <a16:rowId xmlns:a16="http://schemas.microsoft.com/office/drawing/2014/main" val="4104351436"/>
                  </a:ext>
                </a:extLst>
              </a:tr>
            </a:tbl>
          </a:graphicData>
        </a:graphic>
      </p:graphicFrame>
      <p:sp>
        <p:nvSpPr>
          <p:cNvPr id="5" name="Title 1"/>
          <p:cNvSpPr txBox="1">
            <a:spLocks/>
          </p:cNvSpPr>
          <p:nvPr/>
        </p:nvSpPr>
        <p:spPr>
          <a:xfrm>
            <a:off x="296215" y="102215"/>
            <a:ext cx="11603863" cy="606123"/>
          </a:xfrm>
          <a:prstGeom prst="rect">
            <a:avLst/>
          </a:prstGeom>
          <a:solidFill>
            <a:schemeClr val="bg1">
              <a:lumMod val="85000"/>
            </a:schemeClr>
          </a:solidFill>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File Hierarchy – </a:t>
            </a:r>
            <a:r>
              <a:rPr lang="en-US" sz="3600" dirty="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Major</a:t>
            </a:r>
            <a:r>
              <a:rPr lang="en-US" sz="3200" dirty="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 </a:t>
            </a:r>
            <a:r>
              <a:rPr lang="en-US" sz="3600" dirty="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Directories</a:t>
            </a:r>
            <a:endParaRPr lang="en-US" sz="4800" dirty="0"/>
          </a:p>
        </p:txBody>
      </p:sp>
      <p:sp>
        <p:nvSpPr>
          <p:cNvPr id="2" name="Slide Number Placeholder 1"/>
          <p:cNvSpPr>
            <a:spLocks noGrp="1"/>
          </p:cNvSpPr>
          <p:nvPr>
            <p:ph type="sldNum" sz="quarter" idx="12"/>
          </p:nvPr>
        </p:nvSpPr>
        <p:spPr/>
        <p:txBody>
          <a:bodyPr/>
          <a:lstStyle/>
          <a:p>
            <a:fld id="{96AC9925-2AC8-4C29-B20D-278B31B955F7}" type="slidenum">
              <a:rPr lang="en-US" smtClean="0"/>
              <a:t>18</a:t>
            </a:fld>
            <a:endParaRPr lang="en-US"/>
          </a:p>
        </p:txBody>
      </p:sp>
    </p:spTree>
    <p:extLst>
      <p:ext uri="{BB962C8B-B14F-4D97-AF65-F5344CB8AC3E}">
        <p14:creationId xmlns:p14="http://schemas.microsoft.com/office/powerpoint/2010/main" val="1127797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927" y="157307"/>
            <a:ext cx="11360728" cy="964911"/>
          </a:xfrm>
          <a:solidFill>
            <a:schemeClr val="bg2"/>
          </a:solidFill>
        </p:spPr>
        <p:txBody>
          <a:bodyPr>
            <a:normAutofit/>
          </a:bodyPr>
          <a:lstStyle/>
          <a:p>
            <a:pPr algn="ctr"/>
            <a:r>
              <a:rPr lang="en-GB" dirty="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The Root File system</a:t>
            </a:r>
          </a:p>
        </p:txBody>
      </p:sp>
      <p:sp>
        <p:nvSpPr>
          <p:cNvPr id="3" name="Content Placeholder 2"/>
          <p:cNvSpPr>
            <a:spLocks noGrp="1"/>
          </p:cNvSpPr>
          <p:nvPr>
            <p:ph idx="1"/>
          </p:nvPr>
        </p:nvSpPr>
        <p:spPr>
          <a:xfrm>
            <a:off x="387927" y="1122218"/>
            <a:ext cx="11360728" cy="5361709"/>
          </a:xfrm>
        </p:spPr>
        <p:txBody>
          <a:bodyPr>
            <a:normAutofit/>
          </a:bodyPr>
          <a:lstStyle/>
          <a:p>
            <a:r>
              <a:rPr lang="en-US" dirty="0"/>
              <a:t>The contents of the root file system must be adequate to boot, restore, recover, and/or repair the system.</a:t>
            </a:r>
          </a:p>
          <a:p>
            <a:r>
              <a:rPr lang="en-US" dirty="0"/>
              <a:t>To  boot  a  system,  enough  software  and  data  must  be  present  on  the  root  partition  to  mount  other file systems.  This  includes  utilities,  configuration,  boot  loader  information,  and  other  essential  start-up  data.  /</a:t>
            </a:r>
            <a:r>
              <a:rPr lang="en-US" dirty="0" err="1"/>
              <a:t>usr</a:t>
            </a:r>
            <a:r>
              <a:rPr lang="en-US" dirty="0"/>
              <a:t>,  /opt,  and  /</a:t>
            </a:r>
            <a:r>
              <a:rPr lang="en-US" dirty="0" err="1"/>
              <a:t>var</a:t>
            </a:r>
            <a:r>
              <a:rPr lang="en-US" dirty="0"/>
              <a:t>  are  designed  such  that  they  may  be  located  on  other  partitions  or file systems. </a:t>
            </a:r>
          </a:p>
          <a:p>
            <a:r>
              <a:rPr lang="en-US" dirty="0"/>
              <a:t>To enable recovery and/or repair of a system, those utilities needed by an experienced maintainer to diagnose and reconstruct a damaged system must be present on the root file system.</a:t>
            </a:r>
          </a:p>
          <a:p>
            <a:r>
              <a:rPr lang="en-US" dirty="0"/>
              <a:t>To restore a system, those utilities needed to restore from system backups (on floppy, tape, etc.) must be present on the root file system.</a:t>
            </a:r>
            <a:endParaRPr lang="en-GB" dirty="0"/>
          </a:p>
        </p:txBody>
      </p:sp>
      <p:sp>
        <p:nvSpPr>
          <p:cNvPr id="4" name="Slide Number Placeholder 3"/>
          <p:cNvSpPr>
            <a:spLocks noGrp="1"/>
          </p:cNvSpPr>
          <p:nvPr>
            <p:ph type="sldNum" sz="quarter" idx="12"/>
          </p:nvPr>
        </p:nvSpPr>
        <p:spPr/>
        <p:txBody>
          <a:bodyPr/>
          <a:lstStyle/>
          <a:p>
            <a:fld id="{96AC9925-2AC8-4C29-B20D-278B31B955F7}" type="slidenum">
              <a:rPr lang="en-US" smtClean="0"/>
              <a:t>19</a:t>
            </a:fld>
            <a:endParaRPr lang="en-US"/>
          </a:p>
        </p:txBody>
      </p:sp>
    </p:spTree>
    <p:extLst>
      <p:ext uri="{BB962C8B-B14F-4D97-AF65-F5344CB8AC3E}">
        <p14:creationId xmlns:p14="http://schemas.microsoft.com/office/powerpoint/2010/main" val="1181259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GB" altLang="en-US"/>
              <a:t>The Philosophy of Digging</a:t>
            </a:r>
          </a:p>
        </p:txBody>
      </p:sp>
      <p:sp>
        <p:nvSpPr>
          <p:cNvPr id="5123" name="Content Placeholder 2"/>
          <p:cNvSpPr>
            <a:spLocks noGrp="1"/>
          </p:cNvSpPr>
          <p:nvPr>
            <p:ph idx="1"/>
          </p:nvPr>
        </p:nvSpPr>
        <p:spPr>
          <a:xfrm>
            <a:off x="678874" y="1634837"/>
            <a:ext cx="11005126" cy="4688176"/>
          </a:xfrm>
        </p:spPr>
        <p:txBody>
          <a:bodyPr/>
          <a:lstStyle/>
          <a:p>
            <a:r>
              <a:rPr lang="en-US" altLang="en-US" sz="4000" dirty="0"/>
              <a:t>There’s an adage about the two types of </a:t>
            </a:r>
            <a:r>
              <a:rPr lang="en-US" altLang="en-US" sz="4000" dirty="0" err="1"/>
              <a:t>sysadmins</a:t>
            </a:r>
            <a:r>
              <a:rPr lang="en-US" altLang="en-US" sz="4000" dirty="0"/>
              <a:t>: </a:t>
            </a:r>
          </a:p>
          <a:p>
            <a:r>
              <a:rPr lang="en-US" altLang="en-US" sz="4000" dirty="0"/>
              <a:t>A wizard is someone who knows how to do everything, and </a:t>
            </a:r>
          </a:p>
          <a:p>
            <a:r>
              <a:rPr lang="en-US" altLang="en-US" sz="4000" dirty="0"/>
              <a:t>a guru is someone who knows how to find the answer to everything. </a:t>
            </a:r>
          </a:p>
          <a:p>
            <a:r>
              <a:rPr lang="en-US" altLang="en-US" sz="4000" dirty="0"/>
              <a:t>Which do you think is a better model for you?</a:t>
            </a:r>
            <a:endParaRPr lang="en-GB" altLang="en-US" sz="4000" dirty="0"/>
          </a:p>
        </p:txBody>
      </p:sp>
      <p:sp>
        <p:nvSpPr>
          <p:cNvPr id="5124" name="Slide Number Placeholder 3"/>
          <p:cNvSpPr>
            <a:spLocks noGrp="1"/>
          </p:cNvSpPr>
          <p:nvPr>
            <p:ph type="sldNum" sz="quarter" idx="12"/>
          </p:nvPr>
        </p:nvSpPr>
        <p:spPr>
          <a:noFill/>
        </p:spPr>
        <p:txBody>
          <a:bodyPr/>
          <a:lstStyle>
            <a:lvl1pPr>
              <a:defRPr sz="3200">
                <a:solidFill>
                  <a:schemeClr val="tx2"/>
                </a:solidFill>
                <a:latin typeface="Times New Roman" panose="02020603050405020304" pitchFamily="18" charset="0"/>
              </a:defRPr>
            </a:lvl1pPr>
            <a:lvl2pPr marL="742950" indent="-285750">
              <a:defRPr sz="3200">
                <a:solidFill>
                  <a:schemeClr val="tx2"/>
                </a:solidFill>
                <a:latin typeface="Times New Roman" panose="02020603050405020304" pitchFamily="18" charset="0"/>
              </a:defRPr>
            </a:lvl2pPr>
            <a:lvl3pPr marL="1143000" indent="-228600">
              <a:defRPr sz="3200">
                <a:solidFill>
                  <a:schemeClr val="tx2"/>
                </a:solidFill>
                <a:latin typeface="Times New Roman" panose="02020603050405020304" pitchFamily="18" charset="0"/>
              </a:defRPr>
            </a:lvl3pPr>
            <a:lvl4pPr marL="1600200" indent="-228600">
              <a:defRPr sz="3200">
                <a:solidFill>
                  <a:schemeClr val="tx2"/>
                </a:solidFill>
                <a:latin typeface="Times New Roman" panose="02020603050405020304" pitchFamily="18" charset="0"/>
              </a:defRPr>
            </a:lvl4pPr>
            <a:lvl5pPr marL="2057400" indent="-228600">
              <a:defRPr sz="3200">
                <a:solidFill>
                  <a:schemeClr val="tx2"/>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2"/>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2"/>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2"/>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2"/>
                </a:solidFill>
                <a:latin typeface="Times New Roman" panose="02020603050405020304" pitchFamily="18" charset="0"/>
              </a:defRPr>
            </a:lvl9pPr>
          </a:lstStyle>
          <a:p>
            <a:pPr eaLnBrk="0" fontAlgn="base" hangingPunct="0">
              <a:spcBef>
                <a:spcPct val="0"/>
              </a:spcBef>
              <a:spcAft>
                <a:spcPct val="0"/>
              </a:spcAft>
            </a:pPr>
            <a:fld id="{906A9C0A-B28B-4FF6-B64D-031B1CA10A79}" type="slidenum">
              <a:rPr lang="en-US" altLang="en-US" sz="1400">
                <a:solidFill>
                  <a:srgbClr val="000000"/>
                </a:solidFill>
              </a:rPr>
              <a:pPr eaLnBrk="0" fontAlgn="base" hangingPunct="0">
                <a:spcBef>
                  <a:spcPct val="0"/>
                </a:spcBef>
                <a:spcAft>
                  <a:spcPct val="0"/>
                </a:spcAft>
              </a:pPr>
              <a:t>2</a:t>
            </a:fld>
            <a:endParaRPr lang="en-US" altLang="en-US" sz="1400">
              <a:solidFill>
                <a:srgbClr val="000000"/>
              </a:solidFill>
            </a:endParaRPr>
          </a:p>
        </p:txBody>
      </p:sp>
    </p:spTree>
    <p:extLst>
      <p:ext uri="{BB962C8B-B14F-4D97-AF65-F5344CB8AC3E}">
        <p14:creationId xmlns:p14="http://schemas.microsoft.com/office/powerpoint/2010/main" val="2472407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84101"/>
            <a:ext cx="10515600" cy="5137374"/>
          </a:xfrm>
        </p:spPr>
        <p:txBody>
          <a:bodyPr>
            <a:normAutofit/>
          </a:bodyPr>
          <a:lstStyle/>
          <a:p>
            <a:r>
              <a:rPr lang="en-US" dirty="0"/>
              <a:t>The minimum requirements for the root file system should be as small as reasonably possible.  While  many  users  may  not  want  the  extra  complexity  of  a  partitioned  system,  the option to keep the root small should be preserved for several reasons:</a:t>
            </a:r>
          </a:p>
          <a:p>
            <a:r>
              <a:rPr lang="en-US" dirty="0"/>
              <a:t>The  root  </a:t>
            </a:r>
            <a:r>
              <a:rPr lang="en-US" dirty="0" err="1"/>
              <a:t>filesystem</a:t>
            </a:r>
            <a:r>
              <a:rPr lang="en-US" dirty="0"/>
              <a:t>  contains  many  system-specific  configuration  files.  Possible  examples include a kernel that is specific to the system, a specific hostname, etc. This means that the root file system isn't always shareable between networked systems. Keeping it small on servers in networked systems minimizes the amount of lost space for areas of unshareable files. It also allows workstations with smaller local hard drives.</a:t>
            </a:r>
            <a:endParaRPr lang="en-GB" dirty="0"/>
          </a:p>
        </p:txBody>
      </p:sp>
      <p:sp>
        <p:nvSpPr>
          <p:cNvPr id="4" name="Slide Number Placeholder 3"/>
          <p:cNvSpPr>
            <a:spLocks noGrp="1"/>
          </p:cNvSpPr>
          <p:nvPr>
            <p:ph type="sldNum" sz="quarter" idx="12"/>
          </p:nvPr>
        </p:nvSpPr>
        <p:spPr/>
        <p:txBody>
          <a:bodyPr/>
          <a:lstStyle/>
          <a:p>
            <a:fld id="{96AC9925-2AC8-4C29-B20D-278B31B955F7}" type="slidenum">
              <a:rPr lang="en-US" smtClean="0"/>
              <a:t>20</a:t>
            </a:fld>
            <a:endParaRPr lang="en-US"/>
          </a:p>
        </p:txBody>
      </p:sp>
      <p:sp>
        <p:nvSpPr>
          <p:cNvPr id="5" name="Title 1"/>
          <p:cNvSpPr>
            <a:spLocks noGrp="1"/>
          </p:cNvSpPr>
          <p:nvPr>
            <p:ph type="title"/>
          </p:nvPr>
        </p:nvSpPr>
        <p:spPr>
          <a:xfrm>
            <a:off x="387927" y="157307"/>
            <a:ext cx="11360728" cy="964911"/>
          </a:xfrm>
          <a:solidFill>
            <a:schemeClr val="bg2"/>
          </a:solidFill>
        </p:spPr>
        <p:txBody>
          <a:bodyPr>
            <a:normAutofit/>
          </a:bodyPr>
          <a:lstStyle/>
          <a:p>
            <a:pPr algn="ctr"/>
            <a:r>
              <a:rPr lang="en-GB" dirty="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The Root File system [2]</a:t>
            </a:r>
          </a:p>
        </p:txBody>
      </p:sp>
    </p:spTree>
    <p:extLst>
      <p:ext uri="{BB962C8B-B14F-4D97-AF65-F5344CB8AC3E}">
        <p14:creationId xmlns:p14="http://schemas.microsoft.com/office/powerpoint/2010/main" val="4146708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45989"/>
            <a:ext cx="10868696" cy="5032084"/>
          </a:xfrm>
        </p:spPr>
        <p:txBody>
          <a:bodyPr>
            <a:normAutofit/>
          </a:bodyPr>
          <a:lstStyle/>
          <a:p>
            <a:r>
              <a:rPr lang="en-US" sz="3200" dirty="0"/>
              <a:t> Disk errors that corrupt data on the root file system are a greater problem than errors on any other partition. A small root file system is less prone to corruption as the result of a system crash.</a:t>
            </a:r>
          </a:p>
          <a:p>
            <a:endParaRPr lang="en-US" sz="3200" dirty="0"/>
          </a:p>
          <a:p>
            <a:r>
              <a:rPr lang="en-US" sz="3200" dirty="0"/>
              <a:t>Reasons why creating a new subdirectory of the root file system is prohibited:</a:t>
            </a:r>
          </a:p>
          <a:p>
            <a:pPr lvl="1"/>
            <a:r>
              <a:rPr lang="en-US" sz="2800" dirty="0"/>
              <a:t>It demands space on a root partition which the system administrator may want kept small and simple for either performance or security reasons.</a:t>
            </a:r>
            <a:endParaRPr lang="en-GB" sz="2800" dirty="0"/>
          </a:p>
        </p:txBody>
      </p:sp>
      <p:sp>
        <p:nvSpPr>
          <p:cNvPr id="4" name="Slide Number Placeholder 3"/>
          <p:cNvSpPr>
            <a:spLocks noGrp="1"/>
          </p:cNvSpPr>
          <p:nvPr>
            <p:ph type="sldNum" sz="quarter" idx="12"/>
          </p:nvPr>
        </p:nvSpPr>
        <p:spPr/>
        <p:txBody>
          <a:bodyPr/>
          <a:lstStyle/>
          <a:p>
            <a:fld id="{96AC9925-2AC8-4C29-B20D-278B31B955F7}" type="slidenum">
              <a:rPr lang="en-US" smtClean="0"/>
              <a:t>21</a:t>
            </a:fld>
            <a:endParaRPr lang="en-US"/>
          </a:p>
        </p:txBody>
      </p:sp>
      <p:sp>
        <p:nvSpPr>
          <p:cNvPr id="5" name="Title 1"/>
          <p:cNvSpPr>
            <a:spLocks noGrp="1"/>
          </p:cNvSpPr>
          <p:nvPr>
            <p:ph type="title"/>
          </p:nvPr>
        </p:nvSpPr>
        <p:spPr>
          <a:xfrm>
            <a:off x="387927" y="157307"/>
            <a:ext cx="11360728" cy="964911"/>
          </a:xfrm>
          <a:solidFill>
            <a:schemeClr val="bg2"/>
          </a:solidFill>
        </p:spPr>
        <p:txBody>
          <a:bodyPr>
            <a:normAutofit/>
          </a:bodyPr>
          <a:lstStyle/>
          <a:p>
            <a:pPr algn="ctr"/>
            <a:r>
              <a:rPr lang="en-GB" dirty="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The Root File system [3]</a:t>
            </a:r>
          </a:p>
        </p:txBody>
      </p:sp>
    </p:spTree>
    <p:extLst>
      <p:ext uri="{BB962C8B-B14F-4D97-AF65-F5344CB8AC3E}">
        <p14:creationId xmlns:p14="http://schemas.microsoft.com/office/powerpoint/2010/main" val="1992191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267691"/>
            <a:ext cx="10874305" cy="5453784"/>
          </a:xfrm>
        </p:spPr>
        <p:txBody>
          <a:bodyPr>
            <a:normAutofit/>
          </a:bodyPr>
          <a:lstStyle/>
          <a:p>
            <a:r>
              <a:rPr lang="en-AU" sz="3200" dirty="0"/>
              <a:t>bin is short for binary - binary or executable files</a:t>
            </a:r>
            <a:endParaRPr lang="en-US" sz="3200" dirty="0"/>
          </a:p>
          <a:p>
            <a:pPr lvl="1"/>
            <a:r>
              <a:rPr lang="en-US" sz="2800" i="1" dirty="0"/>
              <a:t>/bin</a:t>
            </a:r>
          </a:p>
          <a:p>
            <a:pPr lvl="1"/>
            <a:r>
              <a:rPr lang="en-US" sz="2800" i="1" dirty="0"/>
              <a:t>/</a:t>
            </a:r>
            <a:r>
              <a:rPr lang="en-US" sz="2800" i="1" dirty="0" err="1"/>
              <a:t>sbin</a:t>
            </a:r>
            <a:endParaRPr lang="en-US" sz="2800" i="1" dirty="0"/>
          </a:p>
          <a:p>
            <a:pPr lvl="1"/>
            <a:r>
              <a:rPr lang="en-US" sz="2800" i="1" dirty="0"/>
              <a:t>/</a:t>
            </a:r>
            <a:r>
              <a:rPr lang="en-US" sz="2800" i="1" dirty="0" err="1"/>
              <a:t>usr</a:t>
            </a:r>
            <a:r>
              <a:rPr lang="en-US" sz="2800" i="1" dirty="0"/>
              <a:t>/bin</a:t>
            </a:r>
          </a:p>
          <a:p>
            <a:pPr lvl="1"/>
            <a:r>
              <a:rPr lang="en-US" sz="2800" i="1" dirty="0"/>
              <a:t>/</a:t>
            </a:r>
            <a:r>
              <a:rPr lang="en-US" sz="2800" i="1" dirty="0" err="1"/>
              <a:t>usr</a:t>
            </a:r>
            <a:r>
              <a:rPr lang="en-US" sz="2800" i="1" dirty="0"/>
              <a:t>/local/bin</a:t>
            </a:r>
          </a:p>
          <a:p>
            <a:endParaRPr lang="en-US" sz="3200" dirty="0"/>
          </a:p>
          <a:p>
            <a:r>
              <a:rPr lang="en-AU" sz="3200" dirty="0"/>
              <a:t>Why so many bins?</a:t>
            </a:r>
          </a:p>
          <a:p>
            <a:pPr lvl="1"/>
            <a:r>
              <a:rPr lang="en-AU" sz="2800" dirty="0"/>
              <a:t>Ease of backup</a:t>
            </a:r>
          </a:p>
          <a:p>
            <a:pPr lvl="1"/>
            <a:r>
              <a:rPr lang="en-AU" sz="2800" dirty="0"/>
              <a:t>Administration</a:t>
            </a:r>
          </a:p>
          <a:p>
            <a:pPr lvl="1"/>
            <a:r>
              <a:rPr lang="en-AU" sz="2800" dirty="0"/>
              <a:t>Logical separation</a:t>
            </a:r>
            <a:endParaRPr lang="en-US" sz="2800" dirty="0"/>
          </a:p>
        </p:txBody>
      </p:sp>
      <p:sp>
        <p:nvSpPr>
          <p:cNvPr id="4" name="Title 1"/>
          <p:cNvSpPr txBox="1">
            <a:spLocks/>
          </p:cNvSpPr>
          <p:nvPr/>
        </p:nvSpPr>
        <p:spPr>
          <a:xfrm>
            <a:off x="729557" y="124691"/>
            <a:ext cx="10982948" cy="1143000"/>
          </a:xfrm>
          <a:prstGeom prst="rect">
            <a:avLst/>
          </a:prstGeom>
          <a:solidFill>
            <a:schemeClr val="bg1">
              <a:lumMod val="8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Bin Directory / Sub-Directory</a:t>
            </a:r>
            <a:endParaRPr lang="en-US" dirty="0"/>
          </a:p>
        </p:txBody>
      </p:sp>
      <p:sp>
        <p:nvSpPr>
          <p:cNvPr id="2" name="Slide Number Placeholder 1"/>
          <p:cNvSpPr>
            <a:spLocks noGrp="1"/>
          </p:cNvSpPr>
          <p:nvPr>
            <p:ph type="sldNum" sz="quarter" idx="12"/>
          </p:nvPr>
        </p:nvSpPr>
        <p:spPr/>
        <p:txBody>
          <a:bodyPr/>
          <a:lstStyle/>
          <a:p>
            <a:fld id="{96AC9925-2AC8-4C29-B20D-278B31B955F7}" type="slidenum">
              <a:rPr lang="en-US" smtClean="0"/>
              <a:t>22</a:t>
            </a:fld>
            <a:endParaRPr lang="en-US"/>
          </a:p>
        </p:txBody>
      </p:sp>
    </p:spTree>
    <p:extLst>
      <p:ext uri="{BB962C8B-B14F-4D97-AF65-F5344CB8AC3E}">
        <p14:creationId xmlns:p14="http://schemas.microsoft.com/office/powerpoint/2010/main" val="4102345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a:xfrm>
            <a:off x="115910" y="1262131"/>
            <a:ext cx="4862848" cy="4914832"/>
          </a:xfrm>
        </p:spPr>
        <p:txBody>
          <a:bodyPr>
            <a:normAutofit lnSpcReduction="10000"/>
          </a:bodyPr>
          <a:lstStyle/>
          <a:p>
            <a:r>
              <a:rPr lang="en-AU" dirty="0"/>
              <a:t>This directory must be present for the OS to boot. It contains utilities used during the </a:t>
            </a:r>
            <a:r>
              <a:rPr lang="en-AU" dirty="0" err="1"/>
              <a:t>startup</a:t>
            </a:r>
            <a:r>
              <a:rPr lang="en-AU" dirty="0"/>
              <a:t>; a typical listing would look something like shown in the right figure. </a:t>
            </a:r>
          </a:p>
          <a:p>
            <a:r>
              <a:rPr lang="en-AU" dirty="0"/>
              <a:t>The /bin directory will contain as few files as possible as this makes it easier to take a direct copy for recovery boot/root disks.</a:t>
            </a:r>
          </a:p>
          <a:p>
            <a:r>
              <a:rPr lang="en-AU" dirty="0"/>
              <a:t> </a:t>
            </a:r>
            <a:endParaRPr lang="en-US" dirty="0"/>
          </a:p>
        </p:txBody>
      </p:sp>
      <p:pic>
        <p:nvPicPr>
          <p:cNvPr id="5" name="Picture 4"/>
          <p:cNvPicPr>
            <a:picLocks noChangeAspect="1"/>
          </p:cNvPicPr>
          <p:nvPr/>
        </p:nvPicPr>
        <p:blipFill>
          <a:blip r:embed="rId2"/>
          <a:stretch>
            <a:fillRect/>
          </a:stretch>
        </p:blipFill>
        <p:spPr>
          <a:xfrm>
            <a:off x="4978758" y="1262131"/>
            <a:ext cx="7213242" cy="5146652"/>
          </a:xfrm>
          <a:prstGeom prst="rect">
            <a:avLst/>
          </a:prstGeom>
        </p:spPr>
      </p:pic>
      <p:sp>
        <p:nvSpPr>
          <p:cNvPr id="9" name="Title 1"/>
          <p:cNvSpPr txBox="1">
            <a:spLocks/>
          </p:cNvSpPr>
          <p:nvPr/>
        </p:nvSpPr>
        <p:spPr>
          <a:xfrm>
            <a:off x="729557" y="124691"/>
            <a:ext cx="10982948" cy="1143000"/>
          </a:xfrm>
          <a:prstGeom prst="rect">
            <a:avLst/>
          </a:prstGeom>
          <a:solidFill>
            <a:schemeClr val="bg1">
              <a:lumMod val="8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/bin</a:t>
            </a:r>
            <a:endParaRPr lang="en-US" dirty="0"/>
          </a:p>
        </p:txBody>
      </p:sp>
      <p:sp>
        <p:nvSpPr>
          <p:cNvPr id="2" name="Slide Number Placeholder 1"/>
          <p:cNvSpPr>
            <a:spLocks noGrp="1"/>
          </p:cNvSpPr>
          <p:nvPr>
            <p:ph type="sldNum" sz="quarter" idx="12"/>
          </p:nvPr>
        </p:nvSpPr>
        <p:spPr/>
        <p:txBody>
          <a:bodyPr/>
          <a:lstStyle/>
          <a:p>
            <a:fld id="{96AC9925-2AC8-4C29-B20D-278B31B955F7}" type="slidenum">
              <a:rPr lang="en-US" smtClean="0"/>
              <a:t>23</a:t>
            </a:fld>
            <a:endParaRPr lang="en-US"/>
          </a:p>
        </p:txBody>
      </p:sp>
    </p:spTree>
    <p:extLst>
      <p:ext uri="{BB962C8B-B14F-4D97-AF65-F5344CB8AC3E}">
        <p14:creationId xmlns:p14="http://schemas.microsoft.com/office/powerpoint/2010/main" val="1823904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8449" y="1191564"/>
            <a:ext cx="5672070" cy="5389539"/>
          </a:xfrm>
        </p:spPr>
        <p:txBody>
          <a:bodyPr>
            <a:normAutofit/>
          </a:bodyPr>
          <a:lstStyle/>
          <a:p>
            <a:r>
              <a:rPr lang="en-AU" dirty="0"/>
              <a:t>/</a:t>
            </a:r>
            <a:r>
              <a:rPr lang="en-AU" b="1" i="1" dirty="0" err="1"/>
              <a:t>sbin</a:t>
            </a:r>
            <a:r>
              <a:rPr lang="en-AU" dirty="0"/>
              <a:t> Literally "System Binaries". </a:t>
            </a:r>
          </a:p>
          <a:p>
            <a:r>
              <a:rPr lang="en-AU" dirty="0"/>
              <a:t>This directory contains files that should generally only be used by the root user, though the Linux file standard dictates that no access restrictions should be placed on normal users to these files. </a:t>
            </a:r>
          </a:p>
          <a:p>
            <a:r>
              <a:rPr lang="en-AU" dirty="0"/>
              <a:t>it is (by default) not included in the PATH of normal users.</a:t>
            </a:r>
          </a:p>
          <a:p>
            <a:r>
              <a:rPr lang="en-US" dirty="0"/>
              <a:t>The /</a:t>
            </a:r>
            <a:r>
              <a:rPr lang="en-US" b="1" i="1" dirty="0" err="1"/>
              <a:t>sbin</a:t>
            </a:r>
            <a:r>
              <a:rPr lang="en-US" dirty="0"/>
              <a:t> directory should contain essential system administration scripts and programs</a:t>
            </a:r>
          </a:p>
        </p:txBody>
      </p:sp>
      <p:pic>
        <p:nvPicPr>
          <p:cNvPr id="6" name="Picture 5"/>
          <p:cNvPicPr>
            <a:picLocks noChangeAspect="1"/>
          </p:cNvPicPr>
          <p:nvPr/>
        </p:nvPicPr>
        <p:blipFill>
          <a:blip r:embed="rId2"/>
          <a:stretch>
            <a:fillRect/>
          </a:stretch>
        </p:blipFill>
        <p:spPr>
          <a:xfrm>
            <a:off x="5870519" y="1191564"/>
            <a:ext cx="6145570" cy="5556965"/>
          </a:xfrm>
          <a:prstGeom prst="rect">
            <a:avLst/>
          </a:prstGeom>
        </p:spPr>
      </p:pic>
      <p:sp>
        <p:nvSpPr>
          <p:cNvPr id="7" name="Title 1"/>
          <p:cNvSpPr txBox="1">
            <a:spLocks/>
          </p:cNvSpPr>
          <p:nvPr/>
        </p:nvSpPr>
        <p:spPr>
          <a:xfrm>
            <a:off x="729557" y="124691"/>
            <a:ext cx="10982948" cy="1143000"/>
          </a:xfrm>
          <a:prstGeom prst="rect">
            <a:avLst/>
          </a:prstGeom>
          <a:solidFill>
            <a:schemeClr val="bg1">
              <a:lumMod val="8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a:t>
            </a:r>
            <a:r>
              <a:rPr lang="en-US" sz="4000" dirty="0" err="1">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sbin</a:t>
            </a:r>
            <a:endParaRPr lang="en-US" dirty="0"/>
          </a:p>
        </p:txBody>
      </p:sp>
      <p:sp>
        <p:nvSpPr>
          <p:cNvPr id="2" name="Slide Number Placeholder 1"/>
          <p:cNvSpPr>
            <a:spLocks noGrp="1"/>
          </p:cNvSpPr>
          <p:nvPr>
            <p:ph type="sldNum" sz="quarter" idx="12"/>
          </p:nvPr>
        </p:nvSpPr>
        <p:spPr/>
        <p:txBody>
          <a:bodyPr/>
          <a:lstStyle/>
          <a:p>
            <a:fld id="{96AC9925-2AC8-4C29-B20D-278B31B955F7}" type="slidenum">
              <a:rPr lang="en-US" smtClean="0"/>
              <a:t>24</a:t>
            </a:fld>
            <a:endParaRPr lang="en-US"/>
          </a:p>
        </p:txBody>
      </p:sp>
    </p:spTree>
    <p:extLst>
      <p:ext uri="{BB962C8B-B14F-4D97-AF65-F5344CB8AC3E}">
        <p14:creationId xmlns:p14="http://schemas.microsoft.com/office/powerpoint/2010/main" val="2728675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AU" dirty="0"/>
              <a:t>You should also be aware of:</a:t>
            </a:r>
          </a:p>
          <a:p>
            <a:pPr lvl="1"/>
            <a:r>
              <a:rPr lang="en-AU" b="1" i="1" dirty="0"/>
              <a:t>/</a:t>
            </a:r>
            <a:r>
              <a:rPr lang="en-AU" b="1" i="1" dirty="0" err="1"/>
              <a:t>usr</a:t>
            </a:r>
            <a:r>
              <a:rPr lang="en-AU" b="1" i="1" dirty="0"/>
              <a:t>/</a:t>
            </a:r>
            <a:r>
              <a:rPr lang="en-AU" b="1" i="1" dirty="0" err="1"/>
              <a:t>sbin</a:t>
            </a:r>
            <a:r>
              <a:rPr lang="en-AU" dirty="0"/>
              <a:t> - used for non-essential admin tools.  </a:t>
            </a:r>
          </a:p>
          <a:p>
            <a:pPr lvl="1"/>
            <a:r>
              <a:rPr lang="en-AU" b="1" dirty="0"/>
              <a:t>/</a:t>
            </a:r>
            <a:r>
              <a:rPr lang="en-AU" b="1" dirty="0" err="1"/>
              <a:t>usr</a:t>
            </a:r>
            <a:r>
              <a:rPr lang="en-AU" b="1" dirty="0"/>
              <a:t>/local/</a:t>
            </a:r>
            <a:r>
              <a:rPr lang="en-AU" b="1" dirty="0" err="1"/>
              <a:t>sbin</a:t>
            </a:r>
            <a:r>
              <a:rPr lang="en-AU" b="1" dirty="0"/>
              <a:t> </a:t>
            </a:r>
            <a:r>
              <a:rPr lang="en-AU" dirty="0"/>
              <a:t>- locally installed admin tools</a:t>
            </a:r>
          </a:p>
          <a:p>
            <a:pPr lvl="1"/>
            <a:endParaRPr lang="en-AU" dirty="0"/>
          </a:p>
          <a:p>
            <a:r>
              <a:rPr lang="en-US" dirty="0"/>
              <a:t>This directory contains any non-essential binaries used exclusively by the system administrator. System administration programs that are required for system repair, system recovery, mounting /</a:t>
            </a:r>
            <a:r>
              <a:rPr lang="en-US" dirty="0" err="1"/>
              <a:t>usr</a:t>
            </a:r>
            <a:r>
              <a:rPr lang="en-US" dirty="0"/>
              <a:t>, or other essential functions must be placed in /</a:t>
            </a:r>
            <a:r>
              <a:rPr lang="en-US" dirty="0" err="1"/>
              <a:t>sbin</a:t>
            </a:r>
            <a:r>
              <a:rPr lang="en-US" dirty="0"/>
              <a:t> instead.</a:t>
            </a:r>
          </a:p>
        </p:txBody>
      </p:sp>
      <p:sp>
        <p:nvSpPr>
          <p:cNvPr id="8" name="Title 1"/>
          <p:cNvSpPr txBox="1">
            <a:spLocks/>
          </p:cNvSpPr>
          <p:nvPr/>
        </p:nvSpPr>
        <p:spPr>
          <a:xfrm>
            <a:off x="729557" y="124691"/>
            <a:ext cx="10982948" cy="1143000"/>
          </a:xfrm>
          <a:prstGeom prst="rect">
            <a:avLst/>
          </a:prstGeom>
          <a:solidFill>
            <a:schemeClr val="bg1">
              <a:lumMod val="8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err="1">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Sbin</a:t>
            </a:r>
            <a:r>
              <a:rPr lang="en-US" sz="4000" dirty="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 subdirectories continued …</a:t>
            </a:r>
            <a:endParaRPr lang="en-US" dirty="0"/>
          </a:p>
        </p:txBody>
      </p:sp>
      <p:sp>
        <p:nvSpPr>
          <p:cNvPr id="2" name="Slide Number Placeholder 1"/>
          <p:cNvSpPr>
            <a:spLocks noGrp="1"/>
          </p:cNvSpPr>
          <p:nvPr>
            <p:ph type="sldNum" sz="quarter" idx="12"/>
          </p:nvPr>
        </p:nvSpPr>
        <p:spPr/>
        <p:txBody>
          <a:bodyPr/>
          <a:lstStyle/>
          <a:p>
            <a:fld id="{96AC9925-2AC8-4C29-B20D-278B31B955F7}" type="slidenum">
              <a:rPr lang="en-US" smtClean="0"/>
              <a:t>25</a:t>
            </a:fld>
            <a:endParaRPr lang="en-US"/>
          </a:p>
        </p:txBody>
      </p:sp>
    </p:spTree>
    <p:extLst>
      <p:ext uri="{BB962C8B-B14F-4D97-AF65-F5344CB8AC3E}">
        <p14:creationId xmlns:p14="http://schemas.microsoft.com/office/powerpoint/2010/main" val="1178548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761" y="1825625"/>
            <a:ext cx="10903039" cy="4351338"/>
          </a:xfrm>
        </p:spPr>
        <p:txBody>
          <a:bodyPr>
            <a:normAutofit/>
          </a:bodyPr>
          <a:lstStyle/>
          <a:p>
            <a:r>
              <a:rPr lang="en-AU" dirty="0"/>
              <a:t>This directory contains most of the user binaries - in other words, programs that users will run. It includes standard user applications including editors and email clients as well as compilers, games and various network applications</a:t>
            </a:r>
          </a:p>
          <a:p>
            <a:r>
              <a:rPr lang="en-AU" dirty="0" err="1"/>
              <a:t>Softwares</a:t>
            </a:r>
            <a:r>
              <a:rPr lang="en-AU" dirty="0"/>
              <a:t> that are installed by the system administrator after OS has been installed should be placed in </a:t>
            </a:r>
            <a:r>
              <a:rPr lang="en-AU" b="1" i="1" dirty="0"/>
              <a:t>/</a:t>
            </a:r>
            <a:r>
              <a:rPr lang="en-AU" b="1" i="1" dirty="0" err="1"/>
              <a:t>usr</a:t>
            </a:r>
            <a:r>
              <a:rPr lang="en-AU" b="1" i="1" dirty="0"/>
              <a:t>/local/bin</a:t>
            </a:r>
            <a:r>
              <a:rPr lang="en-AU" dirty="0"/>
              <a:t>. The main reason for doing this is to make it easier to back up installed programs during a system upgrade, or in the worst case, to restore a system after a crash. </a:t>
            </a:r>
          </a:p>
          <a:p>
            <a:r>
              <a:rPr lang="en-AU" dirty="0"/>
              <a:t> </a:t>
            </a:r>
            <a:r>
              <a:rPr lang="en-AU" i="1" dirty="0"/>
              <a:t>The </a:t>
            </a:r>
            <a:r>
              <a:rPr lang="en-AU" b="1" i="1" dirty="0"/>
              <a:t>/</a:t>
            </a:r>
            <a:r>
              <a:rPr lang="en-AU" b="1" i="1" dirty="0" err="1"/>
              <a:t>usr</a:t>
            </a:r>
            <a:r>
              <a:rPr lang="en-AU" b="1" i="1" dirty="0"/>
              <a:t>/local/bin</a:t>
            </a:r>
            <a:r>
              <a:rPr lang="en-AU" i="1" dirty="0"/>
              <a:t> </a:t>
            </a:r>
            <a:r>
              <a:rPr lang="en-AU" dirty="0"/>
              <a:t>directory should only contain binaries and scripts </a:t>
            </a:r>
          </a:p>
          <a:p>
            <a:pPr lvl="1"/>
            <a:r>
              <a:rPr lang="en-AU" dirty="0"/>
              <a:t>it should not contain subdirectories or configuration files</a:t>
            </a:r>
            <a:r>
              <a:rPr lang="en-AU" i="1" dirty="0"/>
              <a:t>.</a:t>
            </a:r>
            <a:endParaRPr lang="en-US" dirty="0"/>
          </a:p>
        </p:txBody>
      </p:sp>
      <p:sp>
        <p:nvSpPr>
          <p:cNvPr id="4" name="Title 1"/>
          <p:cNvSpPr txBox="1">
            <a:spLocks/>
          </p:cNvSpPr>
          <p:nvPr/>
        </p:nvSpPr>
        <p:spPr>
          <a:xfrm>
            <a:off x="729557" y="124691"/>
            <a:ext cx="10982948" cy="1143000"/>
          </a:xfrm>
          <a:prstGeom prst="rect">
            <a:avLst/>
          </a:prstGeom>
          <a:solidFill>
            <a:schemeClr val="bg1">
              <a:lumMod val="8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a:t>
            </a:r>
            <a:r>
              <a:rPr lang="en-US" sz="4000" dirty="0" err="1">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usr</a:t>
            </a:r>
            <a:r>
              <a:rPr lang="en-US" sz="4000" dirty="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/bin		&amp; 	/</a:t>
            </a:r>
            <a:r>
              <a:rPr lang="en-US" sz="4000" dirty="0" err="1">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usr</a:t>
            </a:r>
            <a:r>
              <a:rPr lang="en-US" sz="4000" dirty="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/local/bin</a:t>
            </a:r>
            <a:endParaRPr lang="en-US" dirty="0"/>
          </a:p>
        </p:txBody>
      </p:sp>
      <p:sp>
        <p:nvSpPr>
          <p:cNvPr id="2" name="Slide Number Placeholder 1"/>
          <p:cNvSpPr>
            <a:spLocks noGrp="1"/>
          </p:cNvSpPr>
          <p:nvPr>
            <p:ph type="sldNum" sz="quarter" idx="12"/>
          </p:nvPr>
        </p:nvSpPr>
        <p:spPr/>
        <p:txBody>
          <a:bodyPr/>
          <a:lstStyle/>
          <a:p>
            <a:fld id="{96AC9925-2AC8-4C29-B20D-278B31B955F7}" type="slidenum">
              <a:rPr lang="en-US" smtClean="0"/>
              <a:t>26</a:t>
            </a:fld>
            <a:endParaRPr lang="en-US"/>
          </a:p>
        </p:txBody>
      </p:sp>
    </p:spTree>
    <p:extLst>
      <p:ext uri="{BB962C8B-B14F-4D97-AF65-F5344CB8AC3E}">
        <p14:creationId xmlns:p14="http://schemas.microsoft.com/office/powerpoint/2010/main" val="11507778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7691"/>
            <a:ext cx="10515600" cy="4909272"/>
          </a:xfrm>
        </p:spPr>
        <p:txBody>
          <a:bodyPr/>
          <a:lstStyle/>
          <a:p>
            <a:r>
              <a:rPr lang="en-AU" dirty="0"/>
              <a:t>/</a:t>
            </a:r>
            <a:r>
              <a:rPr lang="en-AU" dirty="0" err="1"/>
              <a:t>etc</a:t>
            </a:r>
            <a:r>
              <a:rPr lang="en-AU" dirty="0"/>
              <a:t> is one place where the root user will spend a lot of time. It is not only the home to the all important </a:t>
            </a:r>
            <a:r>
              <a:rPr lang="en-AU" dirty="0" err="1"/>
              <a:t>passwd</a:t>
            </a:r>
            <a:r>
              <a:rPr lang="en-AU" dirty="0"/>
              <a:t> file, but contains just about every configuration file for a system (including those for networking, X Windows and the file system)</a:t>
            </a:r>
          </a:p>
          <a:p>
            <a:r>
              <a:rPr lang="en-US" dirty="0"/>
              <a:t>The /</a:t>
            </a:r>
            <a:r>
              <a:rPr lang="en-US" dirty="0" err="1"/>
              <a:t>etc</a:t>
            </a:r>
            <a:r>
              <a:rPr lang="en-US" dirty="0"/>
              <a:t> hierarchy contains configuration files. A "configuration file" is a local file used to control the operation of a program; it must be static and cannot be an executable binary.</a:t>
            </a:r>
            <a:endParaRPr lang="en-AU" dirty="0"/>
          </a:p>
          <a:p>
            <a:r>
              <a:rPr lang="en-AU" dirty="0"/>
              <a:t>The /</a:t>
            </a:r>
            <a:r>
              <a:rPr lang="en-AU" dirty="0" err="1"/>
              <a:t>etc</a:t>
            </a:r>
            <a:r>
              <a:rPr lang="en-AU" dirty="0"/>
              <a:t> branch also contains the </a:t>
            </a:r>
            <a:r>
              <a:rPr lang="en-AU" dirty="0" err="1"/>
              <a:t>skel</a:t>
            </a:r>
            <a:r>
              <a:rPr lang="en-AU" dirty="0"/>
              <a:t>, X11 and </a:t>
            </a:r>
            <a:r>
              <a:rPr lang="en-AU" dirty="0" err="1"/>
              <a:t>rc.d</a:t>
            </a:r>
            <a:r>
              <a:rPr lang="en-AU" dirty="0"/>
              <a:t> directories </a:t>
            </a:r>
          </a:p>
          <a:p>
            <a:pPr lvl="1"/>
            <a:r>
              <a:rPr lang="en-AU" b="1" i="1" dirty="0"/>
              <a:t>/</a:t>
            </a:r>
            <a:r>
              <a:rPr lang="en-AU" b="1" i="1" dirty="0" err="1"/>
              <a:t>etc</a:t>
            </a:r>
            <a:r>
              <a:rPr lang="en-AU" b="1" i="1" dirty="0"/>
              <a:t>/</a:t>
            </a:r>
            <a:r>
              <a:rPr lang="en-AU" b="1" i="1" dirty="0" err="1"/>
              <a:t>skel</a:t>
            </a:r>
            <a:r>
              <a:rPr lang="en-AU" b="1" i="1" dirty="0"/>
              <a:t> </a:t>
            </a:r>
            <a:r>
              <a:rPr lang="en-AU" dirty="0"/>
              <a:t>contains the skeleton user files that are placed in a user's directory when their account is created</a:t>
            </a:r>
          </a:p>
          <a:p>
            <a:pPr lvl="1"/>
            <a:r>
              <a:rPr lang="en-AU" dirty="0"/>
              <a:t>/</a:t>
            </a:r>
            <a:r>
              <a:rPr lang="en-AU" dirty="0" err="1"/>
              <a:t>etc</a:t>
            </a:r>
            <a:r>
              <a:rPr lang="en-AU" dirty="0"/>
              <a:t>/X11 contains configuration files for X Windows</a:t>
            </a:r>
            <a:endParaRPr lang="en-US" dirty="0"/>
          </a:p>
        </p:txBody>
      </p:sp>
      <p:sp>
        <p:nvSpPr>
          <p:cNvPr id="4" name="Title 1"/>
          <p:cNvSpPr txBox="1">
            <a:spLocks/>
          </p:cNvSpPr>
          <p:nvPr/>
        </p:nvSpPr>
        <p:spPr>
          <a:xfrm>
            <a:off x="729557" y="124691"/>
            <a:ext cx="10982948" cy="1143000"/>
          </a:xfrm>
          <a:prstGeom prst="rect">
            <a:avLst/>
          </a:prstGeom>
          <a:solidFill>
            <a:schemeClr val="bg1">
              <a:lumMod val="8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Configuration files, logs and other bits!</a:t>
            </a:r>
            <a:endParaRPr lang="en-US" dirty="0"/>
          </a:p>
        </p:txBody>
      </p:sp>
      <p:sp>
        <p:nvSpPr>
          <p:cNvPr id="2" name="Slide Number Placeholder 1"/>
          <p:cNvSpPr>
            <a:spLocks noGrp="1"/>
          </p:cNvSpPr>
          <p:nvPr>
            <p:ph type="sldNum" sz="quarter" idx="12"/>
          </p:nvPr>
        </p:nvSpPr>
        <p:spPr/>
        <p:txBody>
          <a:bodyPr/>
          <a:lstStyle/>
          <a:p>
            <a:fld id="{96AC9925-2AC8-4C29-B20D-278B31B955F7}" type="slidenum">
              <a:rPr lang="en-US" smtClean="0"/>
              <a:t>27</a:t>
            </a:fld>
            <a:endParaRPr lang="en-US"/>
          </a:p>
        </p:txBody>
      </p:sp>
    </p:spTree>
    <p:extLst>
      <p:ext uri="{BB962C8B-B14F-4D97-AF65-F5344CB8AC3E}">
        <p14:creationId xmlns:p14="http://schemas.microsoft.com/office/powerpoint/2010/main" val="4084260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403797"/>
            <a:ext cx="10874305" cy="5164428"/>
          </a:xfrm>
        </p:spPr>
        <p:txBody>
          <a:bodyPr>
            <a:normAutofit fontScale="92500" lnSpcReduction="10000"/>
          </a:bodyPr>
          <a:lstStyle/>
          <a:p>
            <a:r>
              <a:rPr lang="en-AU" dirty="0"/>
              <a:t>/</a:t>
            </a:r>
            <a:r>
              <a:rPr lang="en-AU" dirty="0" err="1"/>
              <a:t>etc</a:t>
            </a:r>
            <a:r>
              <a:rPr lang="en-AU" dirty="0"/>
              <a:t>/</a:t>
            </a:r>
            <a:r>
              <a:rPr lang="en-AU" dirty="0" err="1"/>
              <a:t>rc.d</a:t>
            </a:r>
            <a:r>
              <a:rPr lang="en-AU" dirty="0"/>
              <a:t> is contains </a:t>
            </a:r>
            <a:r>
              <a:rPr lang="en-AU" dirty="0" err="1"/>
              <a:t>rc</a:t>
            </a:r>
            <a:r>
              <a:rPr lang="en-AU" dirty="0"/>
              <a:t> directories - each directory is given by the name </a:t>
            </a:r>
            <a:r>
              <a:rPr lang="en-AU" dirty="0" err="1"/>
              <a:t>rcn.d</a:t>
            </a:r>
            <a:r>
              <a:rPr lang="en-AU" dirty="0"/>
              <a:t> (n is the run level) - each directory may contain multiple files that will be executed at the particular run level.  A sample listing of a /</a:t>
            </a:r>
            <a:r>
              <a:rPr lang="en-AU" dirty="0" err="1"/>
              <a:t>etc</a:t>
            </a:r>
            <a:r>
              <a:rPr lang="en-AU" dirty="0"/>
              <a:t>/</a:t>
            </a:r>
            <a:r>
              <a:rPr lang="en-AU" dirty="0" err="1"/>
              <a:t>rc.d</a:t>
            </a:r>
            <a:r>
              <a:rPr lang="en-AU" dirty="0"/>
              <a:t> directory looks something like</a:t>
            </a:r>
          </a:p>
          <a:p>
            <a:r>
              <a:rPr lang="en-AU" dirty="0"/>
              <a:t>Logs</a:t>
            </a:r>
          </a:p>
          <a:p>
            <a:pPr lvl="1"/>
            <a:r>
              <a:rPr lang="en-AU" dirty="0"/>
              <a:t>Linux maintains a particular area in which to place logs (or files which contain records of events). This directory is /</a:t>
            </a:r>
            <a:r>
              <a:rPr lang="en-AU" dirty="0" err="1"/>
              <a:t>var</a:t>
            </a:r>
            <a:r>
              <a:rPr lang="en-AU" dirty="0"/>
              <a:t>/log </a:t>
            </a:r>
          </a:p>
          <a:p>
            <a:r>
              <a:rPr lang="en-AU" dirty="0"/>
              <a:t>/</a:t>
            </a:r>
            <a:r>
              <a:rPr lang="en-AU" dirty="0" err="1"/>
              <a:t>proc</a:t>
            </a:r>
            <a:endParaRPr lang="en-AU" dirty="0"/>
          </a:p>
          <a:p>
            <a:pPr lvl="1"/>
            <a:r>
              <a:rPr lang="en-AU" dirty="0"/>
              <a:t>The /</a:t>
            </a:r>
            <a:r>
              <a:rPr lang="en-AU" dirty="0" err="1"/>
              <a:t>proc</a:t>
            </a:r>
            <a:r>
              <a:rPr lang="en-AU" dirty="0"/>
              <a:t> directory hierarchy contains files associated with the </a:t>
            </a:r>
            <a:r>
              <a:rPr lang="en-AU" b="1" i="1" dirty="0"/>
              <a:t>executing</a:t>
            </a:r>
            <a:r>
              <a:rPr lang="en-AU" dirty="0"/>
              <a:t> kernel.  The files contained in this structure contain information about the state of the system's resource usage (how much memory, swap space and CPU is being used), information about each process and various other useful pieces of information. </a:t>
            </a:r>
          </a:p>
          <a:p>
            <a:pPr lvl="1"/>
            <a:r>
              <a:rPr lang="en-AU" i="1" dirty="0"/>
              <a:t>The /</a:t>
            </a:r>
            <a:r>
              <a:rPr lang="en-AU" i="1" dirty="0" err="1"/>
              <a:t>proc</a:t>
            </a:r>
            <a:r>
              <a:rPr lang="en-AU" i="1" dirty="0"/>
              <a:t> file </a:t>
            </a:r>
            <a:r>
              <a:rPr lang="en-AU" dirty="0"/>
              <a:t>system is the main source of information for a program called </a:t>
            </a:r>
            <a:r>
              <a:rPr lang="en-AU" b="1" dirty="0"/>
              <a:t>top</a:t>
            </a:r>
            <a:r>
              <a:rPr lang="en-AU" dirty="0"/>
              <a:t>.  This is a very useful administration tool as it displays a "live" readout of the CPU and memory resources being used by each process on the system</a:t>
            </a:r>
            <a:r>
              <a:rPr lang="en-AU" i="1" dirty="0"/>
              <a:t>.</a:t>
            </a:r>
            <a:endParaRPr lang="en-US" dirty="0"/>
          </a:p>
          <a:p>
            <a:pPr marL="457200" lvl="1" indent="0">
              <a:buNone/>
            </a:pPr>
            <a:endParaRPr lang="en-US" dirty="0"/>
          </a:p>
        </p:txBody>
      </p:sp>
      <p:sp>
        <p:nvSpPr>
          <p:cNvPr id="4" name="Title 1"/>
          <p:cNvSpPr txBox="1">
            <a:spLocks/>
          </p:cNvSpPr>
          <p:nvPr/>
        </p:nvSpPr>
        <p:spPr>
          <a:xfrm>
            <a:off x="729557" y="124691"/>
            <a:ext cx="10982948" cy="1143000"/>
          </a:xfrm>
          <a:prstGeom prst="rect">
            <a:avLst/>
          </a:prstGeom>
          <a:solidFill>
            <a:schemeClr val="bg1">
              <a:lumMod val="8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Configuration files, logs and other bits! Continues …</a:t>
            </a:r>
            <a:endParaRPr lang="en-US" dirty="0"/>
          </a:p>
        </p:txBody>
      </p:sp>
      <p:sp>
        <p:nvSpPr>
          <p:cNvPr id="2" name="Slide Number Placeholder 1"/>
          <p:cNvSpPr>
            <a:spLocks noGrp="1"/>
          </p:cNvSpPr>
          <p:nvPr>
            <p:ph type="sldNum" sz="quarter" idx="12"/>
          </p:nvPr>
        </p:nvSpPr>
        <p:spPr/>
        <p:txBody>
          <a:bodyPr/>
          <a:lstStyle/>
          <a:p>
            <a:fld id="{96AC9925-2AC8-4C29-B20D-278B31B955F7}" type="slidenum">
              <a:rPr lang="en-US" smtClean="0"/>
              <a:t>28</a:t>
            </a:fld>
            <a:endParaRPr lang="en-US"/>
          </a:p>
        </p:txBody>
      </p:sp>
    </p:spTree>
    <p:extLst>
      <p:ext uri="{BB962C8B-B14F-4D97-AF65-F5344CB8AC3E}">
        <p14:creationId xmlns:p14="http://schemas.microsoft.com/office/powerpoint/2010/main" val="3453940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9557" y="1426380"/>
            <a:ext cx="10982948" cy="4351338"/>
          </a:xfrm>
        </p:spPr>
        <p:txBody>
          <a:bodyPr/>
          <a:lstStyle/>
          <a:p>
            <a:r>
              <a:rPr lang="en-AU" dirty="0"/>
              <a:t>This directory is the primary location for special files called </a:t>
            </a:r>
            <a:r>
              <a:rPr lang="en-AU" b="1" dirty="0"/>
              <a:t>device files</a:t>
            </a:r>
            <a:r>
              <a:rPr lang="en-AU" dirty="0"/>
              <a:t>. </a:t>
            </a:r>
          </a:p>
          <a:p>
            <a:endParaRPr lang="en-AU" dirty="0"/>
          </a:p>
          <a:p>
            <a:r>
              <a:rPr lang="en-AU" dirty="0"/>
              <a:t>/</a:t>
            </a:r>
            <a:r>
              <a:rPr lang="en-AU" sz="4000" dirty="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ea typeface="+mj-ea"/>
                <a:cs typeface="+mj-cs"/>
              </a:rPr>
              <a:t>VAR</a:t>
            </a:r>
          </a:p>
          <a:p>
            <a:pPr lvl="1"/>
            <a:r>
              <a:rPr lang="en-AU" dirty="0"/>
              <a:t> </a:t>
            </a:r>
            <a:r>
              <a:rPr lang="en-US" dirty="0"/>
              <a:t>/</a:t>
            </a:r>
            <a:r>
              <a:rPr lang="en-US" dirty="0" err="1"/>
              <a:t>var</a:t>
            </a:r>
            <a:r>
              <a:rPr lang="en-US" dirty="0"/>
              <a:t>  contains  variable  data  files.  This  includes  spool  directories  and  files,  administrative  and  logging data, and transient and temporary files.</a:t>
            </a:r>
          </a:p>
        </p:txBody>
      </p:sp>
      <p:sp>
        <p:nvSpPr>
          <p:cNvPr id="4" name="Title 1"/>
          <p:cNvSpPr txBox="1">
            <a:spLocks/>
          </p:cNvSpPr>
          <p:nvPr/>
        </p:nvSpPr>
        <p:spPr>
          <a:xfrm>
            <a:off x="729557" y="124691"/>
            <a:ext cx="10982948" cy="1143000"/>
          </a:xfrm>
          <a:prstGeom prst="rect">
            <a:avLst/>
          </a:prstGeom>
          <a:solidFill>
            <a:schemeClr val="bg1">
              <a:lumMod val="8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/dev &amp; /VAR</a:t>
            </a:r>
            <a:endParaRPr lang="en-US" dirty="0"/>
          </a:p>
        </p:txBody>
      </p:sp>
      <p:sp>
        <p:nvSpPr>
          <p:cNvPr id="2" name="Slide Number Placeholder 1"/>
          <p:cNvSpPr>
            <a:spLocks noGrp="1"/>
          </p:cNvSpPr>
          <p:nvPr>
            <p:ph type="sldNum" sz="quarter" idx="12"/>
          </p:nvPr>
        </p:nvSpPr>
        <p:spPr/>
        <p:txBody>
          <a:bodyPr/>
          <a:lstStyle/>
          <a:p>
            <a:fld id="{96AC9925-2AC8-4C29-B20D-278B31B955F7}" type="slidenum">
              <a:rPr lang="en-US" smtClean="0"/>
              <a:t>29</a:t>
            </a:fld>
            <a:endParaRPr lang="en-US" dirty="0"/>
          </a:p>
        </p:txBody>
      </p:sp>
    </p:spTree>
    <p:extLst>
      <p:ext uri="{BB962C8B-B14F-4D97-AF65-F5344CB8AC3E}">
        <p14:creationId xmlns:p14="http://schemas.microsoft.com/office/powerpoint/2010/main" val="4138331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600" dirty="0"/>
              <a:t>Objective is to test students’ understanding of the basic Unix command.</a:t>
            </a:r>
          </a:p>
          <a:p>
            <a:r>
              <a:rPr lang="en-US" sz="3600" dirty="0"/>
              <a:t>Syntax of Unix Command.</a:t>
            </a:r>
          </a:p>
          <a:p>
            <a:r>
              <a:rPr lang="en-US" sz="3600" dirty="0"/>
              <a:t>To introduce students to the Concept of Unix File Hierarchy and organization</a:t>
            </a:r>
          </a:p>
          <a:p>
            <a:endParaRPr lang="en-US" sz="3600" dirty="0"/>
          </a:p>
        </p:txBody>
      </p:sp>
      <p:sp>
        <p:nvSpPr>
          <p:cNvPr id="4" name="Title 1"/>
          <p:cNvSpPr txBox="1">
            <a:spLocks/>
          </p:cNvSpPr>
          <p:nvPr/>
        </p:nvSpPr>
        <p:spPr>
          <a:xfrm>
            <a:off x="729557" y="124691"/>
            <a:ext cx="10982948" cy="1143000"/>
          </a:xfrm>
          <a:prstGeom prst="rect">
            <a:avLst/>
          </a:prstGeom>
          <a:solidFill>
            <a:schemeClr val="bg1">
              <a:lumMod val="8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Chapter Goal</a:t>
            </a:r>
            <a:endParaRPr lang="en-US" dirty="0"/>
          </a:p>
        </p:txBody>
      </p:sp>
      <p:sp>
        <p:nvSpPr>
          <p:cNvPr id="2" name="Slide Number Placeholder 1"/>
          <p:cNvSpPr>
            <a:spLocks noGrp="1"/>
          </p:cNvSpPr>
          <p:nvPr>
            <p:ph type="sldNum" sz="quarter" idx="12"/>
          </p:nvPr>
        </p:nvSpPr>
        <p:spPr/>
        <p:txBody>
          <a:bodyPr/>
          <a:lstStyle/>
          <a:p>
            <a:fld id="{96AC9925-2AC8-4C29-B20D-278B31B955F7}" type="slidenum">
              <a:rPr lang="en-US" smtClean="0"/>
              <a:t>3</a:t>
            </a:fld>
            <a:endParaRPr lang="en-US"/>
          </a:p>
        </p:txBody>
      </p:sp>
    </p:spTree>
    <p:extLst>
      <p:ext uri="{BB962C8B-B14F-4D97-AF65-F5344CB8AC3E}">
        <p14:creationId xmlns:p14="http://schemas.microsoft.com/office/powerpoint/2010/main" val="39930977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Basic Unix Command</a:t>
            </a:r>
          </a:p>
          <a:p>
            <a:r>
              <a:rPr lang="en-US" dirty="0"/>
              <a:t>Unix File Hierarchy</a:t>
            </a:r>
          </a:p>
          <a:p>
            <a:pPr lvl="1"/>
            <a:r>
              <a:rPr lang="en-US" dirty="0"/>
              <a:t>/bin &amp; /</a:t>
            </a:r>
            <a:r>
              <a:rPr lang="en-US" dirty="0" err="1"/>
              <a:t>sbin</a:t>
            </a:r>
            <a:endParaRPr lang="en-US" dirty="0"/>
          </a:p>
          <a:p>
            <a:pPr lvl="1"/>
            <a:r>
              <a:rPr lang="en-US" dirty="0"/>
              <a:t>/dev</a:t>
            </a:r>
          </a:p>
        </p:txBody>
      </p:sp>
      <p:sp>
        <p:nvSpPr>
          <p:cNvPr id="5" name="Title 1"/>
          <p:cNvSpPr txBox="1">
            <a:spLocks/>
          </p:cNvSpPr>
          <p:nvPr/>
        </p:nvSpPr>
        <p:spPr>
          <a:xfrm>
            <a:off x="729557" y="124691"/>
            <a:ext cx="10982948" cy="1143000"/>
          </a:xfrm>
          <a:prstGeom prst="rect">
            <a:avLst/>
          </a:prstGeom>
          <a:solidFill>
            <a:schemeClr val="bg1">
              <a:lumMod val="8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Summary</a:t>
            </a:r>
            <a:endParaRPr lang="en-US" dirty="0"/>
          </a:p>
        </p:txBody>
      </p:sp>
      <p:sp>
        <p:nvSpPr>
          <p:cNvPr id="2" name="Slide Number Placeholder 1"/>
          <p:cNvSpPr>
            <a:spLocks noGrp="1"/>
          </p:cNvSpPr>
          <p:nvPr>
            <p:ph type="sldNum" sz="quarter" idx="12"/>
          </p:nvPr>
        </p:nvSpPr>
        <p:spPr/>
        <p:txBody>
          <a:bodyPr/>
          <a:lstStyle/>
          <a:p>
            <a:fld id="{96AC9925-2AC8-4C29-B20D-278B31B955F7}" type="slidenum">
              <a:rPr lang="en-US" smtClean="0"/>
              <a:t>30</a:t>
            </a:fld>
            <a:endParaRPr lang="en-US"/>
          </a:p>
        </p:txBody>
      </p:sp>
    </p:spTree>
    <p:extLst>
      <p:ext uri="{BB962C8B-B14F-4D97-AF65-F5344CB8AC3E}">
        <p14:creationId xmlns:p14="http://schemas.microsoft.com/office/powerpoint/2010/main" val="2015606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164"/>
            <a:ext cx="10515600" cy="1325563"/>
          </a:xfrm>
        </p:spPr>
        <p:txBody>
          <a:bodyPr>
            <a:normAutofit/>
          </a:bodyPr>
          <a:lstStyle/>
          <a:p>
            <a:pPr algn="ctr"/>
            <a:r>
              <a:rPr lang="en-US" sz="4000" dirty="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Exercises</a:t>
            </a:r>
          </a:p>
        </p:txBody>
      </p:sp>
      <p:sp>
        <p:nvSpPr>
          <p:cNvPr id="3" name="Content Placeholder 2"/>
          <p:cNvSpPr>
            <a:spLocks noGrp="1"/>
          </p:cNvSpPr>
          <p:nvPr>
            <p:ph idx="1"/>
          </p:nvPr>
        </p:nvSpPr>
        <p:spPr>
          <a:xfrm>
            <a:off x="838199" y="1219200"/>
            <a:ext cx="10619509" cy="5137150"/>
          </a:xfrm>
        </p:spPr>
        <p:txBody>
          <a:bodyPr>
            <a:normAutofit/>
          </a:bodyPr>
          <a:lstStyle/>
          <a:p>
            <a:r>
              <a:rPr lang="en-AU" dirty="0"/>
              <a:t>You have just discovered that the previous system administrator of the system you now manage installed </a:t>
            </a:r>
            <a:r>
              <a:rPr lang="en-AU" dirty="0" err="1"/>
              <a:t>netscap</a:t>
            </a:r>
            <a:r>
              <a:rPr lang="en-AU" dirty="0"/>
              <a:t> in /</a:t>
            </a:r>
            <a:r>
              <a:rPr lang="en-AU" dirty="0" err="1"/>
              <a:t>sbin</a:t>
            </a:r>
            <a:r>
              <a:rPr lang="en-AU" dirty="0"/>
              <a:t>.  Is this an appropriate location?  Why/Why not?. </a:t>
            </a:r>
          </a:p>
          <a:p>
            <a:r>
              <a:rPr lang="en-AU" dirty="0"/>
              <a:t>Where are man pages kept? Explain the format of the man page directories</a:t>
            </a:r>
          </a:p>
          <a:p>
            <a:r>
              <a:rPr lang="en-AU" dirty="0"/>
              <a:t>As a system administrator, you are going to install the following programs, in each case, state the likely location of each package:  </a:t>
            </a:r>
            <a:endParaRPr lang="en-US" dirty="0"/>
          </a:p>
          <a:p>
            <a:pPr lvl="1"/>
            <a:r>
              <a:rPr lang="en-AU" dirty="0"/>
              <a:t>Java compiler and libraries  </a:t>
            </a:r>
            <a:endParaRPr lang="en-US" dirty="0"/>
          </a:p>
          <a:p>
            <a:pPr lvl="1"/>
            <a:r>
              <a:rPr lang="en-AU" dirty="0"/>
              <a:t>DOOM (a loud, violent but extremely entertaining game)  </a:t>
            </a:r>
            <a:endParaRPr lang="en-US" dirty="0"/>
          </a:p>
          <a:p>
            <a:pPr lvl="1"/>
            <a:r>
              <a:rPr lang="en-AU" dirty="0"/>
              <a:t>A network sniffer (for use by the sys admin only)  </a:t>
            </a:r>
            <a:endParaRPr lang="en-US" dirty="0"/>
          </a:p>
          <a:p>
            <a:pPr lvl="1"/>
            <a:r>
              <a:rPr lang="en-AU" dirty="0"/>
              <a:t>A new kernel source  </a:t>
            </a:r>
            <a:endParaRPr lang="en-US" dirty="0"/>
          </a:p>
          <a:p>
            <a:pPr lvl="1"/>
            <a:r>
              <a:rPr lang="en-AU" dirty="0"/>
              <a:t>An X Windows manager binary specially optimised for your new monitor</a:t>
            </a:r>
          </a:p>
        </p:txBody>
      </p:sp>
      <p:sp>
        <p:nvSpPr>
          <p:cNvPr id="4" name="Slide Number Placeholder 3"/>
          <p:cNvSpPr>
            <a:spLocks noGrp="1"/>
          </p:cNvSpPr>
          <p:nvPr>
            <p:ph type="sldNum" sz="quarter" idx="12"/>
          </p:nvPr>
        </p:nvSpPr>
        <p:spPr/>
        <p:txBody>
          <a:bodyPr/>
          <a:lstStyle/>
          <a:p>
            <a:fld id="{96AC9925-2AC8-4C29-B20D-278B31B955F7}" type="slidenum">
              <a:rPr lang="en-US" smtClean="0"/>
              <a:t>31</a:t>
            </a:fld>
            <a:endParaRPr lang="en-US"/>
          </a:p>
        </p:txBody>
      </p:sp>
    </p:spTree>
    <p:extLst>
      <p:ext uri="{BB962C8B-B14F-4D97-AF65-F5344CB8AC3E}">
        <p14:creationId xmlns:p14="http://schemas.microsoft.com/office/powerpoint/2010/main" val="2648355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a:t>Common Scenario</a:t>
            </a:r>
            <a:endParaRPr lang="en-GB" altLang="en-US"/>
          </a:p>
        </p:txBody>
      </p:sp>
      <p:sp>
        <p:nvSpPr>
          <p:cNvPr id="6147" name="Content Placeholder 2"/>
          <p:cNvSpPr>
            <a:spLocks noGrp="1"/>
          </p:cNvSpPr>
          <p:nvPr>
            <p:ph idx="1"/>
          </p:nvPr>
        </p:nvSpPr>
        <p:spPr>
          <a:xfrm>
            <a:off x="498764" y="1628775"/>
            <a:ext cx="11185236" cy="4694238"/>
          </a:xfrm>
        </p:spPr>
        <p:txBody>
          <a:bodyPr/>
          <a:lstStyle/>
          <a:p>
            <a:r>
              <a:rPr lang="en-US" altLang="en-US" dirty="0"/>
              <a:t>You’ve been working with Ubuntu Linux on your home computer to learn the Unix operating system, and your boss asks you to start maintaining a Red Hat Linux box. So far, so good. Three weeks later, a new Chief Technology Officer is hired and she  announces, “All servers will be replaced with Sun Solaris systems forthwith!” Now you’re going to move into a completely new Unix environment.</a:t>
            </a:r>
            <a:endParaRPr lang="en-GB" altLang="en-US" dirty="0"/>
          </a:p>
        </p:txBody>
      </p:sp>
      <p:sp>
        <p:nvSpPr>
          <p:cNvPr id="6148" name="Slide Number Placeholder 3"/>
          <p:cNvSpPr>
            <a:spLocks noGrp="1"/>
          </p:cNvSpPr>
          <p:nvPr>
            <p:ph type="sldNum" sz="quarter" idx="12"/>
          </p:nvPr>
        </p:nvSpPr>
        <p:spPr>
          <a:noFill/>
        </p:spPr>
        <p:txBody>
          <a:bodyPr/>
          <a:lstStyle>
            <a:lvl1pPr>
              <a:defRPr sz="3200">
                <a:solidFill>
                  <a:schemeClr val="tx2"/>
                </a:solidFill>
                <a:latin typeface="Times New Roman" panose="02020603050405020304" pitchFamily="18" charset="0"/>
              </a:defRPr>
            </a:lvl1pPr>
            <a:lvl2pPr marL="742950" indent="-285750">
              <a:defRPr sz="3200">
                <a:solidFill>
                  <a:schemeClr val="tx2"/>
                </a:solidFill>
                <a:latin typeface="Times New Roman" panose="02020603050405020304" pitchFamily="18" charset="0"/>
              </a:defRPr>
            </a:lvl2pPr>
            <a:lvl3pPr marL="1143000" indent="-228600">
              <a:defRPr sz="3200">
                <a:solidFill>
                  <a:schemeClr val="tx2"/>
                </a:solidFill>
                <a:latin typeface="Times New Roman" panose="02020603050405020304" pitchFamily="18" charset="0"/>
              </a:defRPr>
            </a:lvl3pPr>
            <a:lvl4pPr marL="1600200" indent="-228600">
              <a:defRPr sz="3200">
                <a:solidFill>
                  <a:schemeClr val="tx2"/>
                </a:solidFill>
                <a:latin typeface="Times New Roman" panose="02020603050405020304" pitchFamily="18" charset="0"/>
              </a:defRPr>
            </a:lvl4pPr>
            <a:lvl5pPr marL="2057400" indent="-228600">
              <a:defRPr sz="3200">
                <a:solidFill>
                  <a:schemeClr val="tx2"/>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2"/>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2"/>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2"/>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2"/>
                </a:solidFill>
                <a:latin typeface="Times New Roman" panose="02020603050405020304" pitchFamily="18" charset="0"/>
              </a:defRPr>
            </a:lvl9pPr>
          </a:lstStyle>
          <a:p>
            <a:pPr eaLnBrk="0" fontAlgn="base" hangingPunct="0">
              <a:spcBef>
                <a:spcPct val="0"/>
              </a:spcBef>
              <a:spcAft>
                <a:spcPct val="0"/>
              </a:spcAft>
            </a:pPr>
            <a:fld id="{8D7938D0-B475-40B6-991D-ABB3E71E9D0A}" type="slidenum">
              <a:rPr lang="en-US" altLang="en-US" sz="1400">
                <a:solidFill>
                  <a:srgbClr val="000000"/>
                </a:solidFill>
              </a:rPr>
              <a:pPr eaLnBrk="0" fontAlgn="base" hangingPunct="0">
                <a:spcBef>
                  <a:spcPct val="0"/>
                </a:spcBef>
                <a:spcAft>
                  <a:spcPct val="0"/>
                </a:spcAft>
              </a:pPr>
              <a:t>4</a:t>
            </a:fld>
            <a:endParaRPr lang="en-US" altLang="en-US" sz="1400">
              <a:solidFill>
                <a:srgbClr val="000000"/>
              </a:solidFill>
            </a:endParaRPr>
          </a:p>
        </p:txBody>
      </p:sp>
    </p:spTree>
    <p:extLst>
      <p:ext uri="{BB962C8B-B14F-4D97-AF65-F5344CB8AC3E}">
        <p14:creationId xmlns:p14="http://schemas.microsoft.com/office/powerpoint/2010/main" val="2731051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3792" y="1267691"/>
            <a:ext cx="11127346" cy="5030078"/>
          </a:xfrm>
        </p:spPr>
        <p:txBody>
          <a:bodyPr>
            <a:noAutofit/>
          </a:bodyPr>
          <a:lstStyle/>
          <a:p>
            <a:pPr>
              <a:buFont typeface="Wingdings" panose="05000000000000000000" pitchFamily="2" charset="2"/>
              <a:buChar char="q"/>
            </a:pPr>
            <a:r>
              <a:rPr lang="en-AU" dirty="0"/>
              <a:t>What UNIX commands would you use to </a:t>
            </a:r>
          </a:p>
          <a:p>
            <a:pPr lvl="1">
              <a:buFont typeface="Wingdings" panose="05000000000000000000" pitchFamily="2" charset="2"/>
              <a:buChar char="v"/>
            </a:pPr>
            <a:r>
              <a:rPr lang="en-AU" dirty="0"/>
              <a:t>change to your home directory </a:t>
            </a:r>
          </a:p>
          <a:p>
            <a:pPr lvl="1">
              <a:buFont typeface="Wingdings" panose="05000000000000000000" pitchFamily="2" charset="2"/>
              <a:buChar char="v"/>
            </a:pPr>
            <a:r>
              <a:rPr lang="en-AU" dirty="0"/>
              <a:t> display the list of files in the current directory </a:t>
            </a:r>
          </a:p>
          <a:p>
            <a:pPr lvl="1">
              <a:buFont typeface="Wingdings" panose="05000000000000000000" pitchFamily="2" charset="2"/>
              <a:buChar char="v"/>
            </a:pPr>
            <a:r>
              <a:rPr lang="en-AU" dirty="0"/>
              <a:t>display my name is </a:t>
            </a:r>
            <a:r>
              <a:rPr lang="en-AU" i="1" dirty="0"/>
              <a:t>Abdul-Lateef</a:t>
            </a:r>
            <a:r>
              <a:rPr lang="en-AU" dirty="0"/>
              <a:t> onto the screen </a:t>
            </a:r>
          </a:p>
          <a:p>
            <a:pPr lvl="1">
              <a:buFont typeface="Wingdings" panose="05000000000000000000" pitchFamily="2" charset="2"/>
              <a:buChar char="v"/>
            </a:pPr>
            <a:r>
              <a:rPr lang="en-AU" dirty="0"/>
              <a:t>copy the file tmp.dat from the current directory to the directory data underneath your home directory and after the file has been copied delete it</a:t>
            </a:r>
          </a:p>
          <a:p>
            <a:pPr>
              <a:buFont typeface="Wingdings" panose="05000000000000000000" pitchFamily="2" charset="2"/>
              <a:buChar char="q"/>
            </a:pPr>
            <a:r>
              <a:rPr lang="en-AU" dirty="0"/>
              <a:t>What will the following UNIX commands do? </a:t>
            </a:r>
            <a:r>
              <a:rPr lang="en-AU" b="1" i="1" dirty="0"/>
              <a:t>Don't execute a UNIX command if you aren't sure what it is going to do.</a:t>
            </a:r>
            <a:r>
              <a:rPr lang="en-AU" dirty="0"/>
              <a:t> In particular do not try to execute the first command below. </a:t>
            </a:r>
          </a:p>
          <a:p>
            <a:pPr lvl="1">
              <a:buFont typeface="Wingdings" panose="05000000000000000000" pitchFamily="2" charset="2"/>
              <a:buChar char="q"/>
            </a:pPr>
            <a:r>
              <a:rPr lang="en-AU" dirty="0"/>
              <a:t> </a:t>
            </a:r>
            <a:r>
              <a:rPr lang="en-AU" i="1" dirty="0" err="1"/>
              <a:t>rmdir</a:t>
            </a:r>
            <a:r>
              <a:rPr lang="en-AU" dirty="0"/>
              <a:t> ~ </a:t>
            </a:r>
          </a:p>
          <a:p>
            <a:pPr lvl="1">
              <a:buFont typeface="Wingdings" panose="05000000000000000000" pitchFamily="2" charset="2"/>
              <a:buChar char="q"/>
            </a:pPr>
            <a:r>
              <a:rPr lang="en-AU" i="1" dirty="0"/>
              <a:t>cat</a:t>
            </a:r>
            <a:r>
              <a:rPr lang="en-AU" dirty="0"/>
              <a:t> /</a:t>
            </a:r>
            <a:r>
              <a:rPr lang="en-AU" dirty="0" err="1"/>
              <a:t>etc</a:t>
            </a:r>
            <a:r>
              <a:rPr lang="en-AU" dirty="0"/>
              <a:t>/</a:t>
            </a:r>
            <a:r>
              <a:rPr lang="en-AU" dirty="0" err="1"/>
              <a:t>passwd</a:t>
            </a:r>
            <a:r>
              <a:rPr lang="en-AU" dirty="0"/>
              <a:t> </a:t>
            </a:r>
          </a:p>
          <a:p>
            <a:pPr lvl="1">
              <a:buFont typeface="Wingdings" panose="05000000000000000000" pitchFamily="2" charset="2"/>
              <a:buChar char="q"/>
            </a:pPr>
            <a:r>
              <a:rPr lang="en-AU" i="1" dirty="0"/>
              <a:t>ls</a:t>
            </a:r>
            <a:r>
              <a:rPr lang="en-AU" dirty="0"/>
              <a:t> ../../</a:t>
            </a:r>
            <a:r>
              <a:rPr lang="en-AU" dirty="0" err="1"/>
              <a:t>fred</a:t>
            </a:r>
            <a:r>
              <a:rPr lang="en-AU" dirty="0"/>
              <a:t>/doc/</a:t>
            </a:r>
            <a:r>
              <a:rPr lang="en-AU" dirty="0" err="1"/>
              <a:t>tmp</a:t>
            </a:r>
            <a:endParaRPr lang="en-US" dirty="0"/>
          </a:p>
        </p:txBody>
      </p:sp>
      <p:sp>
        <p:nvSpPr>
          <p:cNvPr id="4" name="Title 1"/>
          <p:cNvSpPr txBox="1">
            <a:spLocks/>
          </p:cNvSpPr>
          <p:nvPr/>
        </p:nvSpPr>
        <p:spPr>
          <a:xfrm>
            <a:off x="553792" y="124691"/>
            <a:ext cx="11158713" cy="1143000"/>
          </a:xfrm>
          <a:prstGeom prst="rect">
            <a:avLst/>
          </a:prstGeom>
          <a:solidFill>
            <a:schemeClr val="bg1">
              <a:lumMod val="8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Pre-Lesson Test</a:t>
            </a:r>
            <a:endParaRPr lang="en-US" dirty="0"/>
          </a:p>
        </p:txBody>
      </p:sp>
      <p:sp>
        <p:nvSpPr>
          <p:cNvPr id="2" name="Slide Number Placeholder 1"/>
          <p:cNvSpPr>
            <a:spLocks noGrp="1"/>
          </p:cNvSpPr>
          <p:nvPr>
            <p:ph type="sldNum" sz="quarter" idx="12"/>
          </p:nvPr>
        </p:nvSpPr>
        <p:spPr/>
        <p:txBody>
          <a:bodyPr/>
          <a:lstStyle/>
          <a:p>
            <a:fld id="{96AC9925-2AC8-4C29-B20D-278B31B955F7}" type="slidenum">
              <a:rPr lang="en-US" smtClean="0"/>
              <a:t>5</a:t>
            </a:fld>
            <a:endParaRPr lang="en-US"/>
          </a:p>
        </p:txBody>
      </p:sp>
    </p:spTree>
    <p:extLst>
      <p:ext uri="{BB962C8B-B14F-4D97-AF65-F5344CB8AC3E}">
        <p14:creationId xmlns:p14="http://schemas.microsoft.com/office/powerpoint/2010/main" val="2098401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1231" y="0"/>
            <a:ext cx="10515600" cy="1325563"/>
          </a:xfrm>
        </p:spPr>
        <p:txBody>
          <a:bodyPr/>
          <a:lstStyle/>
          <a:p>
            <a:pPr algn="ctr"/>
            <a:r>
              <a:rPr lang="en-GB" dirty="0"/>
              <a:t>A command for everything</a:t>
            </a:r>
          </a:p>
        </p:txBody>
      </p:sp>
      <p:sp>
        <p:nvSpPr>
          <p:cNvPr id="3" name="Content Placeholder 2"/>
          <p:cNvSpPr>
            <a:spLocks noGrp="1"/>
          </p:cNvSpPr>
          <p:nvPr>
            <p:ph idx="1"/>
          </p:nvPr>
        </p:nvSpPr>
        <p:spPr>
          <a:xfrm>
            <a:off x="838200" y="1339402"/>
            <a:ext cx="10515600" cy="5215943"/>
          </a:xfrm>
        </p:spPr>
        <p:txBody>
          <a:bodyPr>
            <a:noAutofit/>
          </a:bodyPr>
          <a:lstStyle/>
          <a:p>
            <a:r>
              <a:rPr lang="en-US" sz="3600" dirty="0"/>
              <a:t>A fairly intelligent and experienced would be computer professional has just started using UNIX seriously (he was a student in </a:t>
            </a:r>
            <a:r>
              <a:rPr lang="en-US" sz="3600" dirty="0" err="1"/>
              <a:t>Mr</a:t>
            </a:r>
            <a:r>
              <a:rPr lang="en-US" sz="3600" dirty="0"/>
              <a:t> </a:t>
            </a:r>
            <a:r>
              <a:rPr lang="en-US" sz="3600" dirty="0" err="1"/>
              <a:t>Obuobi’s</a:t>
            </a:r>
            <a:r>
              <a:rPr lang="en-US" sz="3600" dirty="0"/>
              <a:t> course). He gets to a stage where he wants to change the name of some files. </a:t>
            </a:r>
          </a:p>
          <a:p>
            <a:r>
              <a:rPr lang="en-US" sz="3600" dirty="0"/>
              <a:t>Being an MS-DOS junkie from way back what command does he look for? The rename command of course. It doesn't work! "That's a bit silly!", he thinks, "You would think that UNIX would have a rename command." </a:t>
            </a:r>
          </a:p>
        </p:txBody>
      </p:sp>
      <p:sp>
        <p:nvSpPr>
          <p:cNvPr id="4" name="Slide Number Placeholder 3"/>
          <p:cNvSpPr>
            <a:spLocks noGrp="1"/>
          </p:cNvSpPr>
          <p:nvPr>
            <p:ph type="sldNum" sz="quarter" idx="12"/>
          </p:nvPr>
        </p:nvSpPr>
        <p:spPr/>
        <p:txBody>
          <a:bodyPr/>
          <a:lstStyle/>
          <a:p>
            <a:fld id="{96AC9925-2AC8-4C29-B20D-278B31B955F7}" type="slidenum">
              <a:rPr lang="en-US" smtClean="0"/>
              <a:t>6</a:t>
            </a:fld>
            <a:endParaRPr lang="en-US"/>
          </a:p>
        </p:txBody>
      </p:sp>
    </p:spTree>
    <p:extLst>
      <p:ext uri="{BB962C8B-B14F-4D97-AF65-F5344CB8AC3E}">
        <p14:creationId xmlns:p14="http://schemas.microsoft.com/office/powerpoint/2010/main" val="3105265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9557" y="1267691"/>
            <a:ext cx="10982948" cy="4909272"/>
          </a:xfrm>
        </p:spPr>
        <p:txBody>
          <a:bodyPr>
            <a:normAutofit fontScale="92500" lnSpcReduction="10000"/>
          </a:bodyPr>
          <a:lstStyle/>
          <a:p>
            <a:r>
              <a:rPr lang="en-US" sz="3600" dirty="0"/>
              <a:t>Files are central to Unix in ways that are not true for some other operating systems.</a:t>
            </a:r>
          </a:p>
          <a:p>
            <a:r>
              <a:rPr lang="en-US" sz="3600" dirty="0"/>
              <a:t>Commands are executable files, usually stored in standard locations in the directory tree. </a:t>
            </a:r>
          </a:p>
          <a:p>
            <a:r>
              <a:rPr lang="en-US" sz="3600" dirty="0"/>
              <a:t>System privileges and permissions are controlled in large part via access to files. Device I/O and file I/O are distinguished only at the lowest level. </a:t>
            </a:r>
          </a:p>
          <a:p>
            <a:r>
              <a:rPr lang="en-US" sz="3600" dirty="0"/>
              <a:t>Unix view of files and its standard directory structure are among the first things a new administrator needs to know about.</a:t>
            </a:r>
          </a:p>
        </p:txBody>
      </p:sp>
      <p:sp>
        <p:nvSpPr>
          <p:cNvPr id="4" name="Title 1"/>
          <p:cNvSpPr txBox="1">
            <a:spLocks/>
          </p:cNvSpPr>
          <p:nvPr/>
        </p:nvSpPr>
        <p:spPr>
          <a:xfrm>
            <a:off x="729557" y="124691"/>
            <a:ext cx="10982948" cy="1143000"/>
          </a:xfrm>
          <a:prstGeom prst="rect">
            <a:avLst/>
          </a:prstGeom>
          <a:solidFill>
            <a:schemeClr val="bg1">
              <a:lumMod val="8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Unix File System</a:t>
            </a:r>
            <a:endParaRPr lang="en-US" dirty="0"/>
          </a:p>
        </p:txBody>
      </p:sp>
      <p:sp>
        <p:nvSpPr>
          <p:cNvPr id="2" name="Slide Number Placeholder 1"/>
          <p:cNvSpPr>
            <a:spLocks noGrp="1"/>
          </p:cNvSpPr>
          <p:nvPr>
            <p:ph type="sldNum" sz="quarter" idx="12"/>
          </p:nvPr>
        </p:nvSpPr>
        <p:spPr/>
        <p:txBody>
          <a:bodyPr/>
          <a:lstStyle/>
          <a:p>
            <a:fld id="{96AC9925-2AC8-4C29-B20D-278B31B955F7}" type="slidenum">
              <a:rPr lang="en-US" smtClean="0"/>
              <a:t>7</a:t>
            </a:fld>
            <a:endParaRPr lang="en-US"/>
          </a:p>
        </p:txBody>
      </p:sp>
    </p:spTree>
    <p:extLst>
      <p:ext uri="{BB962C8B-B14F-4D97-AF65-F5344CB8AC3E}">
        <p14:creationId xmlns:p14="http://schemas.microsoft.com/office/powerpoint/2010/main" val="657062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5155" y="1429555"/>
            <a:ext cx="11204619" cy="5009882"/>
          </a:xfrm>
        </p:spPr>
        <p:txBody>
          <a:bodyPr>
            <a:normAutofit/>
          </a:bodyPr>
          <a:lstStyle/>
          <a:p>
            <a:r>
              <a:rPr lang="en-AU" dirty="0"/>
              <a:t>There are no set of rules about UNIX commands however there is a UNIX philosophy that is used by many of the commands. </a:t>
            </a:r>
            <a:endParaRPr lang="en-US" dirty="0"/>
          </a:p>
          <a:p>
            <a:pPr lvl="1"/>
            <a:r>
              <a:rPr lang="en-AU" dirty="0"/>
              <a:t>Small is beautiful,</a:t>
            </a:r>
            <a:br>
              <a:rPr lang="en-AU" dirty="0"/>
            </a:br>
            <a:r>
              <a:rPr lang="en-AU" dirty="0"/>
              <a:t>	UNIX provides the mechanisms to join commands together so commands should do one thing well. </a:t>
            </a:r>
            <a:endParaRPr lang="en-US" dirty="0"/>
          </a:p>
          <a:p>
            <a:pPr lvl="1"/>
            <a:r>
              <a:rPr lang="en-AU" dirty="0"/>
              <a:t>10 percent of the work solves 90 percent of the problems,</a:t>
            </a:r>
            <a:br>
              <a:rPr lang="en-AU" dirty="0"/>
            </a:br>
            <a:r>
              <a:rPr lang="en-AU" dirty="0"/>
              <a:t>	UNIX was never designed to solve all problems, it was designed to solve most requirements without too much hassle on the programmer's part. </a:t>
            </a:r>
            <a:endParaRPr lang="en-US" dirty="0"/>
          </a:p>
          <a:p>
            <a:pPr lvl="1"/>
            <a:r>
              <a:rPr lang="en-AU" dirty="0"/>
              <a:t>Solve the problem, not the machine, </a:t>
            </a:r>
            <a:br>
              <a:rPr lang="en-AU" dirty="0"/>
            </a:br>
            <a:r>
              <a:rPr lang="en-AU" dirty="0"/>
              <a:t>Commands should ignore any machine specific information and be portable. </a:t>
            </a:r>
            <a:endParaRPr lang="en-US" dirty="0"/>
          </a:p>
          <a:p>
            <a:pPr lvl="1"/>
            <a:r>
              <a:rPr lang="en-AU" dirty="0"/>
              <a:t>Solve at the right level, and you will only have to do it once.</a:t>
            </a:r>
            <a:br>
              <a:rPr lang="en-AU" dirty="0"/>
            </a:br>
            <a:r>
              <a:rPr lang="en-AU" dirty="0"/>
              <a:t>	The key to UNIX problem solving is only to do it once e.g. pattern matching is only implemented once, in the shell, not in every command</a:t>
            </a:r>
            <a:endParaRPr lang="en-US" dirty="0"/>
          </a:p>
        </p:txBody>
      </p:sp>
      <p:sp>
        <p:nvSpPr>
          <p:cNvPr id="4" name="Title 1"/>
          <p:cNvSpPr txBox="1">
            <a:spLocks/>
          </p:cNvSpPr>
          <p:nvPr/>
        </p:nvSpPr>
        <p:spPr>
          <a:xfrm>
            <a:off x="515155" y="124691"/>
            <a:ext cx="11197350" cy="1143000"/>
          </a:xfrm>
          <a:prstGeom prst="rect">
            <a:avLst/>
          </a:prstGeom>
          <a:solidFill>
            <a:schemeClr val="bg1">
              <a:lumMod val="8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Philosophy of Unix Commands</a:t>
            </a:r>
            <a:endParaRPr lang="en-US" dirty="0"/>
          </a:p>
        </p:txBody>
      </p:sp>
      <p:sp>
        <p:nvSpPr>
          <p:cNvPr id="2" name="Slide Number Placeholder 1"/>
          <p:cNvSpPr>
            <a:spLocks noGrp="1"/>
          </p:cNvSpPr>
          <p:nvPr>
            <p:ph type="sldNum" sz="quarter" idx="12"/>
          </p:nvPr>
        </p:nvSpPr>
        <p:spPr/>
        <p:txBody>
          <a:bodyPr/>
          <a:lstStyle/>
          <a:p>
            <a:fld id="{96AC9925-2AC8-4C29-B20D-278B31B955F7}" type="slidenum">
              <a:rPr lang="en-US" smtClean="0"/>
              <a:t>8</a:t>
            </a:fld>
            <a:endParaRPr lang="en-US"/>
          </a:p>
        </p:txBody>
      </p:sp>
    </p:spTree>
    <p:extLst>
      <p:ext uri="{BB962C8B-B14F-4D97-AF65-F5344CB8AC3E}">
        <p14:creationId xmlns:p14="http://schemas.microsoft.com/office/powerpoint/2010/main" val="2290469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b="1" i="1" dirty="0" err="1"/>
              <a:t>command_name</a:t>
            </a:r>
            <a:r>
              <a:rPr lang="en-AU" dirty="0"/>
              <a:t> -</a:t>
            </a:r>
            <a:r>
              <a:rPr lang="en-AU" i="1" dirty="0"/>
              <a:t>switches</a:t>
            </a:r>
            <a:r>
              <a:rPr lang="en-AU" dirty="0"/>
              <a:t> </a:t>
            </a:r>
            <a:r>
              <a:rPr lang="en-AU" i="1" dirty="0" err="1"/>
              <a:t>parameter_list</a:t>
            </a:r>
            <a:endParaRPr lang="en-AU" i="1" dirty="0"/>
          </a:p>
          <a:p>
            <a:endParaRPr lang="en-US" i="1" dirty="0"/>
          </a:p>
        </p:txBody>
      </p:sp>
      <p:graphicFrame>
        <p:nvGraphicFramePr>
          <p:cNvPr id="4" name="Table 3"/>
          <p:cNvGraphicFramePr>
            <a:graphicFrameLocks noGrp="1"/>
          </p:cNvGraphicFramePr>
          <p:nvPr>
            <p:extLst>
              <p:ext uri="{D42A27DB-BD31-4B8C-83A1-F6EECF244321}">
                <p14:modId xmlns:p14="http://schemas.microsoft.com/office/powerpoint/2010/main" val="1533565501"/>
              </p:ext>
            </p:extLst>
          </p:nvPr>
        </p:nvGraphicFramePr>
        <p:xfrm>
          <a:off x="729557" y="2614411"/>
          <a:ext cx="10982947" cy="3840480"/>
        </p:xfrm>
        <a:graphic>
          <a:graphicData uri="http://schemas.openxmlformats.org/drawingml/2006/table">
            <a:tbl>
              <a:tblPr>
                <a:tableStyleId>{5C22544A-7EE6-4342-B048-85BDC9FD1C3A}</a:tableStyleId>
              </a:tblPr>
              <a:tblGrid>
                <a:gridCol w="2923565">
                  <a:extLst>
                    <a:ext uri="{9D8B030D-6E8A-4147-A177-3AD203B41FA5}">
                      <a16:colId xmlns:a16="http://schemas.microsoft.com/office/drawing/2014/main" val="673383708"/>
                    </a:ext>
                  </a:extLst>
                </a:gridCol>
                <a:gridCol w="8059382">
                  <a:extLst>
                    <a:ext uri="{9D8B030D-6E8A-4147-A177-3AD203B41FA5}">
                      <a16:colId xmlns:a16="http://schemas.microsoft.com/office/drawing/2014/main" val="3023271079"/>
                    </a:ext>
                  </a:extLst>
                </a:gridCol>
              </a:tblGrid>
              <a:tr h="264800">
                <a:tc>
                  <a:txBody>
                    <a:bodyPr/>
                    <a:lstStyle/>
                    <a:p>
                      <a:pPr marL="0" marR="0" algn="ctr">
                        <a:spcBef>
                          <a:spcPts val="0"/>
                        </a:spcBef>
                        <a:spcAft>
                          <a:spcPts val="0"/>
                        </a:spcAft>
                      </a:pPr>
                      <a:r>
                        <a:rPr lang="en-AU" sz="2800">
                          <a:effectLst/>
                        </a:rPr>
                        <a:t>Component</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tc>
                <a:tc>
                  <a:txBody>
                    <a:bodyPr/>
                    <a:lstStyle/>
                    <a:p>
                      <a:pPr marL="0" marR="0" algn="ctr">
                        <a:spcBef>
                          <a:spcPts val="0"/>
                        </a:spcBef>
                        <a:spcAft>
                          <a:spcPts val="0"/>
                        </a:spcAft>
                      </a:pPr>
                      <a:r>
                        <a:rPr lang="en-AU" sz="2800">
                          <a:effectLst/>
                        </a:rPr>
                        <a:t>Explanation</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tc>
                <a:extLst>
                  <a:ext uri="{0D108BD9-81ED-4DB2-BD59-A6C34878D82A}">
                    <a16:rowId xmlns:a16="http://schemas.microsoft.com/office/drawing/2014/main" val="2000696006"/>
                  </a:ext>
                </a:extLst>
              </a:tr>
              <a:tr h="529601">
                <a:tc>
                  <a:txBody>
                    <a:bodyPr/>
                    <a:lstStyle/>
                    <a:p>
                      <a:pPr marL="0" marR="0">
                        <a:spcBef>
                          <a:spcPts val="0"/>
                        </a:spcBef>
                        <a:spcAft>
                          <a:spcPts val="0"/>
                        </a:spcAft>
                      </a:pPr>
                      <a:r>
                        <a:rPr lang="en-AU" sz="1800">
                          <a:effectLst/>
                        </a:rPr>
                        <a:t>command_name</a:t>
                      </a:r>
                      <a:r>
                        <a:rPr lang="en-AU" sz="2800">
                          <a:effectLst/>
                        </a:rPr>
                        <a:t> </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tc>
                <a:tc>
                  <a:txBody>
                    <a:bodyPr/>
                    <a:lstStyle/>
                    <a:p>
                      <a:pPr marL="0" marR="0">
                        <a:spcBef>
                          <a:spcPts val="0"/>
                        </a:spcBef>
                        <a:spcAft>
                          <a:spcPts val="0"/>
                        </a:spcAft>
                      </a:pPr>
                      <a:r>
                        <a:rPr lang="en-AU" sz="2800" dirty="0">
                          <a:effectLst/>
                        </a:rPr>
                        <a:t>the name of the actual command, generally this is the name of the executable program. </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tc>
                <a:extLst>
                  <a:ext uri="{0D108BD9-81ED-4DB2-BD59-A6C34878D82A}">
                    <a16:rowId xmlns:a16="http://schemas.microsoft.com/office/drawing/2014/main" val="560723880"/>
                  </a:ext>
                </a:extLst>
              </a:tr>
              <a:tr h="529601">
                <a:tc>
                  <a:txBody>
                    <a:bodyPr/>
                    <a:lstStyle/>
                    <a:p>
                      <a:pPr marL="0" marR="0">
                        <a:spcBef>
                          <a:spcPts val="0"/>
                        </a:spcBef>
                        <a:spcAft>
                          <a:spcPts val="0"/>
                        </a:spcAft>
                      </a:pPr>
                      <a:r>
                        <a:rPr lang="en-AU" sz="1800">
                          <a:effectLst/>
                        </a:rPr>
                        <a:t>-switches</a:t>
                      </a:r>
                      <a:r>
                        <a:rPr lang="en-AU" sz="2800">
                          <a:effectLst/>
                        </a:rPr>
                        <a:t> </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tc>
                <a:tc>
                  <a:txBody>
                    <a:bodyPr/>
                    <a:lstStyle/>
                    <a:p>
                      <a:pPr marL="0" marR="0">
                        <a:spcBef>
                          <a:spcPts val="0"/>
                        </a:spcBef>
                        <a:spcAft>
                          <a:spcPts val="0"/>
                        </a:spcAft>
                      </a:pPr>
                      <a:r>
                        <a:rPr lang="en-AU" sz="2800">
                          <a:effectLst/>
                        </a:rPr>
                        <a:t>The </a:t>
                      </a:r>
                      <a:r>
                        <a:rPr lang="en-AU" sz="1800">
                          <a:effectLst/>
                        </a:rPr>
                        <a:t>-</a:t>
                      </a:r>
                      <a:r>
                        <a:rPr lang="en-AU" sz="2800">
                          <a:effectLst/>
                        </a:rPr>
                        <a:t> symbol is used to indicate a switch. A switch modifies the operation of a command. </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tc>
                <a:extLst>
                  <a:ext uri="{0D108BD9-81ED-4DB2-BD59-A6C34878D82A}">
                    <a16:rowId xmlns:a16="http://schemas.microsoft.com/office/drawing/2014/main" val="983679992"/>
                  </a:ext>
                </a:extLst>
              </a:tr>
              <a:tr h="794401">
                <a:tc>
                  <a:txBody>
                    <a:bodyPr/>
                    <a:lstStyle/>
                    <a:p>
                      <a:pPr marL="0" marR="0">
                        <a:spcBef>
                          <a:spcPts val="0"/>
                        </a:spcBef>
                        <a:spcAft>
                          <a:spcPts val="0"/>
                        </a:spcAft>
                      </a:pPr>
                      <a:r>
                        <a:rPr lang="en-AU" sz="1800">
                          <a:effectLst/>
                        </a:rPr>
                        <a:t>parameter_list</a:t>
                      </a:r>
                      <a:r>
                        <a:rPr lang="en-AU" sz="2800">
                          <a:effectLst/>
                        </a:rPr>
                        <a:t> </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tc>
                <a:tc>
                  <a:txBody>
                    <a:bodyPr/>
                    <a:lstStyle/>
                    <a:p>
                      <a:pPr marL="0" marR="0">
                        <a:spcBef>
                          <a:spcPts val="0"/>
                        </a:spcBef>
                        <a:spcAft>
                          <a:spcPts val="0"/>
                        </a:spcAft>
                      </a:pPr>
                      <a:r>
                        <a:rPr lang="en-AU" sz="2800" dirty="0">
                          <a:effectLst/>
                        </a:rPr>
                        <a:t>the list of parameters (or arguments) that the command will operate on, could be 0, 1 or more parameters, parameters are separated by white space characters (space, TAB) </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tc>
                <a:extLst>
                  <a:ext uri="{0D108BD9-81ED-4DB2-BD59-A6C34878D82A}">
                    <a16:rowId xmlns:a16="http://schemas.microsoft.com/office/drawing/2014/main" val="3618584857"/>
                  </a:ext>
                </a:extLst>
              </a:tr>
            </a:tbl>
          </a:graphicData>
        </a:graphic>
      </p:graphicFrame>
      <p:sp>
        <p:nvSpPr>
          <p:cNvPr id="5" name="Title 1"/>
          <p:cNvSpPr txBox="1">
            <a:spLocks/>
          </p:cNvSpPr>
          <p:nvPr/>
        </p:nvSpPr>
        <p:spPr>
          <a:xfrm>
            <a:off x="729557" y="124691"/>
            <a:ext cx="10982948" cy="1143000"/>
          </a:xfrm>
          <a:prstGeom prst="rect">
            <a:avLst/>
          </a:prstGeom>
          <a:solidFill>
            <a:schemeClr val="bg1">
              <a:lumMod val="8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Syntax of Unix Command</a:t>
            </a:r>
            <a:endParaRPr lang="en-US" dirty="0"/>
          </a:p>
        </p:txBody>
      </p:sp>
      <p:sp>
        <p:nvSpPr>
          <p:cNvPr id="2" name="Slide Number Placeholder 1"/>
          <p:cNvSpPr>
            <a:spLocks noGrp="1"/>
          </p:cNvSpPr>
          <p:nvPr>
            <p:ph type="sldNum" sz="quarter" idx="12"/>
          </p:nvPr>
        </p:nvSpPr>
        <p:spPr/>
        <p:txBody>
          <a:bodyPr/>
          <a:lstStyle/>
          <a:p>
            <a:fld id="{96AC9925-2AC8-4C29-B20D-278B31B955F7}" type="slidenum">
              <a:rPr lang="en-US" smtClean="0"/>
              <a:t>9</a:t>
            </a:fld>
            <a:endParaRPr lang="en-US"/>
          </a:p>
        </p:txBody>
      </p:sp>
    </p:spTree>
    <p:extLst>
      <p:ext uri="{BB962C8B-B14F-4D97-AF65-F5344CB8AC3E}">
        <p14:creationId xmlns:p14="http://schemas.microsoft.com/office/powerpoint/2010/main" val="4075940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ofessional">
  <a:themeElements>
    <a:clrScheme name="Professional.pot 3">
      <a:dk1>
        <a:srgbClr val="000000"/>
      </a:dk1>
      <a:lt1>
        <a:srgbClr val="FFFFFF"/>
      </a:lt1>
      <a:dk2>
        <a:srgbClr val="000000"/>
      </a:dk2>
      <a:lt2>
        <a:srgbClr val="B2B2B2"/>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fontScheme name="Professional.po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0" i="0" u="none" strike="noStrike" cap="none" normalizeH="0" baseline="0" smtClean="0">
            <a:ln>
              <a:noFill/>
            </a:ln>
            <a:solidFill>
              <a:schemeClr val="tx2"/>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0" i="0" u="none" strike="noStrike" cap="none" normalizeH="0" baseline="0" smtClean="0">
            <a:ln>
              <a:noFill/>
            </a:ln>
            <a:solidFill>
              <a:schemeClr val="tx2"/>
            </a:solidFill>
            <a:effectLst/>
            <a:latin typeface="Times New Roman" panose="02020603050405020304" pitchFamily="18" charset="0"/>
          </a:defRPr>
        </a:defPPr>
      </a:lstStyle>
    </a:lnDef>
  </a:objectDefaults>
  <a:extraClrSchemeLst>
    <a:extraClrScheme>
      <a:clrScheme name="Professional.pot 1">
        <a:dk1>
          <a:srgbClr val="000000"/>
        </a:dk1>
        <a:lt1>
          <a:srgbClr val="FFFFFF"/>
        </a:lt1>
        <a:dk2>
          <a:srgbClr val="000000"/>
        </a:dk2>
        <a:lt2>
          <a:srgbClr val="B2B2B2"/>
        </a:lt2>
        <a:accent1>
          <a:srgbClr val="6600FF"/>
        </a:accent1>
        <a:accent2>
          <a:srgbClr val="CC00FF"/>
        </a:accent2>
        <a:accent3>
          <a:srgbClr val="FFFFFF"/>
        </a:accent3>
        <a:accent4>
          <a:srgbClr val="000000"/>
        </a:accent4>
        <a:accent5>
          <a:srgbClr val="B8A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Professional.pot 2">
        <a:dk1>
          <a:srgbClr val="000000"/>
        </a:dk1>
        <a:lt1>
          <a:srgbClr val="FFFFFF"/>
        </a:lt1>
        <a:dk2>
          <a:srgbClr val="000000"/>
        </a:dk2>
        <a:lt2>
          <a:srgbClr val="B2B2B2"/>
        </a:lt2>
        <a:accent1>
          <a:srgbClr val="99CCFF"/>
        </a:accent1>
        <a:accent2>
          <a:srgbClr val="CCCCFF"/>
        </a:accent2>
        <a:accent3>
          <a:srgbClr val="FFFFFF"/>
        </a:accent3>
        <a:accent4>
          <a:srgbClr val="000000"/>
        </a:accent4>
        <a:accent5>
          <a:srgbClr val="CAE2FF"/>
        </a:accent5>
        <a:accent6>
          <a:srgbClr val="B9B9E7"/>
        </a:accent6>
        <a:hlink>
          <a:srgbClr val="FF99CC"/>
        </a:hlink>
        <a:folHlink>
          <a:srgbClr val="CBCBCB"/>
        </a:folHlink>
      </a:clrScheme>
      <a:clrMap bg1="lt1" tx1="dk1" bg2="lt2" tx2="dk2" accent1="accent1" accent2="accent2" accent3="accent3" accent4="accent4" accent5="accent5" accent6="accent6" hlink="hlink" folHlink="folHlink"/>
    </a:extraClrScheme>
    <a:extraClrScheme>
      <a:clrScheme name="Professional.pot 3">
        <a:dk1>
          <a:srgbClr val="000000"/>
        </a:dk1>
        <a:lt1>
          <a:srgbClr val="FFFFFF"/>
        </a:lt1>
        <a:dk2>
          <a:srgbClr val="000000"/>
        </a:dk2>
        <a:lt2>
          <a:srgbClr val="B2B2B2"/>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
      <a:clrScheme name="Professional.pot 4">
        <a:dk1>
          <a:srgbClr val="000000"/>
        </a:dk1>
        <a:lt1>
          <a:srgbClr val="FFFFFF"/>
        </a:lt1>
        <a:dk2>
          <a:srgbClr val="000000"/>
        </a:dk2>
        <a:lt2>
          <a:srgbClr val="B2B2B2"/>
        </a:lt2>
        <a:accent1>
          <a:srgbClr val="FF0033"/>
        </a:accent1>
        <a:accent2>
          <a:srgbClr val="CC6600"/>
        </a:accent2>
        <a:accent3>
          <a:srgbClr val="FFFFFF"/>
        </a:accent3>
        <a:accent4>
          <a:srgbClr val="000000"/>
        </a:accent4>
        <a:accent5>
          <a:srgbClr val="FFAAAD"/>
        </a:accent5>
        <a:accent6>
          <a:srgbClr val="B95C00"/>
        </a:accent6>
        <a:hlink>
          <a:srgbClr val="999933"/>
        </a:hlink>
        <a:folHlink>
          <a:srgbClr val="A5002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Professional">
  <a:themeElements>
    <a:clrScheme name="Professional.pot 3">
      <a:dk1>
        <a:srgbClr val="000000"/>
      </a:dk1>
      <a:lt1>
        <a:srgbClr val="FFFFFF"/>
      </a:lt1>
      <a:dk2>
        <a:srgbClr val="000000"/>
      </a:dk2>
      <a:lt2>
        <a:srgbClr val="B2B2B2"/>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fontScheme name="Professional.po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0" i="0" u="none" strike="noStrike" cap="none" normalizeH="0" baseline="0" smtClean="0">
            <a:ln>
              <a:noFill/>
            </a:ln>
            <a:solidFill>
              <a:schemeClr val="tx2"/>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0" i="0" u="none" strike="noStrike" cap="none" normalizeH="0" baseline="0" smtClean="0">
            <a:ln>
              <a:noFill/>
            </a:ln>
            <a:solidFill>
              <a:schemeClr val="tx2"/>
            </a:solidFill>
            <a:effectLst/>
            <a:latin typeface="Times New Roman" panose="02020603050405020304" pitchFamily="18" charset="0"/>
          </a:defRPr>
        </a:defPPr>
      </a:lstStyle>
    </a:lnDef>
  </a:objectDefaults>
  <a:extraClrSchemeLst>
    <a:extraClrScheme>
      <a:clrScheme name="Professional.pot 1">
        <a:dk1>
          <a:srgbClr val="000000"/>
        </a:dk1>
        <a:lt1>
          <a:srgbClr val="FFFFFF"/>
        </a:lt1>
        <a:dk2>
          <a:srgbClr val="000000"/>
        </a:dk2>
        <a:lt2>
          <a:srgbClr val="B2B2B2"/>
        </a:lt2>
        <a:accent1>
          <a:srgbClr val="6600FF"/>
        </a:accent1>
        <a:accent2>
          <a:srgbClr val="CC00FF"/>
        </a:accent2>
        <a:accent3>
          <a:srgbClr val="FFFFFF"/>
        </a:accent3>
        <a:accent4>
          <a:srgbClr val="000000"/>
        </a:accent4>
        <a:accent5>
          <a:srgbClr val="B8A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Professional.pot 2">
        <a:dk1>
          <a:srgbClr val="000000"/>
        </a:dk1>
        <a:lt1>
          <a:srgbClr val="FFFFFF"/>
        </a:lt1>
        <a:dk2>
          <a:srgbClr val="000000"/>
        </a:dk2>
        <a:lt2>
          <a:srgbClr val="B2B2B2"/>
        </a:lt2>
        <a:accent1>
          <a:srgbClr val="99CCFF"/>
        </a:accent1>
        <a:accent2>
          <a:srgbClr val="CCCCFF"/>
        </a:accent2>
        <a:accent3>
          <a:srgbClr val="FFFFFF"/>
        </a:accent3>
        <a:accent4>
          <a:srgbClr val="000000"/>
        </a:accent4>
        <a:accent5>
          <a:srgbClr val="CAE2FF"/>
        </a:accent5>
        <a:accent6>
          <a:srgbClr val="B9B9E7"/>
        </a:accent6>
        <a:hlink>
          <a:srgbClr val="FF99CC"/>
        </a:hlink>
        <a:folHlink>
          <a:srgbClr val="CBCBCB"/>
        </a:folHlink>
      </a:clrScheme>
      <a:clrMap bg1="lt1" tx1="dk1" bg2="lt2" tx2="dk2" accent1="accent1" accent2="accent2" accent3="accent3" accent4="accent4" accent5="accent5" accent6="accent6" hlink="hlink" folHlink="folHlink"/>
    </a:extraClrScheme>
    <a:extraClrScheme>
      <a:clrScheme name="Professional.pot 3">
        <a:dk1>
          <a:srgbClr val="000000"/>
        </a:dk1>
        <a:lt1>
          <a:srgbClr val="FFFFFF"/>
        </a:lt1>
        <a:dk2>
          <a:srgbClr val="000000"/>
        </a:dk2>
        <a:lt2>
          <a:srgbClr val="B2B2B2"/>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
      <a:clrScheme name="Professional.pot 4">
        <a:dk1>
          <a:srgbClr val="000000"/>
        </a:dk1>
        <a:lt1>
          <a:srgbClr val="FFFFFF"/>
        </a:lt1>
        <a:dk2>
          <a:srgbClr val="000000"/>
        </a:dk2>
        <a:lt2>
          <a:srgbClr val="B2B2B2"/>
        </a:lt2>
        <a:accent1>
          <a:srgbClr val="FF0033"/>
        </a:accent1>
        <a:accent2>
          <a:srgbClr val="CC6600"/>
        </a:accent2>
        <a:accent3>
          <a:srgbClr val="FFFFFF"/>
        </a:accent3>
        <a:accent4>
          <a:srgbClr val="000000"/>
        </a:accent4>
        <a:accent5>
          <a:srgbClr val="FFAAAD"/>
        </a:accent5>
        <a:accent6>
          <a:srgbClr val="B95C00"/>
        </a:accent6>
        <a:hlink>
          <a:srgbClr val="999933"/>
        </a:hlink>
        <a:folHlink>
          <a:srgbClr val="A5002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4666</TotalTime>
  <Words>3071</Words>
  <Application>Microsoft Office PowerPoint</Application>
  <PresentationFormat>Widescreen</PresentationFormat>
  <Paragraphs>273</Paragraphs>
  <Slides>31</Slides>
  <Notes>1</Notes>
  <HiddenSlides>2</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31</vt:i4>
      </vt:variant>
    </vt:vector>
  </HeadingPairs>
  <TitlesOfParts>
    <vt:vector size="42" baseType="lpstr">
      <vt:lpstr>Arial</vt:lpstr>
      <vt:lpstr>Calibri</vt:lpstr>
      <vt:lpstr>Calibri Light</vt:lpstr>
      <vt:lpstr>Copperplate Gothic Bold</vt:lpstr>
      <vt:lpstr>Monotype Sorts</vt:lpstr>
      <vt:lpstr>Times</vt:lpstr>
      <vt:lpstr>Times New Roman</vt:lpstr>
      <vt:lpstr>Wingdings</vt:lpstr>
      <vt:lpstr>Office Theme</vt:lpstr>
      <vt:lpstr>Professional</vt:lpstr>
      <vt:lpstr>1_Professional</vt:lpstr>
      <vt:lpstr>System Administration</vt:lpstr>
      <vt:lpstr>The Philosophy of Digging</vt:lpstr>
      <vt:lpstr>PowerPoint Presentation</vt:lpstr>
      <vt:lpstr>Common Scenario</vt:lpstr>
      <vt:lpstr>PowerPoint Presentation</vt:lpstr>
      <vt:lpstr>A command for everything</vt:lpstr>
      <vt:lpstr>PowerPoint Presentation</vt:lpstr>
      <vt:lpstr>PowerPoint Presentation</vt:lpstr>
      <vt:lpstr>PowerPoint Presentation</vt:lpstr>
      <vt:lpstr>PowerPoint Presentation</vt:lpstr>
      <vt:lpstr>PowerPoint Presentation</vt:lpstr>
      <vt:lpstr>LAB – 1: Unix Command</vt:lpstr>
      <vt:lpstr>PowerPoint Presentation</vt:lpstr>
      <vt:lpstr>FHS Continued …</vt:lpstr>
      <vt:lpstr>Purpose of FHS</vt:lpstr>
      <vt:lpstr>Shareable and unshareable files </vt:lpstr>
      <vt:lpstr>Unix File Hierarch System</vt:lpstr>
      <vt:lpstr>PowerPoint Presentation</vt:lpstr>
      <vt:lpstr>The Root File system</vt:lpstr>
      <vt:lpstr>The Root File system [2]</vt:lpstr>
      <vt:lpstr>The Root File system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Administration</dc:title>
  <dc:creator>USER</dc:creator>
  <cp:lastModifiedBy>Godwin Kingsley Woode</cp:lastModifiedBy>
  <cp:revision>61</cp:revision>
  <dcterms:created xsi:type="dcterms:W3CDTF">2017-02-06T11:24:11Z</dcterms:created>
  <dcterms:modified xsi:type="dcterms:W3CDTF">2021-08-30T01:53:01Z</dcterms:modified>
</cp:coreProperties>
</file>