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8681a0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68681a0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d130fa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d130fa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68681a01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68681a01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68681a01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68681a01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ce406d86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ce406d86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68681a01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68681a01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ce406d86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ce406d86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ce406d86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ce406d86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68681a01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68681a01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68681a01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68681a01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ce406d86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ce406d86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e406d86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ce406d86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8681a01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68681a01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68681a01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68681a01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68681a01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68681a01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ce406d86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ce406d86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ideindego.com/about/data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iosks.bicycletransit.workers.dev/ph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Indego Bike Dataset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Gabe Klaris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date range graph: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active the station is for taking out or docking a bike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change in activity of the station over the date range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Holidays 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area above the graphs, the application will display each holidays within the date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date range includes the first of January, the application would show: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75" y="3102325"/>
            <a:ext cx="3404725" cy="11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4282025" y="3168825"/>
            <a:ext cx="430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If the date being shown in a half-hour chart is a holiday, the holiday name will be displayed below the graph.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past data based on a future date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71900" y="1919075"/>
            <a:ext cx="2593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Selecting a future date: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88" y="2495750"/>
            <a:ext cx="2024037" cy="2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3065700" y="1919075"/>
            <a:ext cx="361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(The user can select a date in the following two weeks from the current date.)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075" y="2823475"/>
            <a:ext cx="2932925" cy="21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6359700" y="2293050"/>
            <a:ext cx="20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Same location: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Half-hour data for 2020 and 2019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71900" y="1919075"/>
            <a:ext cx="2784000" cy="16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the date you select, the application will display data for the corresponding day in 2020 and 2019 based on day of </a:t>
            </a:r>
            <a:r>
              <a:rPr lang="en"/>
              <a:t>the week.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499" y="2864300"/>
            <a:ext cx="2814326" cy="22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471900" y="3737275"/>
            <a:ext cx="291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example if you select Tuesday, 5/25, the graph generated for 2020 will show data from Tuesday 5/26 and 2019 will show Tuesday, 5/28.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3645813" y="2185125"/>
            <a:ext cx="249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2020 graph based on Location and Date selection: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425" y="2914967"/>
            <a:ext cx="2612576" cy="212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6531425" y="2185125"/>
            <a:ext cx="249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2019 graph based on location and date selection: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Trip Data is pulled from q2 of 2020 and 2019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trips for each half hour is </a:t>
            </a:r>
            <a:r>
              <a:rPr lang="en"/>
              <a:t>narrowed down using the start_time and end_time of the trip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calculate the net change the trips started during the half-hour is subtracted from the trips ended.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half-hour data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which half-hour periods are popular for returning/taking out bikes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net change of bikes in the same half-hour </a:t>
            </a:r>
            <a:r>
              <a:rPr lang="en"/>
              <a:t>period</a:t>
            </a:r>
            <a:r>
              <a:rPr lang="en"/>
              <a:t> on the selected day (can be used with the map data to predict the amount of bikes left).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past demand data to predict the future probability of getting a bike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Tracking weather influence on daily bike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all available data (from 2015)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97375" y="20027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interactive application to analyze the trend and demand patterns of of Indego bike rentals at various docking stations and times within the City of Philadelphia.</a:t>
            </a:r>
            <a:r>
              <a:rPr lang="en"/>
              <a:t> The goal was</a:t>
            </a:r>
            <a:r>
              <a:rPr lang="en"/>
              <a:t> to display the popularity of bike rentals within certain regions and time slots. As a stretch goal, build and integrate a machine learning model to predict the availability of an Indego bike for the next 24 hours at a user specified location.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lang="en"/>
              <a:t> Outcome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784200"/>
            <a:ext cx="7989000" cy="29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Based on the data shown by the application,  a user will be able to tell if a station is likely to have a bike available for when they want to rent a bike. This would increase customer satisfaction as a user could use the app to predict that there would be no bikes available when they want one, and go to another location. This would remove a possible worry of the customer about whether there will be a bike available for them when they need one. This would also inform the company who runs the stations (Indego) at what times and location there is a lot of bikes being taken out or a lot of bikes being docked. They can use this data to allocate their resources better i.e move bikes from a location with a lot of bikes being docked, to a location with a lot of bikes being taken out..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 Dataset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uses trip data from </a:t>
            </a:r>
            <a:r>
              <a:rPr lang="en"/>
              <a:t>indego</a:t>
            </a:r>
            <a:r>
              <a:rPr lang="en"/>
              <a:t> bike stations around the city found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https://www.rideindego.com/about/data/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From the Dataset I used the files from 2021 q1, 2020 q2 and 2019 q2 and </a:t>
            </a:r>
            <a:r>
              <a:rPr lang="en"/>
              <a:t>columns: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start_time, end_time, start_station, start_lat, start_lon, end_station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Realtime website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also uses data from a </a:t>
            </a:r>
            <a:r>
              <a:rPr lang="en"/>
              <a:t>real time</a:t>
            </a:r>
            <a:r>
              <a:rPr lang="en"/>
              <a:t> website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website </a:t>
            </a:r>
            <a:r>
              <a:rPr lang="en"/>
              <a:t>contains data from each station that includes: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amount of </a:t>
            </a:r>
            <a:r>
              <a:rPr b="1" lang="en"/>
              <a:t>bikes, classic bikes, electric bikes, and docks available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found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https://kiosks.bicycletransit.workers.dev/phl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 is pulled from the website and displayed on the map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Map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of all stations:                                                       Hover Information: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25" y="2294375"/>
            <a:ext cx="3279899" cy="26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2462050"/>
            <a:ext cx="3799625" cy="22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 data in a date range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699950" y="19843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Location:                                                    Start date:                           End Date: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00" y="2519700"/>
            <a:ext cx="2932925" cy="21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662" y="2538250"/>
            <a:ext cx="2003200" cy="21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300" y="2571750"/>
            <a:ext cx="2209225" cy="21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 data in date range graphs: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selected Date Range and location, the application shows two graphs.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658775" y="2371650"/>
            <a:ext cx="758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x axis of these 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graphs is each date within the range and the y axis the number of trips started/ended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550" y="3038102"/>
            <a:ext cx="2444299" cy="19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900" y="3038100"/>
            <a:ext cx="2764375" cy="190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71900" y="19064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each trip that ends or starts at the selected station (checks start_station or end_station)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Gets the number of trips that occur on the first day during the selected date range using the list of trips at a station and start_time, end_time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trips started/ended on each day is displayed as the line in the chart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