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1F262D"/>
    <a:srgbClr val="364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18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7865-674F-4428-AA48-39479D293847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8D9D-5E70-4FC1-9A81-1FDEAE53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92256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7865-674F-4428-AA48-39479D293847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8D9D-5E70-4FC1-9A81-1FDEAE53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7101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7865-674F-4428-AA48-39479D293847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8D9D-5E70-4FC1-9A81-1FDEAE53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93415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7865-674F-4428-AA48-39479D293847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8D9D-5E70-4FC1-9A81-1FDEAE53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3300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7865-674F-4428-AA48-39479D293847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8D9D-5E70-4FC1-9A81-1FDEAE53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8761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7865-674F-4428-AA48-39479D293847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8D9D-5E70-4FC1-9A81-1FDEAE53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478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7865-674F-4428-AA48-39479D293847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8D9D-5E70-4FC1-9A81-1FDEAE53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8602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7865-674F-4428-AA48-39479D293847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8D9D-5E70-4FC1-9A81-1FDEAE53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45523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7865-674F-4428-AA48-39479D293847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8D9D-5E70-4FC1-9A81-1FDEAE53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7261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7865-674F-4428-AA48-39479D293847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8D9D-5E70-4FC1-9A81-1FDEAE53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0601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7865-674F-4428-AA48-39479D293847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8D9D-5E70-4FC1-9A81-1FDEAE53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9659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7865-674F-4428-AA48-39479D293847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8D9D-5E70-4FC1-9A81-1FDEAE532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6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606" y="5727959"/>
            <a:ext cx="1612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Разработчик</a:t>
            </a:r>
            <a:r>
              <a:rPr lang="en-US" sz="20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5752" y="142875"/>
            <a:ext cx="1149259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1828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ru-RU" altLang="ru-RU" sz="2000" b="1" dirty="0">
                <a:latin typeface="Times New Roman" pitchFamily="18" charset="0"/>
              </a:rPr>
              <a:t>Государственное бюджетное профессиональное образовательное учреждение Астраханской области</a:t>
            </a:r>
          </a:p>
          <a:p>
            <a:pPr algn="ct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ru-RU" altLang="ru-RU" sz="2000" b="1" dirty="0">
                <a:latin typeface="Times New Roman" pitchFamily="18" charset="0"/>
              </a:rPr>
              <a:t>«Астраханский колледж вычислительной техники»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62000" y="1679808"/>
            <a:ext cx="108966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500" dirty="0" smtClean="0">
                <a:latin typeface="Times New Roman" pitchFamily="18" charset="0"/>
              </a:rPr>
              <a:t>Разработка веб-сайта школы</a:t>
            </a:r>
            <a:endParaRPr lang="ru-RU" sz="6500" dirty="0"/>
          </a:p>
        </p:txBody>
      </p:sp>
      <p:sp>
        <p:nvSpPr>
          <p:cNvPr id="8" name="TextBox 7"/>
          <p:cNvSpPr txBox="1"/>
          <p:nvPr/>
        </p:nvSpPr>
        <p:spPr>
          <a:xfrm>
            <a:off x="9871550" y="5727959"/>
            <a:ext cx="2109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студент гр. РП-41</a:t>
            </a:r>
          </a:p>
          <a:p>
            <a:r>
              <a:rPr lang="ru-RU" sz="20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Иванов И.И.</a:t>
            </a:r>
            <a:endParaRPr lang="ru-RU" sz="20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avatars.mds.yandex.net/get-zen_doc/1703615/pub_5e7ebbbe68b51338284311a2_5eba589184a2b970ba7f1455/scale_1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546" y="2772415"/>
            <a:ext cx="3850368" cy="25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95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1428229"/>
            <a:ext cx="1051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сегодняшний день практически каждая организация имеет собственный сайт. В условиях использования современных информационных технологий– это необходимый фактор, позволяющий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онести информацию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товаре, бренде до клиента в удобной и понятной форме.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7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1428229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Школьный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– визитная карточка школы. Актуальность этой задачи школьного сайта сегодня особенно высока. В каждой школе есть своя история, свои традиции, свои Законы и правила, специфика организации учебно-воспитательного процесса и его содержания. На современном этапе развития системы образования необходимо точно и корректно показать «образовательное лицо» школы, в чем своеобразие данной педагогической системы, чем она отличается от других. </a:t>
            </a:r>
          </a:p>
        </p:txBody>
      </p:sp>
    </p:spTree>
    <p:extLst>
      <p:ext uri="{BB962C8B-B14F-4D97-AF65-F5344CB8AC3E}">
        <p14:creationId xmlns:p14="http://schemas.microsoft.com/office/powerpoint/2010/main" val="2282060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164659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продаже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одежды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 следующие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bg1"/>
              </a:buClr>
            </a:pP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399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854" y="4099795"/>
            <a:ext cx="2896175" cy="2896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3579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avatars.mds.yandex.net/get-zen_doc/1703615/pub_5e7ebbbe68b51338284311a2_5eba589184a2b970ba7f1455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31" y="1444357"/>
            <a:ext cx="6778625" cy="45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112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70857" y="1729379"/>
            <a:ext cx="10298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 был разработан 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школы, который полностью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удовлетворяет требованиям технического задания и имеет достоинства по сравнению с сайтами-аналогами в сфере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91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176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Times New Roman</vt:lpstr>
      <vt:lpstr>Wingdings 2</vt:lpstr>
      <vt:lpstr>Тема Office</vt:lpstr>
      <vt:lpstr>Презентация PowerPoint</vt:lpstr>
      <vt:lpstr>Введение</vt:lpstr>
      <vt:lpstr>Актуальность</vt:lpstr>
      <vt:lpstr>Средства разработки</vt:lpstr>
      <vt:lpstr>Демонстрация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Эмиль Гусейнов</dc:creator>
  <cp:lastModifiedBy>rsv</cp:lastModifiedBy>
  <cp:revision>39</cp:revision>
  <dcterms:created xsi:type="dcterms:W3CDTF">2019-05-11T14:21:13Z</dcterms:created>
  <dcterms:modified xsi:type="dcterms:W3CDTF">2021-02-13T08:30:23Z</dcterms:modified>
</cp:coreProperties>
</file>