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10"/>
  </p:notesMasterIdLst>
  <p:handoutMasterIdLst>
    <p:handoutMasterId r:id="rId11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182" autoAdjust="0"/>
  </p:normalViewPr>
  <p:slideViewPr>
    <p:cSldViewPr showGuides="1">
      <p:cViewPr varScale="1">
        <p:scale>
          <a:sx n="114" d="100"/>
          <a:sy n="114" d="100"/>
        </p:scale>
        <p:origin x="414" y="114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319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3/9/2022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3/9/2022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F81A0-ADA6-4623-BE4F-40CFB8BBCB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0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913923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67849" y="762000"/>
            <a:ext cx="2924556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569" y="1298448"/>
            <a:ext cx="7313295" cy="3255264"/>
          </a:xfrm>
        </p:spPr>
        <p:txBody>
          <a:bodyPr anchor="b">
            <a:normAutofit/>
          </a:bodyPr>
          <a:lstStyle>
            <a:lvl1pPr algn="l">
              <a:defRPr sz="5898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29" y="4670246"/>
            <a:ext cx="7313295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199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063" indent="0" algn="ctr">
              <a:buNone/>
              <a:defRPr sz="2199"/>
            </a:lvl2pPr>
            <a:lvl3pPr marL="914126" indent="0" algn="ctr">
              <a:buNone/>
              <a:defRPr sz="21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C847-D284-421D-B330-2D43513B0F9C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 descr="Stack of books">
            <a:extLst>
              <a:ext uri="{FF2B5EF4-FFF2-40B4-BE49-F238E27FC236}">
                <a16:creationId xmlns:a16="http://schemas.microsoft.com/office/drawing/2014/main" id="{3A6BD2B4-0F4A-41F6-8086-508EB7D1E774}"/>
              </a:ext>
            </a:extLst>
          </p:cNvPr>
          <p:cNvGrpSpPr/>
          <p:nvPr userDrawn="1"/>
        </p:nvGrpSpPr>
        <p:grpSpPr>
          <a:xfrm>
            <a:off x="0" y="0"/>
            <a:ext cx="12190572" cy="6858000"/>
            <a:chOff x="0" y="0"/>
            <a:chExt cx="1219057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89C2519-41BE-4830-B08F-5461478514FF}"/>
                </a:ext>
              </a:extLst>
            </p:cNvPr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71196C1-4CDC-4532-BDCD-B3170CEA9C51}"/>
                </a:ext>
              </a:extLst>
            </p:cNvPr>
            <p:cNvGrpSpPr/>
            <p:nvPr/>
          </p:nvGrpSpPr>
          <p:grpSpPr>
            <a:xfrm>
              <a:off x="0" y="0"/>
              <a:ext cx="4726044" cy="6858000"/>
              <a:chOff x="0" y="0"/>
              <a:chExt cx="4726044" cy="6858000"/>
            </a:xfrm>
          </p:grpSpPr>
          <p:pic>
            <p:nvPicPr>
              <p:cNvPr id="12" name="Picture 11" descr="Stack of books">
                <a:extLst>
                  <a:ext uri="{FF2B5EF4-FFF2-40B4-BE49-F238E27FC236}">
                    <a16:creationId xmlns:a16="http://schemas.microsoft.com/office/drawing/2014/main" id="{9F8800D3-2C0A-45DF-A2E5-5A2CB4FB87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A995377-1228-4E6C-B861-CA9BA40A2448}"/>
                  </a:ext>
                </a:extLst>
              </p:cNvPr>
              <p:cNvSpPr/>
              <p:nvPr/>
            </p:nvSpPr>
            <p:spPr>
              <a:xfrm>
                <a:off x="4588884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19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FD46-0FD3-4428-ADEC-1DFD6489930D}" type="datetime1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8432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0901" y="990600"/>
            <a:ext cx="2818666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6905" y="868680"/>
            <a:ext cx="7313295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FD46-0FD3-4428-ADEC-1DFD6489930D}" type="datetime1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3618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FD46-0FD3-4428-ADEC-1DFD6489930D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169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6905" y="1298448"/>
            <a:ext cx="7313295" cy="3255264"/>
          </a:xfrm>
        </p:spPr>
        <p:txBody>
          <a:bodyPr anchor="b">
            <a:normAutofit/>
          </a:bodyPr>
          <a:lstStyle>
            <a:lvl1pPr>
              <a:defRPr sz="5898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5188" y="4672584"/>
            <a:ext cx="7313295" cy="914400"/>
          </a:xfrm>
        </p:spPr>
        <p:txBody>
          <a:bodyPr anchor="t">
            <a:normAutofit/>
          </a:bodyPr>
          <a:lstStyle>
            <a:lvl1pPr marL="0" indent="0">
              <a:buNone/>
              <a:defRPr sz="2199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1008-E89D-49CD-9BF4-E6F3FE09F7AC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6905" y="868680"/>
            <a:ext cx="3473815" cy="512064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6084" y="868680"/>
            <a:ext cx="3473815" cy="512064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FD46-0FD3-4428-ADEC-1DFD6489930D}" type="datetime1">
              <a:rPr lang="en-US" smtClean="0"/>
              <a:t>3/9/2022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9330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6905" y="1023586"/>
            <a:ext cx="3473815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99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6905" y="1930936"/>
            <a:ext cx="3473815" cy="402336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6427" y="1023587"/>
            <a:ext cx="3473815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99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6427" y="1930936"/>
            <a:ext cx="3473815" cy="402336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FD46-0FD3-4428-ADEC-1DFD6489930D}" type="datetime1">
              <a:rPr lang="en-US" smtClean="0"/>
              <a:t>3/9/2022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2171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895E-43C3-4560-B59A-90049317E860}" type="datetime1">
              <a:rPr lang="en-US" smtClean="0"/>
              <a:t>3/9/2022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8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8C32-B81D-4A68-A851-5185C690F024}" type="datetime1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0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65" y="1143000"/>
            <a:ext cx="2833902" cy="2377440"/>
          </a:xfrm>
        </p:spPr>
        <p:txBody>
          <a:bodyPr anchor="b">
            <a:normAutofit/>
          </a:bodyPr>
          <a:lstStyle>
            <a:lvl1pPr>
              <a:defRPr sz="3199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6905" y="868680"/>
            <a:ext cx="7313295" cy="512064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5965" y="3494176"/>
            <a:ext cx="2833902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FD46-0FD3-4428-ADEC-1DFD6489930D}" type="datetime1">
              <a:rPr lang="en-US" smtClean="0"/>
              <a:t>3/9/2022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6873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65" y="1143000"/>
            <a:ext cx="2833902" cy="2377440"/>
          </a:xfrm>
        </p:spPr>
        <p:txBody>
          <a:bodyPr anchor="b">
            <a:normAutofit/>
          </a:bodyPr>
          <a:lstStyle>
            <a:lvl1pPr>
              <a:defRPr sz="31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69714" y="767419"/>
            <a:ext cx="8113117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5965" y="3493008"/>
            <a:ext cx="2833902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BA3B-941F-4778-A0CB-865223FDAE69}" type="datetime1">
              <a:rPr lang="en-US" smtClean="0"/>
              <a:t>3/9/2022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8190" y="6356351"/>
            <a:ext cx="5909978" cy="365125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3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853" y="1123838"/>
            <a:ext cx="2946714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2787" y="758952"/>
            <a:ext cx="3839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8260" y="864108"/>
            <a:ext cx="7313295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396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2EBFD46-0FD3-4428-ADEC-1DFD6489930D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8261" y="6356351"/>
            <a:ext cx="5909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1366" y="6356351"/>
            <a:ext cx="1530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599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9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594" indent="-182825" algn="l" defTabSz="914126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9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2657" indent="-182825" algn="l" defTabSz="914126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599720" indent="-182825" algn="l" defTabSz="914126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6783" indent="-182825" algn="l" defTabSz="914126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89043" y="1524000"/>
            <a:ext cx="7313295" cy="3255264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Library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89043" y="4876800"/>
            <a:ext cx="7313295" cy="9144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Presented by Gabriel Agbo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Be Covered?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  <a:p>
            <a:r>
              <a:rPr lang="en-US" dirty="0"/>
              <a:t>System Requirements</a:t>
            </a:r>
          </a:p>
          <a:p>
            <a:r>
              <a:rPr lang="en-US" dirty="0"/>
              <a:t>Security Requirements</a:t>
            </a:r>
          </a:p>
          <a:p>
            <a:r>
              <a:rPr lang="en-US" dirty="0"/>
              <a:t>System Sequence Diagram</a:t>
            </a:r>
          </a:p>
          <a:p>
            <a:r>
              <a:rPr lang="en-US" dirty="0"/>
              <a:t>User interface</a:t>
            </a:r>
          </a:p>
          <a:p>
            <a:r>
              <a:rPr lang="en-US" dirty="0"/>
              <a:t>Project Cost</a:t>
            </a:r>
          </a:p>
        </p:txBody>
      </p:sp>
    </p:spTree>
    <p:extLst>
      <p:ext uri="{BB962C8B-B14F-4D97-AF65-F5344CB8AC3E}">
        <p14:creationId xmlns:p14="http://schemas.microsoft.com/office/powerpoint/2010/main" val="115307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mission of this program is to provide speedy and wide access to updated information and save the time of its users or members.</a:t>
            </a:r>
          </a:p>
          <a:p>
            <a:r>
              <a:rPr lang="en-US" dirty="0"/>
              <a:t>Provide easy ways for librarians to create and store their library collections. It enables students and staff to communicate and collaborate through multiple channels.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7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 authentic user with a valid member card must have the access to the system</a:t>
            </a:r>
          </a:p>
          <a:p>
            <a:r>
              <a:rPr lang="en-US" dirty="0"/>
              <a:t>User must be able to Search, Rent, and Return a book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must enter issue and return date in database</a:t>
            </a:r>
            <a:r>
              <a:rPr lang="en-US" dirty="0"/>
              <a:t> </a:t>
            </a:r>
          </a:p>
          <a:p>
            <a:r>
              <a:rPr lang="en-US" dirty="0"/>
              <a:t>Same user ID cannot rent more than 5 books</a:t>
            </a:r>
          </a:p>
          <a:p>
            <a:r>
              <a:rPr lang="en-US" dirty="0"/>
              <a:t> User must sign a “DO NOT COPY DISCLAIMER” consent before checking out</a:t>
            </a:r>
          </a:p>
        </p:txBody>
      </p:sp>
    </p:spTree>
    <p:extLst>
      <p:ext uri="{BB962C8B-B14F-4D97-AF65-F5344CB8AC3E}">
        <p14:creationId xmlns:p14="http://schemas.microsoft.com/office/powerpoint/2010/main" val="31057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will use secured database</a:t>
            </a:r>
          </a:p>
          <a:p>
            <a:r>
              <a:rPr lang="en-US" dirty="0"/>
              <a:t>Normal users can only read information</a:t>
            </a:r>
          </a:p>
          <a:p>
            <a:r>
              <a:rPr lang="en-US" dirty="0"/>
              <a:t>System will have different types of users and every user has access constraints</a:t>
            </a:r>
          </a:p>
        </p:txBody>
      </p:sp>
    </p:spTree>
    <p:extLst>
      <p:ext uri="{BB962C8B-B14F-4D97-AF65-F5344CB8AC3E}">
        <p14:creationId xmlns:p14="http://schemas.microsoft.com/office/powerpoint/2010/main" val="191722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Sequence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F5FD2F-7BFC-492D-9C9B-AF60E715C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2693" y="985626"/>
            <a:ext cx="5944115" cy="487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52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899106-8D37-4BE9-84F1-804DD4B18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6336" y="838200"/>
            <a:ext cx="4470242" cy="28012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BF607A-D3A6-47FB-A526-C8EFB21ABF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012" y="3749352"/>
            <a:ext cx="3514445" cy="2209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D2E1D2-2801-4ADE-84E0-1B02FC152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12" y="3749352"/>
            <a:ext cx="3526456" cy="222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1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Based on the project size and all the features, the cost range is estimated between $30,000 to $40,000.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Programmers $10,000 - $15,000</a:t>
            </a:r>
          </a:p>
          <a:p>
            <a:r>
              <a:rPr lang="en-US" dirty="0"/>
              <a:t>Equipment $10,000</a:t>
            </a:r>
          </a:p>
          <a:p>
            <a:r>
              <a:rPr lang="en-US" dirty="0"/>
              <a:t>Technicians $5,000 -  $10,000</a:t>
            </a:r>
          </a:p>
          <a:p>
            <a:r>
              <a:rPr lang="en-US" dirty="0"/>
              <a:t>Training cost $5,000 - $7,000</a:t>
            </a:r>
          </a:p>
        </p:txBody>
      </p:sp>
    </p:spTree>
    <p:extLst>
      <p:ext uri="{BB962C8B-B14F-4D97-AF65-F5344CB8AC3E}">
        <p14:creationId xmlns:p14="http://schemas.microsoft.com/office/powerpoint/2010/main" val="23697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52</TotalTime>
  <Words>217</Words>
  <Application>Microsoft Office PowerPoint</Application>
  <PresentationFormat>Custom</PresentationFormat>
  <Paragraphs>32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Century Gothic</vt:lpstr>
      <vt:lpstr>Corbel</vt:lpstr>
      <vt:lpstr>Wingdings 2</vt:lpstr>
      <vt:lpstr>Frame</vt:lpstr>
      <vt:lpstr>Library Management System</vt:lpstr>
      <vt:lpstr>What will Be Covered?</vt:lpstr>
      <vt:lpstr>Objectives</vt:lpstr>
      <vt:lpstr>System Requirements</vt:lpstr>
      <vt:lpstr>Security Requirements</vt:lpstr>
      <vt:lpstr>System Sequence Diagram</vt:lpstr>
      <vt:lpstr>User Interface</vt:lpstr>
      <vt:lpstr>Project Cost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khalil agbo</dc:creator>
  <cp:lastModifiedBy>khalil agbo</cp:lastModifiedBy>
  <cp:revision>1</cp:revision>
  <dcterms:created xsi:type="dcterms:W3CDTF">2022-03-10T01:16:30Z</dcterms:created>
  <dcterms:modified xsi:type="dcterms:W3CDTF">2022-03-10T02:08:50Z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