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282" autoAdjust="0"/>
  </p:normalViewPr>
  <p:slideViewPr>
    <p:cSldViewPr showGuides="1">
      <p:cViewPr varScale="1">
        <p:scale>
          <a:sx n="59" d="100"/>
          <a:sy n="59" d="100"/>
        </p:scale>
        <p:origin x="924" y="4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3/10/2022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1.Our first transaction will be launched when a member requests a book from the system thru librarian. </a:t>
            </a:r>
          </a:p>
          <a:p>
            <a:endParaRPr lang="en-US" dirty="0"/>
          </a:p>
          <a:p>
            <a:r>
              <a:rPr lang="en-US" dirty="0"/>
              <a:t>2. Next, the librarian will check the book availability in the system and then the member’s status.</a:t>
            </a:r>
          </a:p>
          <a:p>
            <a:endParaRPr lang="en-US" dirty="0"/>
          </a:p>
          <a:p>
            <a:r>
              <a:rPr lang="en-US" dirty="0"/>
              <a:t>3.If the book is available, the librarian now needs to validate member’s request. This is a two-step process of validating membership and also checking the number of books already issued. If the member is authorized to borrow the book, the librarian can now approve the request.</a:t>
            </a:r>
          </a:p>
          <a:p>
            <a:endParaRPr lang="en-US" dirty="0"/>
          </a:p>
          <a:p>
            <a:r>
              <a:rPr lang="en-US" dirty="0"/>
              <a:t>4.The librarian also needs to record the transaction in the library management system, in order to keep our records up-to-date. </a:t>
            </a:r>
          </a:p>
          <a:p>
            <a:endParaRPr lang="en-US" dirty="0"/>
          </a:p>
          <a:p>
            <a:r>
              <a:rPr lang="en-US" dirty="0"/>
              <a:t>5.And finally, the librarian will update the book’s status in the system, so it won’t be available until returned. The librarian will also need to update the member’s record.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5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prototype we have designed. We can confirm that it will only take about 3 to 4 clicks for a member to borrow a book after login in the system. This is very important for the development of this system. Because it shows how user friendly is the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3923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7849" y="762000"/>
            <a:ext cx="292455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569" y="1298448"/>
            <a:ext cx="7313295" cy="3255264"/>
          </a:xfrm>
        </p:spPr>
        <p:txBody>
          <a:bodyPr anchor="b">
            <a:normAutofit/>
          </a:bodyPr>
          <a:lstStyle>
            <a:lvl1pPr algn="l">
              <a:defRPr sz="5898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29" y="4670246"/>
            <a:ext cx="731329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19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 descr="Stack of books">
            <a:extLst>
              <a:ext uri="{FF2B5EF4-FFF2-40B4-BE49-F238E27FC236}">
                <a16:creationId xmlns:a16="http://schemas.microsoft.com/office/drawing/2014/main" id="{3A6BD2B4-0F4A-41F6-8086-508EB7D1E774}"/>
              </a:ext>
            </a:extLst>
          </p:cNvPr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9C2519-41BE-4830-B08F-5461478514FF}"/>
                </a:ext>
              </a:extLst>
            </p:cNvPr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1196C1-4CDC-4532-BDCD-B3170CEA9C51}"/>
                </a:ext>
              </a:extLst>
            </p:cNvPr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12" name="Picture 11" descr="Stack of books">
                <a:extLst>
                  <a:ext uri="{FF2B5EF4-FFF2-40B4-BE49-F238E27FC236}">
                    <a16:creationId xmlns:a16="http://schemas.microsoft.com/office/drawing/2014/main" id="{9F8800D3-2C0A-45DF-A2E5-5A2CB4FB8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995377-1228-4E6C-B861-CA9BA40A2448}"/>
                  </a:ext>
                </a:extLst>
              </p:cNvPr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4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0901" y="990600"/>
            <a:ext cx="2818666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6905" y="868680"/>
            <a:ext cx="7313295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61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69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905" y="1298448"/>
            <a:ext cx="7313295" cy="3255264"/>
          </a:xfrm>
        </p:spPr>
        <p:txBody>
          <a:bodyPr anchor="b">
            <a:normAutofit/>
          </a:bodyPr>
          <a:lstStyle>
            <a:lvl1pPr>
              <a:defRPr sz="5898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188" y="4672584"/>
            <a:ext cx="7313295" cy="914400"/>
          </a:xfrm>
        </p:spPr>
        <p:txBody>
          <a:bodyPr anchor="t">
            <a:normAutofit/>
          </a:bodyPr>
          <a:lstStyle>
            <a:lvl1pPr marL="0" indent="0">
              <a:buNone/>
              <a:defRPr sz="219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905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6084" y="868680"/>
            <a:ext cx="347381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33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6905" y="1023586"/>
            <a:ext cx="3473815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6905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6427" y="1023587"/>
            <a:ext cx="3473815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6427" y="1930936"/>
            <a:ext cx="3473815" cy="402336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3/10/2022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217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3/10/2022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905" y="868680"/>
            <a:ext cx="7313295" cy="5120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4176"/>
            <a:ext cx="2833902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D46-0FD3-4428-ADEC-1DFD6489930D}" type="datetime1">
              <a:rPr lang="en-US" smtClean="0"/>
              <a:t>3/10/2022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8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5" y="1143000"/>
            <a:ext cx="2833902" cy="237744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9714" y="767419"/>
            <a:ext cx="8113117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65" y="3493008"/>
            <a:ext cx="2833902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3/10/2022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8190" y="6356351"/>
            <a:ext cx="5909978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853" y="1123838"/>
            <a:ext cx="294671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2787" y="758952"/>
            <a:ext cx="3839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260" y="864108"/>
            <a:ext cx="731329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96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61" y="6356351"/>
            <a:ext cx="5909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366" y="6356351"/>
            <a:ext cx="1530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182825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9043" y="1524000"/>
            <a:ext cx="7313295" cy="325526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9043" y="4876800"/>
            <a:ext cx="7313295" cy="914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Presented by Gabriel Agbo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/>
              <a:t>Security Requirements</a:t>
            </a:r>
          </a:p>
          <a:p>
            <a:r>
              <a:rPr lang="en-US" dirty="0"/>
              <a:t>System Sequence Diagram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mission of this program is to provide speedy and wide access to update information and save the time of its users or members.</a:t>
            </a:r>
          </a:p>
          <a:p>
            <a:r>
              <a:rPr lang="en-US" dirty="0"/>
              <a:t>Provide easy ways for librarians to create and store their library collections. It enables students and staff to communicate and collaborate through multiple channels.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authentic user with a valid member card must have the access to the system</a:t>
            </a:r>
          </a:p>
          <a:p>
            <a:r>
              <a:rPr lang="en-US" dirty="0"/>
              <a:t>User must be able to Search, Rent, and Return a book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must enter issue and return date in database</a:t>
            </a:r>
            <a:r>
              <a:rPr lang="en-US" dirty="0"/>
              <a:t> </a:t>
            </a:r>
          </a:p>
          <a:p>
            <a:r>
              <a:rPr lang="en-US" dirty="0"/>
              <a:t>Same user ID cannot rent more than 5 books</a:t>
            </a:r>
          </a:p>
          <a:p>
            <a:r>
              <a:rPr lang="en-US" dirty="0"/>
              <a:t> User must sign a “DO NOT COPY DISCLAIMER” consent before checking out</a:t>
            </a:r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will use secured database</a:t>
            </a:r>
          </a:p>
          <a:p>
            <a:r>
              <a:rPr lang="en-US" dirty="0"/>
              <a:t>Normal users can only read information</a:t>
            </a:r>
          </a:p>
          <a:p>
            <a:r>
              <a:rPr lang="en-US" dirty="0"/>
              <a:t>System will have different types of users and every user has access constraints</a:t>
            </a:r>
          </a:p>
        </p:txBody>
      </p:sp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5FD2F-7BFC-492D-9C9B-AF60E715C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2693" y="985626"/>
            <a:ext cx="5944115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99106-8D37-4BE9-84F1-804DD4B1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6336" y="838200"/>
            <a:ext cx="4470242" cy="2801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F607A-D3A6-47FB-A526-C8EFB21AB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3749352"/>
            <a:ext cx="3514445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2E1D2-2801-4ADE-84E0-1B02FC1525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3749352"/>
            <a:ext cx="3526456" cy="222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project size and all the features, the cost range is estimated between $30,000 to $40,000.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$10,000 - $15,000</a:t>
            </a:r>
          </a:p>
          <a:p>
            <a:r>
              <a:rPr lang="en-US" dirty="0"/>
              <a:t>Equipment $10,000</a:t>
            </a:r>
          </a:p>
          <a:p>
            <a:r>
              <a:rPr lang="en-US" dirty="0"/>
              <a:t>Technicians $5,000 -  $10,000</a:t>
            </a:r>
          </a:p>
          <a:p>
            <a:r>
              <a:rPr lang="en-US" dirty="0"/>
              <a:t>Training cost $5,000 - $7,000</a:t>
            </a:r>
          </a:p>
        </p:txBody>
      </p:sp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118</TotalTime>
  <Words>426</Words>
  <Application>Microsoft Office PowerPoint</Application>
  <PresentationFormat>Custom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Corbel</vt:lpstr>
      <vt:lpstr>Wingdings 2</vt:lpstr>
      <vt:lpstr>Frame</vt:lpstr>
      <vt:lpstr>Library Management System</vt:lpstr>
      <vt:lpstr>What will Be Covered?</vt:lpstr>
      <vt:lpstr>Objectives</vt:lpstr>
      <vt:lpstr>System Requirements</vt:lpstr>
      <vt:lpstr>Security Requirements</vt:lpstr>
      <vt:lpstr>System Sequence Diagram</vt:lpstr>
      <vt:lpstr>User Interface</vt:lpstr>
      <vt:lpstr>Project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khalil agbo</dc:creator>
  <cp:lastModifiedBy>khalil agbo</cp:lastModifiedBy>
  <cp:revision>2</cp:revision>
  <dcterms:created xsi:type="dcterms:W3CDTF">2022-03-10T01:16:30Z</dcterms:created>
  <dcterms:modified xsi:type="dcterms:W3CDTF">2022-03-11T00:32:55Z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