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363075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16" d="100"/>
          <a:sy n="116" d="100"/>
        </p:scale>
        <p:origin x="7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149383"/>
            <a:ext cx="7958614" cy="2445079"/>
          </a:xfrm>
        </p:spPr>
        <p:txBody>
          <a:bodyPr anchor="b"/>
          <a:lstStyle>
            <a:lvl1pPr algn="ctr">
              <a:defRPr sz="6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385" y="3688754"/>
            <a:ext cx="7022306" cy="1695623"/>
          </a:xfrm>
        </p:spPr>
        <p:txBody>
          <a:bodyPr/>
          <a:lstStyle>
            <a:lvl1pPr marL="0" indent="0" algn="ctr">
              <a:buNone/>
              <a:defRPr sz="2458"/>
            </a:lvl1pPr>
            <a:lvl2pPr marL="468173" indent="0" algn="ctr">
              <a:buNone/>
              <a:defRPr sz="2048"/>
            </a:lvl2pPr>
            <a:lvl3pPr marL="936346" indent="0" algn="ctr">
              <a:buNone/>
              <a:defRPr sz="1843"/>
            </a:lvl3pPr>
            <a:lvl4pPr marL="1404518" indent="0" algn="ctr">
              <a:buNone/>
              <a:defRPr sz="1638"/>
            </a:lvl4pPr>
            <a:lvl5pPr marL="1872691" indent="0" algn="ctr">
              <a:buNone/>
              <a:defRPr sz="1638"/>
            </a:lvl5pPr>
            <a:lvl6pPr marL="2340864" indent="0" algn="ctr">
              <a:buNone/>
              <a:defRPr sz="1638"/>
            </a:lvl6pPr>
            <a:lvl7pPr marL="2809037" indent="0" algn="ctr">
              <a:buNone/>
              <a:defRPr sz="1638"/>
            </a:lvl7pPr>
            <a:lvl8pPr marL="3277210" indent="0" algn="ctr">
              <a:buNone/>
              <a:defRPr sz="1638"/>
            </a:lvl8pPr>
            <a:lvl9pPr marL="3745382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7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0451" y="373915"/>
            <a:ext cx="2018913" cy="59517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712" y="373915"/>
            <a:ext cx="5939701" cy="59517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35" y="1750900"/>
            <a:ext cx="8075652" cy="2921414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835" y="4699951"/>
            <a:ext cx="8075652" cy="1536303"/>
          </a:xfrm>
        </p:spPr>
        <p:txBody>
          <a:bodyPr/>
          <a:lstStyle>
            <a:lvl1pPr marL="0" indent="0">
              <a:buNone/>
              <a:defRPr sz="2458">
                <a:solidFill>
                  <a:schemeClr val="tx1"/>
                </a:solidFill>
              </a:defRPr>
            </a:lvl1pPr>
            <a:lvl2pPr marL="468173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2pPr>
            <a:lvl3pPr marL="936346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3pPr>
            <a:lvl4pPr marL="1404518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2691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40864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9037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721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5382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711" y="1869575"/>
            <a:ext cx="3979307" cy="4456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057" y="1869575"/>
            <a:ext cx="3979307" cy="4456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1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31" y="373916"/>
            <a:ext cx="8075652" cy="1357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932" y="1721635"/>
            <a:ext cx="3961019" cy="843747"/>
          </a:xfrm>
        </p:spPr>
        <p:txBody>
          <a:bodyPr anchor="b"/>
          <a:lstStyle>
            <a:lvl1pPr marL="0" indent="0">
              <a:buNone/>
              <a:defRPr sz="2458" b="1"/>
            </a:lvl1pPr>
            <a:lvl2pPr marL="468173" indent="0">
              <a:buNone/>
              <a:defRPr sz="2048" b="1"/>
            </a:lvl2pPr>
            <a:lvl3pPr marL="936346" indent="0">
              <a:buNone/>
              <a:defRPr sz="1843" b="1"/>
            </a:lvl3pPr>
            <a:lvl4pPr marL="1404518" indent="0">
              <a:buNone/>
              <a:defRPr sz="1638" b="1"/>
            </a:lvl4pPr>
            <a:lvl5pPr marL="1872691" indent="0">
              <a:buNone/>
              <a:defRPr sz="1638" b="1"/>
            </a:lvl5pPr>
            <a:lvl6pPr marL="2340864" indent="0">
              <a:buNone/>
              <a:defRPr sz="1638" b="1"/>
            </a:lvl6pPr>
            <a:lvl7pPr marL="2809037" indent="0">
              <a:buNone/>
              <a:defRPr sz="1638" b="1"/>
            </a:lvl7pPr>
            <a:lvl8pPr marL="3277210" indent="0">
              <a:buNone/>
              <a:defRPr sz="1638" b="1"/>
            </a:lvl8pPr>
            <a:lvl9pPr marL="3745382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932" y="2565382"/>
            <a:ext cx="3961019" cy="3773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0057" y="1721635"/>
            <a:ext cx="3980526" cy="843747"/>
          </a:xfrm>
        </p:spPr>
        <p:txBody>
          <a:bodyPr anchor="b"/>
          <a:lstStyle>
            <a:lvl1pPr marL="0" indent="0">
              <a:buNone/>
              <a:defRPr sz="2458" b="1"/>
            </a:lvl1pPr>
            <a:lvl2pPr marL="468173" indent="0">
              <a:buNone/>
              <a:defRPr sz="2048" b="1"/>
            </a:lvl2pPr>
            <a:lvl3pPr marL="936346" indent="0">
              <a:buNone/>
              <a:defRPr sz="1843" b="1"/>
            </a:lvl3pPr>
            <a:lvl4pPr marL="1404518" indent="0">
              <a:buNone/>
              <a:defRPr sz="1638" b="1"/>
            </a:lvl4pPr>
            <a:lvl5pPr marL="1872691" indent="0">
              <a:buNone/>
              <a:defRPr sz="1638" b="1"/>
            </a:lvl5pPr>
            <a:lvl6pPr marL="2340864" indent="0">
              <a:buNone/>
              <a:defRPr sz="1638" b="1"/>
            </a:lvl6pPr>
            <a:lvl7pPr marL="2809037" indent="0">
              <a:buNone/>
              <a:defRPr sz="1638" b="1"/>
            </a:lvl7pPr>
            <a:lvl8pPr marL="3277210" indent="0">
              <a:buNone/>
              <a:defRPr sz="1638" b="1"/>
            </a:lvl8pPr>
            <a:lvl9pPr marL="3745382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0057" y="2565382"/>
            <a:ext cx="3980526" cy="3773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3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31" y="468207"/>
            <a:ext cx="3019835" cy="1638723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526" y="1011198"/>
            <a:ext cx="4740057" cy="4990953"/>
          </a:xfrm>
        </p:spPr>
        <p:txBody>
          <a:bodyPr/>
          <a:lstStyle>
            <a:lvl1pPr>
              <a:defRPr sz="3277"/>
            </a:lvl1pPr>
            <a:lvl2pPr>
              <a:defRPr sz="2867"/>
            </a:lvl2pPr>
            <a:lvl3pPr>
              <a:defRPr sz="2458"/>
            </a:lvl3pPr>
            <a:lvl4pPr>
              <a:defRPr sz="2048"/>
            </a:lvl4pPr>
            <a:lvl5pPr>
              <a:defRPr sz="2048"/>
            </a:lvl5pPr>
            <a:lvl6pPr>
              <a:defRPr sz="2048"/>
            </a:lvl6pPr>
            <a:lvl7pPr>
              <a:defRPr sz="2048"/>
            </a:lvl7pPr>
            <a:lvl8pPr>
              <a:defRPr sz="2048"/>
            </a:lvl8pPr>
            <a:lvl9pPr>
              <a:defRPr sz="20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931" y="2106930"/>
            <a:ext cx="3019835" cy="3903348"/>
          </a:xfrm>
        </p:spPr>
        <p:txBody>
          <a:bodyPr/>
          <a:lstStyle>
            <a:lvl1pPr marL="0" indent="0">
              <a:buNone/>
              <a:defRPr sz="1638"/>
            </a:lvl1pPr>
            <a:lvl2pPr marL="468173" indent="0">
              <a:buNone/>
              <a:defRPr sz="1434"/>
            </a:lvl2pPr>
            <a:lvl3pPr marL="936346" indent="0">
              <a:buNone/>
              <a:defRPr sz="1229"/>
            </a:lvl3pPr>
            <a:lvl4pPr marL="1404518" indent="0">
              <a:buNone/>
              <a:defRPr sz="1024"/>
            </a:lvl4pPr>
            <a:lvl5pPr marL="1872691" indent="0">
              <a:buNone/>
              <a:defRPr sz="1024"/>
            </a:lvl5pPr>
            <a:lvl6pPr marL="2340864" indent="0">
              <a:buNone/>
              <a:defRPr sz="1024"/>
            </a:lvl6pPr>
            <a:lvl7pPr marL="2809037" indent="0">
              <a:buNone/>
              <a:defRPr sz="1024"/>
            </a:lvl7pPr>
            <a:lvl8pPr marL="3277210" indent="0">
              <a:buNone/>
              <a:defRPr sz="1024"/>
            </a:lvl8pPr>
            <a:lvl9pPr marL="3745382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31" y="468207"/>
            <a:ext cx="3019835" cy="1638723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80526" y="1011198"/>
            <a:ext cx="4740057" cy="4990953"/>
          </a:xfrm>
        </p:spPr>
        <p:txBody>
          <a:bodyPr anchor="t"/>
          <a:lstStyle>
            <a:lvl1pPr marL="0" indent="0">
              <a:buNone/>
              <a:defRPr sz="3277"/>
            </a:lvl1pPr>
            <a:lvl2pPr marL="468173" indent="0">
              <a:buNone/>
              <a:defRPr sz="2867"/>
            </a:lvl2pPr>
            <a:lvl3pPr marL="936346" indent="0">
              <a:buNone/>
              <a:defRPr sz="2458"/>
            </a:lvl3pPr>
            <a:lvl4pPr marL="1404518" indent="0">
              <a:buNone/>
              <a:defRPr sz="2048"/>
            </a:lvl4pPr>
            <a:lvl5pPr marL="1872691" indent="0">
              <a:buNone/>
              <a:defRPr sz="2048"/>
            </a:lvl5pPr>
            <a:lvl6pPr marL="2340864" indent="0">
              <a:buNone/>
              <a:defRPr sz="2048"/>
            </a:lvl6pPr>
            <a:lvl7pPr marL="2809037" indent="0">
              <a:buNone/>
              <a:defRPr sz="2048"/>
            </a:lvl7pPr>
            <a:lvl8pPr marL="3277210" indent="0">
              <a:buNone/>
              <a:defRPr sz="2048"/>
            </a:lvl8pPr>
            <a:lvl9pPr marL="3745382" indent="0">
              <a:buNone/>
              <a:defRPr sz="20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931" y="2106930"/>
            <a:ext cx="3019835" cy="3903348"/>
          </a:xfrm>
        </p:spPr>
        <p:txBody>
          <a:bodyPr/>
          <a:lstStyle>
            <a:lvl1pPr marL="0" indent="0">
              <a:buNone/>
              <a:defRPr sz="1638"/>
            </a:lvl1pPr>
            <a:lvl2pPr marL="468173" indent="0">
              <a:buNone/>
              <a:defRPr sz="1434"/>
            </a:lvl2pPr>
            <a:lvl3pPr marL="936346" indent="0">
              <a:buNone/>
              <a:defRPr sz="1229"/>
            </a:lvl3pPr>
            <a:lvl4pPr marL="1404518" indent="0">
              <a:buNone/>
              <a:defRPr sz="1024"/>
            </a:lvl4pPr>
            <a:lvl5pPr marL="1872691" indent="0">
              <a:buNone/>
              <a:defRPr sz="1024"/>
            </a:lvl5pPr>
            <a:lvl6pPr marL="2340864" indent="0">
              <a:buNone/>
              <a:defRPr sz="1024"/>
            </a:lvl6pPr>
            <a:lvl7pPr marL="2809037" indent="0">
              <a:buNone/>
              <a:defRPr sz="1024"/>
            </a:lvl7pPr>
            <a:lvl8pPr marL="3277210" indent="0">
              <a:buNone/>
              <a:defRPr sz="1024"/>
            </a:lvl8pPr>
            <a:lvl9pPr marL="3745382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712" y="373916"/>
            <a:ext cx="8075652" cy="135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712" y="1869575"/>
            <a:ext cx="8075652" cy="445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11" y="6509375"/>
            <a:ext cx="2106692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22E1-6847-7045-86F6-88A3A03F30A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1519" y="6509375"/>
            <a:ext cx="3160038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2672" y="6509375"/>
            <a:ext cx="2106692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46EF-2C57-924B-89DD-8405B241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6346" rtl="0" eaLnBrk="1" latinLnBrk="0" hangingPunct="1">
        <a:lnSpc>
          <a:spcPct val="90000"/>
        </a:lnSpc>
        <a:spcBef>
          <a:spcPct val="0"/>
        </a:spcBef>
        <a:buNone/>
        <a:defRPr sz="45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086" indent="-234086" algn="l" defTabSz="936346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1pPr>
      <a:lvl2pPr marL="702259" indent="-234086" algn="l" defTabSz="936346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indent="-234086" algn="l" defTabSz="936346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3pPr>
      <a:lvl4pPr marL="1638605" indent="-234086" algn="l" defTabSz="936346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4pPr>
      <a:lvl5pPr marL="2106778" indent="-234086" algn="l" defTabSz="936346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indent="-234086" algn="l" defTabSz="936346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6pPr>
      <a:lvl7pPr marL="3043123" indent="-234086" algn="l" defTabSz="936346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7pPr>
      <a:lvl8pPr marL="3511296" indent="-234086" algn="l" defTabSz="936346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8pPr>
      <a:lvl9pPr marL="3979469" indent="-234086" algn="l" defTabSz="936346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346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1pPr>
      <a:lvl2pPr marL="468173" algn="l" defTabSz="936346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2pPr>
      <a:lvl3pPr marL="936346" algn="l" defTabSz="936346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404518" algn="l" defTabSz="936346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4pPr>
      <a:lvl5pPr marL="1872691" algn="l" defTabSz="936346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5pPr>
      <a:lvl6pPr marL="2340864" algn="l" defTabSz="936346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6pPr>
      <a:lvl7pPr marL="2809037" algn="l" defTabSz="936346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7pPr>
      <a:lvl8pPr marL="3277210" algn="l" defTabSz="936346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8pPr>
      <a:lvl9pPr marL="3745382" algn="l" defTabSz="936346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40ADBF-31B2-09EC-27F3-AFA125B2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5"/>
            <a:ext cx="9363075" cy="70245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D5653B-03B8-13F4-D671-12D82ADFACD0}"/>
              </a:ext>
            </a:extLst>
          </p:cNvPr>
          <p:cNvSpPr/>
          <p:nvPr/>
        </p:nvSpPr>
        <p:spPr>
          <a:xfrm>
            <a:off x="1758950" y="5269865"/>
            <a:ext cx="5857875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3C436-C5A2-0A74-177A-AE54CF28F305}"/>
              </a:ext>
            </a:extLst>
          </p:cNvPr>
          <p:cNvGrpSpPr/>
          <p:nvPr/>
        </p:nvGrpSpPr>
        <p:grpSpPr>
          <a:xfrm>
            <a:off x="0" y="5008884"/>
            <a:ext cx="9363075" cy="2595955"/>
            <a:chOff x="0" y="5008884"/>
            <a:chExt cx="9363075" cy="25959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AD4A6A-498A-FD16-602C-9A3138C3F6D9}"/>
                </a:ext>
              </a:extLst>
            </p:cNvPr>
            <p:cNvSpPr/>
            <p:nvPr/>
          </p:nvSpPr>
          <p:spPr>
            <a:xfrm>
              <a:off x="0" y="5016843"/>
              <a:ext cx="9363075" cy="20062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8E9C38-5888-DA8D-0D0E-9105B6CC21B4}"/>
                </a:ext>
              </a:extLst>
            </p:cNvPr>
            <p:cNvSpPr txBox="1"/>
            <p:nvPr/>
          </p:nvSpPr>
          <p:spPr>
            <a:xfrm>
              <a:off x="34734" y="5008884"/>
              <a:ext cx="14872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S – Start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P – Plunger Lane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L – Launch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D – Drain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T – Trough Enter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J – Jukebox </a:t>
              </a:r>
              <a:r>
                <a:rPr lang="en-US" sz="1000" dirty="0" err="1">
                  <a:solidFill>
                    <a:schemeClr val="bg1"/>
                  </a:solidFill>
                </a:rPr>
                <a:t>Opto</a:t>
              </a:r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dirty="0">
                  <a:solidFill>
                    <a:schemeClr val="bg1"/>
                  </a:solidFill>
                </a:rPr>
                <a:t>X - Left Outlane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C – Left </a:t>
              </a:r>
              <a:r>
                <a:rPr lang="en-US" sz="1000" dirty="0" err="1">
                  <a:solidFill>
                    <a:schemeClr val="bg1"/>
                  </a:solidFill>
                </a:rPr>
                <a:t>Inlane</a:t>
              </a:r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dirty="0">
                  <a:solidFill>
                    <a:schemeClr val="bg1"/>
                  </a:solidFill>
                </a:rPr>
                <a:t>Comma - Right </a:t>
              </a:r>
              <a:r>
                <a:rPr lang="en-US" sz="1000" dirty="0" err="1">
                  <a:solidFill>
                    <a:schemeClr val="bg1"/>
                  </a:solidFill>
                </a:rPr>
                <a:t>Inlane</a:t>
              </a:r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dirty="0">
                  <a:solidFill>
                    <a:schemeClr val="bg1"/>
                  </a:solidFill>
                </a:rPr>
                <a:t>Period – Right Outlane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V – Left Sling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M – Right Sling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380A53-C6C6-BC81-1EF0-212A3ABD34B0}"/>
                </a:ext>
              </a:extLst>
            </p:cNvPr>
            <p:cNvSpPr txBox="1"/>
            <p:nvPr/>
          </p:nvSpPr>
          <p:spPr>
            <a:xfrm>
              <a:off x="7755876" y="5030918"/>
              <a:ext cx="15945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0 – Lower VUK </a:t>
              </a:r>
              <a:r>
                <a:rPr lang="en-US" sz="1000" dirty="0" err="1">
                  <a:solidFill>
                    <a:schemeClr val="bg1"/>
                  </a:solidFill>
                </a:rPr>
                <a:t>Opto</a:t>
              </a:r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dirty="0">
                  <a:solidFill>
                    <a:schemeClr val="bg1"/>
                  </a:solidFill>
                </a:rPr>
                <a:t>1 – Start World Tour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2 – Start Money Bags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3 – Start Music Awards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4 – Start Jukebox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5 – Start Play Poker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6 – Start Jukebox </a:t>
              </a:r>
              <a:r>
                <a:rPr lang="en-US" sz="1000" dirty="0" err="1">
                  <a:solidFill>
                    <a:schemeClr val="bg1"/>
                  </a:solidFill>
                </a:rPr>
                <a:t>Hurryup</a:t>
              </a:r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dirty="0">
                  <a:solidFill>
                    <a:schemeClr val="bg1"/>
                  </a:solidFill>
                </a:rPr>
                <a:t>7 – Start Metal Rodeo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8 – Start Honky </a:t>
              </a:r>
              <a:r>
                <a:rPr lang="en-US" sz="1000" dirty="0" err="1">
                  <a:solidFill>
                    <a:schemeClr val="bg1"/>
                  </a:solidFill>
                </a:rPr>
                <a:t>Tonk</a:t>
              </a:r>
              <a:r>
                <a:rPr lang="en-US" sz="1000" dirty="0">
                  <a:solidFill>
                    <a:schemeClr val="bg1"/>
                  </a:solidFill>
                </a:rPr>
                <a:t> MB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9 – Spinner</a:t>
              </a:r>
            </a:p>
            <a:p>
              <a:endParaRPr lang="en-US" sz="1000" dirty="0">
                <a:solidFill>
                  <a:schemeClr val="bg1"/>
                </a:solidFill>
              </a:endParaRPr>
            </a:p>
            <a:p>
              <a:endParaRPr lang="en-US" sz="1000" dirty="0">
                <a:solidFill>
                  <a:schemeClr val="bg1"/>
                </a:solidFill>
              </a:endParaRPr>
            </a:p>
            <a:p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0FC06F-6313-0397-2AC3-4B2E9E2717BF}"/>
                </a:ext>
              </a:extLst>
            </p:cNvPr>
            <p:cNvSpPr txBox="1"/>
            <p:nvPr/>
          </p:nvSpPr>
          <p:spPr>
            <a:xfrm>
              <a:off x="1746250" y="6743065"/>
              <a:ext cx="587057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Z – Left Flipper		O – Right Flipper	</a:t>
              </a:r>
            </a:p>
            <a:p>
              <a:pPr algn="ctr"/>
              <a:endParaRPr lang="en-US" sz="1000" dirty="0">
                <a:solidFill>
                  <a:schemeClr val="bg1"/>
                </a:solidFill>
              </a:endParaRPr>
            </a:p>
            <a:p>
              <a:pPr algn="ctr"/>
              <a:endParaRPr lang="en-US" sz="1000" dirty="0">
                <a:solidFill>
                  <a:schemeClr val="bg1"/>
                </a:solidFill>
              </a:endParaRPr>
            </a:p>
            <a:p>
              <a:pPr algn="ctr"/>
              <a:endParaRPr lang="en-US" sz="1000" dirty="0">
                <a:solidFill>
                  <a:schemeClr val="bg1"/>
                </a:solidFill>
              </a:endParaRPr>
            </a:p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13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2439</TotalTime>
  <Words>104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Gabe Knuth</dc:creator>
  <cp:lastModifiedBy>Gabe Knuth</cp:lastModifiedBy>
  <cp:revision>1</cp:revision>
  <dcterms:created xsi:type="dcterms:W3CDTF">2023-10-03T04:29:47Z</dcterms:created>
  <dcterms:modified xsi:type="dcterms:W3CDTF">2023-10-04T21:08:50Z</dcterms:modified>
</cp:coreProperties>
</file>