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48"/>
    <a:srgbClr val="002488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7" autoAdjust="0"/>
    <p:restoredTop sz="96208"/>
  </p:normalViewPr>
  <p:slideViewPr>
    <p:cSldViewPr snapToGrid="0" snapToObjects="1">
      <p:cViewPr>
        <p:scale>
          <a:sx n="52" d="100"/>
          <a:sy n="52" d="100"/>
        </p:scale>
        <p:origin x="2184" y="1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9B173D-BDE1-334A-A54B-AB7416F08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8520C-8460-0D42-86C9-D0794A4B3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5B03-F712-974C-A1D8-1F9A468F5B60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F3C87-CBF7-CC4C-8F0D-1EB8B06357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A787-5DE4-CD4A-B75E-AC89ED789C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74958-CA5E-0C46-B182-67DF590D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9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3EF3F-35E2-3B43-BF81-CFC248C52316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03F89-1949-E64B-AC42-D3BE5974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CL Branding background">
            <a:extLst>
              <a:ext uri="{FF2B5EF4-FFF2-40B4-BE49-F238E27FC236}">
                <a16:creationId xmlns:a16="http://schemas.microsoft.com/office/drawing/2014/main" id="{EA4C8DDC-D29E-5E43-9BC2-FD84B2117884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UCL Branding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1342239"/>
          </a:xfrm>
          <a:prstGeom prst="rect">
            <a:avLst/>
          </a:prstGeom>
        </p:spPr>
      </p:pic>
      <p:sp>
        <p:nvSpPr>
          <p:cNvPr id="13" name="Faculty, Department title">
            <a:extLst>
              <a:ext uri="{FF2B5EF4-FFF2-40B4-BE49-F238E27FC236}">
                <a16:creationId xmlns:a16="http://schemas.microsoft.com/office/drawing/2014/main" id="{7B844C1D-C9E2-A040-B3FD-0E3861E051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9" name="Main image" descr="Image">
            <a:extLst>
              <a:ext uri="{FF2B5EF4-FFF2-40B4-BE49-F238E27FC236}">
                <a16:creationId xmlns:a16="http://schemas.microsoft.com/office/drawing/2014/main" id="{FD55159A-63D1-334F-B344-448B05BC84B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0000"/>
            <a:ext cx="12192000" cy="5421086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Main Headline" descr="Headline">
            <a:extLst>
              <a:ext uri="{FF2B5EF4-FFF2-40B4-BE49-F238E27FC236}">
                <a16:creationId xmlns:a16="http://schemas.microsoft.com/office/drawing/2014/main" id="{6D1BEB54-27B8-4348-8671-D93B41DC5E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9105"/>
            <a:ext cx="7560000" cy="234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</p:spTree>
    <p:extLst>
      <p:ext uri="{BB962C8B-B14F-4D97-AF65-F5344CB8AC3E}">
        <p14:creationId xmlns:p14="http://schemas.microsoft.com/office/powerpoint/2010/main" val="207983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7" name="Text" descr="Text">
            <a:extLst>
              <a:ext uri="{FF2B5EF4-FFF2-40B4-BE49-F238E27FC236}">
                <a16:creationId xmlns:a16="http://schemas.microsoft.com/office/drawing/2014/main" id="{2D2A157B-B06B-5E44-8987-B8F38A743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5399088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35F69D9D-B78C-6D4D-8B1E-AB31E336A5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0000" y="2412000"/>
            <a:ext cx="5399088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3/15/24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2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8" name="Text" descr="Text">
            <a:extLst>
              <a:ext uri="{FF2B5EF4-FFF2-40B4-BE49-F238E27FC236}">
                <a16:creationId xmlns:a16="http://schemas.microsoft.com/office/drawing/2014/main" id="{83D66963-CB2B-4B4F-BCF3-CFD7FD192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71450">
              <a:buFont typeface="Arial" panose="020B0604020202020204" pitchFamily="34" charset="0"/>
              <a:buChar char="•"/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7085F07-56B0-4443-841E-8375628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BB07EA65-C349-F04B-BF09-CC2483489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3/15/24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7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4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5" name="Text" descr="Text">
            <a:extLst>
              <a:ext uri="{FF2B5EF4-FFF2-40B4-BE49-F238E27FC236}">
                <a16:creationId xmlns:a16="http://schemas.microsoft.com/office/drawing/2014/main" id="{23293D9A-92DE-2745-A551-12503D5B3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11753E1-8533-844D-B406-655C6C9330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8768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562D057E-84DA-844C-8F30-A88C629E1D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6800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3FA6CE8B-790A-C44A-B1D0-DA5AC754A4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4832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3/15/24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4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4 column colour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in Headline" descr="Headline">
            <a:extLst>
              <a:ext uri="{FF2B5EF4-FFF2-40B4-BE49-F238E27FC236}">
                <a16:creationId xmlns:a16="http://schemas.microsoft.com/office/drawing/2014/main" id="{5CB62203-BCF9-3241-9684-0F4402446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922302"/>
            <a:ext cx="2610000" cy="5220000"/>
          </a:xfrm>
          <a:solidFill>
            <a:srgbClr val="002248"/>
          </a:solidFill>
        </p:spPr>
        <p:txBody>
          <a:bodyPr lIns="180000" tIns="180000" rIns="180000" bIns="180000"/>
          <a:lstStyle>
            <a:lvl1pPr marL="11112" indent="0"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</a:lstStyle>
          <a:p>
            <a:pPr lvl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E0051C4D-5840-9846-A6CC-052B1F915D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6800" y="900000"/>
            <a:ext cx="2610000" cy="5220000"/>
          </a:xfrm>
          <a:solidFill>
            <a:srgbClr val="002248"/>
          </a:solidFill>
        </p:spPr>
        <p:txBody>
          <a:bodyPr lIns="180000" tIns="180000" rIns="180000" bIns="180000"/>
          <a:lstStyle>
            <a:lvl1pPr marL="11112" indent="0"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9" name="Picture" descr="Image">
            <a:extLst>
              <a:ext uri="{FF2B5EF4-FFF2-40B4-BE49-F238E27FC236}">
                <a16:creationId xmlns:a16="http://schemas.microsoft.com/office/drawing/2014/main" id="{7D295661-D9DD-8D43-9041-6814DE8FF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5624" y="1290917"/>
            <a:ext cx="1328200" cy="1557617"/>
          </a:xfrm>
          <a:prstGeom prst="rect">
            <a:avLst/>
          </a:prstGeom>
        </p:spPr>
      </p:pic>
      <p:sp>
        <p:nvSpPr>
          <p:cNvPr id="13" name="Text" descr="Text">
            <a:extLst>
              <a:ext uri="{FF2B5EF4-FFF2-40B4-BE49-F238E27FC236}">
                <a16:creationId xmlns:a16="http://schemas.microsoft.com/office/drawing/2014/main" id="{73CED3B5-33C7-894B-9D58-FC396998F4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3712" y="3073400"/>
            <a:ext cx="2222500" cy="30226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background">
            <a:extLst>
              <a:ext uri="{FF2B5EF4-FFF2-40B4-BE49-F238E27FC236}">
                <a16:creationId xmlns:a16="http://schemas.microsoft.com/office/drawing/2014/main" id="{E69AB749-3152-6149-94E2-048594181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8800" y="900000"/>
            <a:ext cx="2610000" cy="5220000"/>
          </a:xfrm>
          <a:solidFill>
            <a:srgbClr val="002248"/>
          </a:solidFill>
        </p:spPr>
        <p:txBody>
          <a:bodyPr lIns="180000" tIns="180000" rIns="180000" bIns="180000"/>
          <a:lstStyle>
            <a:lvl1pPr marL="11112" indent="0"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21" name="Picture" descr="Image">
            <a:extLst>
              <a:ext uri="{FF2B5EF4-FFF2-40B4-BE49-F238E27FC236}">
                <a16:creationId xmlns:a16="http://schemas.microsoft.com/office/drawing/2014/main" id="{34669171-BF23-B54C-8D3F-B1C89E122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096" y="1292400"/>
            <a:ext cx="1328200" cy="1557617"/>
          </a:xfrm>
          <a:prstGeom prst="rect">
            <a:avLst/>
          </a:prstGeom>
        </p:spPr>
      </p:pic>
      <p:sp>
        <p:nvSpPr>
          <p:cNvPr id="14" name="Text" descr="Text">
            <a:extLst>
              <a:ext uri="{FF2B5EF4-FFF2-40B4-BE49-F238E27FC236}">
                <a16:creationId xmlns:a16="http://schemas.microsoft.com/office/drawing/2014/main" id="{87F3A240-3369-0145-B540-5A60FA0848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56040" y="3073400"/>
            <a:ext cx="2222500" cy="30226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background">
            <a:extLst>
              <a:ext uri="{FF2B5EF4-FFF2-40B4-BE49-F238E27FC236}">
                <a16:creationId xmlns:a16="http://schemas.microsoft.com/office/drawing/2014/main" id="{F708712F-D0E9-B94A-A9B7-F258F0F10A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90800" y="900000"/>
            <a:ext cx="2610000" cy="5220000"/>
          </a:xfrm>
          <a:solidFill>
            <a:srgbClr val="002248"/>
          </a:solidFill>
        </p:spPr>
        <p:txBody>
          <a:bodyPr lIns="180000" tIns="180000" rIns="180000" bIns="180000"/>
          <a:lstStyle>
            <a:lvl1pPr marL="11112" indent="0"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2" name="Picture" descr="Image">
            <a:extLst>
              <a:ext uri="{FF2B5EF4-FFF2-40B4-BE49-F238E27FC236}">
                <a16:creationId xmlns:a16="http://schemas.microsoft.com/office/drawing/2014/main" id="{8073F21E-F4EF-B246-B7E8-4FA799EC37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0416" y="1290917"/>
            <a:ext cx="1328200" cy="1557617"/>
          </a:xfrm>
          <a:prstGeom prst="rect">
            <a:avLst/>
          </a:prstGeom>
        </p:spPr>
      </p:pic>
      <p:sp>
        <p:nvSpPr>
          <p:cNvPr id="16" name="Text" descr="Text">
            <a:extLst>
              <a:ext uri="{FF2B5EF4-FFF2-40B4-BE49-F238E27FC236}">
                <a16:creationId xmlns:a16="http://schemas.microsoft.com/office/drawing/2014/main" id="{5387EEB0-9F43-E241-9EDB-010FB36582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08368" y="3068960"/>
            <a:ext cx="2222500" cy="30226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73E51-46F8-B446-A241-A5395388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3/15/24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CFD4B-BF38-E841-868E-C9F3BBC7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88DCC-68B7-D349-B50E-BEE3CC1D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36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5400000" cy="2325802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96CC15FA-5D3D-604E-8882-80A2838906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3618500"/>
            <a:ext cx="5399088" cy="2617200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" descr="Image">
            <a:extLst>
              <a:ext uri="{FF2B5EF4-FFF2-40B4-BE49-F238E27FC236}">
                <a16:creationId xmlns:a16="http://schemas.microsoft.com/office/drawing/2014/main" id="{C443FA27-F0DB-1840-998D-206100BED3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940000" y="900000"/>
            <a:ext cx="5400000" cy="5344683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3/15/24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1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hree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" descr="Image">
            <a:extLst>
              <a:ext uri="{FF2B5EF4-FFF2-40B4-BE49-F238E27FC236}">
                <a16:creationId xmlns:a16="http://schemas.microsoft.com/office/drawing/2014/main" id="{935F83AB-29A1-EF49-B6EC-5214A87545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000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" descr="Text">
            <a:extLst>
              <a:ext uri="{FF2B5EF4-FFF2-40B4-BE49-F238E27FC236}">
                <a16:creationId xmlns:a16="http://schemas.microsoft.com/office/drawing/2014/main" id="{83D66963-CB2B-4B4F-BCF3-CFD7FD192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" descr="Image">
            <a:extLst>
              <a:ext uri="{FF2B5EF4-FFF2-40B4-BE49-F238E27FC236}">
                <a16:creationId xmlns:a16="http://schemas.microsoft.com/office/drawing/2014/main" id="{E95E3DE4-2C02-DF4D-871A-130A912A3EB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9580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7085F07-56B0-4443-841E-8375628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0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" descr="Image">
            <a:extLst>
              <a:ext uri="{FF2B5EF4-FFF2-40B4-BE49-F238E27FC236}">
                <a16:creationId xmlns:a16="http://schemas.microsoft.com/office/drawing/2014/main" id="{08A0AD7D-724B-E44B-89BE-D93B46E6BC8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5624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BB07EA65-C349-F04B-BF09-CC2483489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218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3/15/24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5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1" name="Table" descr="Text / Table">
            <a:extLst>
              <a:ext uri="{FF2B5EF4-FFF2-40B4-BE49-F238E27FC236}">
                <a16:creationId xmlns:a16="http://schemas.microsoft.com/office/drawing/2014/main" id="{4DEFD8C9-6C2B-9C49-9F6F-5A35A2B747AF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60363" y="2286001"/>
            <a:ext cx="11553825" cy="4073524"/>
          </a:xfrm>
        </p:spPr>
        <p:txBody>
          <a:bodyPr/>
          <a:lstStyle/>
          <a:p>
            <a:r>
              <a:rPr lang="en-GB" dirty="0"/>
              <a:t>Click to add table</a:t>
            </a:r>
            <a:endParaRPr lang="en-US" dirty="0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D31E44D0-02C4-914B-B5F4-F5B0F5862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66454" y="2414430"/>
            <a:ext cx="2557322" cy="2623913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3/15/24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63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7" name="Table" descr="Text / Table">
            <a:extLst>
              <a:ext uri="{FF2B5EF4-FFF2-40B4-BE49-F238E27FC236}">
                <a16:creationId xmlns:a16="http://schemas.microsoft.com/office/drawing/2014/main" id="{01422A73-1E05-8B44-93EA-70AD3FCEEC9E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60363" y="2286001"/>
            <a:ext cx="11553825" cy="4073524"/>
          </a:xfrm>
        </p:spPr>
        <p:txBody>
          <a:bodyPr/>
          <a:lstStyle/>
          <a:p>
            <a:r>
              <a:rPr lang="en-GB" dirty="0"/>
              <a:t>Click to add table</a:t>
            </a:r>
            <a:endParaRPr lang="en-US" dirty="0"/>
          </a:p>
        </p:txBody>
      </p:sp>
      <p:sp>
        <p:nvSpPr>
          <p:cNvPr id="9" name="Text">
            <a:extLst>
              <a:ext uri="{FF2B5EF4-FFF2-40B4-BE49-F238E27FC236}">
                <a16:creationId xmlns:a16="http://schemas.microsoft.com/office/drawing/2014/main" id="{AD015BAE-CDFB-0848-8398-8E01CAEB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3451091"/>
            <a:ext cx="2610000" cy="2894291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3/15/24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06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Contact 2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GB" dirty="0"/>
              <a:t>Useful links &amp; contact details</a:t>
            </a:r>
            <a:endParaRPr lang="en-US" dirty="0"/>
          </a:p>
        </p:txBody>
      </p:sp>
      <p:sp>
        <p:nvSpPr>
          <p:cNvPr id="21" name="Text" descr="Text">
            <a:extLst>
              <a:ext uri="{FF2B5EF4-FFF2-40B4-BE49-F238E27FC236}">
                <a16:creationId xmlns:a16="http://schemas.microsoft.com/office/drawing/2014/main" id="{82579D70-1A08-DC42-8CE8-ACA8360A7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5399088" cy="3600000"/>
          </a:xfrm>
        </p:spPr>
        <p:txBody>
          <a:bodyPr/>
          <a:lstStyle>
            <a:lvl1pPr marL="180975" indent="-169863">
              <a:tabLst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" descr="Text">
            <a:extLst>
              <a:ext uri="{FF2B5EF4-FFF2-40B4-BE49-F238E27FC236}">
                <a16:creationId xmlns:a16="http://schemas.microsoft.com/office/drawing/2014/main" id="{82B359B7-CB0C-544C-88EE-891FC732EE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2412000"/>
            <a:ext cx="5399088" cy="3600000"/>
          </a:xfrm>
        </p:spPr>
        <p:txBody>
          <a:bodyPr/>
          <a:lstStyle>
            <a:lvl1pPr marL="180975" indent="-169863">
              <a:tabLst/>
              <a:defRPr sz="2400">
                <a:latin typeface="+mn-lt"/>
              </a:defRPr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3/15/24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7E0FC6D2-4499-5C4C-8C93-C7590708B796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" descr="Image">
            <a:extLst>
              <a:ext uri="{FF2B5EF4-FFF2-40B4-BE49-F238E27FC236}">
                <a16:creationId xmlns:a16="http://schemas.microsoft.com/office/drawing/2014/main" id="{D7C34FC0-F8B1-D041-9578-733D7F3C687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0000"/>
            <a:ext cx="12192000" cy="5421086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Main Headline" descr="Headline">
            <a:extLst>
              <a:ext uri="{FF2B5EF4-FFF2-40B4-BE49-F238E27FC236}">
                <a16:creationId xmlns:a16="http://schemas.microsoft.com/office/drawing/2014/main" id="{5F848594-69CD-DA4E-BB25-23F671A7C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9105"/>
            <a:ext cx="7560000" cy="234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  <p:sp>
        <p:nvSpPr>
          <p:cNvPr id="5" name="Sub Heading" descr="Sub heading">
            <a:extLst>
              <a:ext uri="{FF2B5EF4-FFF2-40B4-BE49-F238E27FC236}">
                <a16:creationId xmlns:a16="http://schemas.microsoft.com/office/drawing/2014/main" id="{D5AB2EC5-97D3-8D44-BB0B-9125E87D1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3239999"/>
            <a:ext cx="6840000" cy="651777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pic>
        <p:nvPicPr>
          <p:cNvPr id="3" name="UCL Branding">
            <a:extLst>
              <a:ext uri="{FF2B5EF4-FFF2-40B4-BE49-F238E27FC236}">
                <a16:creationId xmlns:a16="http://schemas.microsoft.com/office/drawing/2014/main" id="{D331EFEF-5306-9919-6E35-67D73A9422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1342239"/>
          </a:xfrm>
          <a:prstGeom prst="rect">
            <a:avLst/>
          </a:prstGeom>
        </p:spPr>
      </p:pic>
      <p:sp>
        <p:nvSpPr>
          <p:cNvPr id="4" name="Faculty, Department title">
            <a:extLst>
              <a:ext uri="{FF2B5EF4-FFF2-40B4-BE49-F238E27FC236}">
                <a16:creationId xmlns:a16="http://schemas.microsoft.com/office/drawing/2014/main" id="{0B0FDC54-FBC7-0010-53EC-C3D224945D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69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2 - single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</a:extLst>
          </p:cNvPr>
          <p:cNvSpPr/>
          <p:nvPr userDrawn="1"/>
        </p:nvSpPr>
        <p:spPr>
          <a:xfrm>
            <a:off x="0" y="-1"/>
            <a:ext cx="12192000" cy="25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ain Headline" descr="Headline">
            <a:extLst>
              <a:ext uri="{FF2B5EF4-FFF2-40B4-BE49-F238E27FC236}">
                <a16:creationId xmlns:a16="http://schemas.microsoft.com/office/drawing/2014/main" id="{14916FEE-2CA1-274A-AB9A-27AE550ED61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1620000"/>
            <a:ext cx="10800690" cy="81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1" name="Picture " descr="Image">
            <a:extLst>
              <a:ext uri="{FF2B5EF4-FFF2-40B4-BE49-F238E27FC236}">
                <a16:creationId xmlns:a16="http://schemas.microsoft.com/office/drawing/2014/main" id="{7AAB61C2-2ECC-1549-9211-9297F9B818D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05456"/>
            <a:ext cx="12192000" cy="4352544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UCL Branding">
            <a:extLst>
              <a:ext uri="{FF2B5EF4-FFF2-40B4-BE49-F238E27FC236}">
                <a16:creationId xmlns:a16="http://schemas.microsoft.com/office/drawing/2014/main" id="{90C77D3C-C771-DA14-AC1E-8A9AFE2E31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1342239"/>
          </a:xfrm>
          <a:prstGeom prst="rect">
            <a:avLst/>
          </a:prstGeom>
        </p:spPr>
      </p:pic>
      <p:sp>
        <p:nvSpPr>
          <p:cNvPr id="5" name="Faculty, Department title">
            <a:extLst>
              <a:ext uri="{FF2B5EF4-FFF2-40B4-BE49-F238E27FC236}">
                <a16:creationId xmlns:a16="http://schemas.microsoft.com/office/drawing/2014/main" id="{090BB0CB-BBA9-F32A-0E98-88B4D006FC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69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- Double lin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271759B8-0ABB-3643-884B-0A918443C549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40000"/>
            <a:ext cx="12192000" cy="1679261"/>
          </a:xfrm>
          <a:prstGeom prst="rect">
            <a:avLst/>
          </a:prstGeom>
          <a:solidFill>
            <a:srgbClr val="002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in Headline" descr="Headline">
            <a:extLst>
              <a:ext uri="{FF2B5EF4-FFF2-40B4-BE49-F238E27FC236}">
                <a16:creationId xmlns:a16="http://schemas.microsoft.com/office/drawing/2014/main" id="{0AFC6B55-24BD-7545-82A9-DD37164DF15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1620000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0" name="Sub Heading" descr="Sub heading">
            <a:extLst>
              <a:ext uri="{FF2B5EF4-FFF2-40B4-BE49-F238E27FC236}">
                <a16:creationId xmlns:a16="http://schemas.microsoft.com/office/drawing/2014/main" id="{790EF792-5BFA-7942-944E-20B5F5BA6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3420000"/>
            <a:ext cx="9000000" cy="1908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" name="UCL Branding">
            <a:extLst>
              <a:ext uri="{FF2B5EF4-FFF2-40B4-BE49-F238E27FC236}">
                <a16:creationId xmlns:a16="http://schemas.microsoft.com/office/drawing/2014/main" id="{4D09D4FB-2564-C1A7-DFC1-BE5A941691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1342239"/>
          </a:xfrm>
          <a:prstGeom prst="rect">
            <a:avLst/>
          </a:prstGeom>
        </p:spPr>
      </p:pic>
      <p:sp>
        <p:nvSpPr>
          <p:cNvPr id="5" name="Faculty, Department title">
            <a:extLst>
              <a:ext uri="{FF2B5EF4-FFF2-40B4-BE49-F238E27FC236}">
                <a16:creationId xmlns:a16="http://schemas.microsoft.com/office/drawing/2014/main" id="{823D982D-C777-33D6-9598-1B04FBC07F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25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 - Double line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59606069-DCB2-E341-97E0-98600856E2E5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" descr="Image">
            <a:extLst>
              <a:ext uri="{FF2B5EF4-FFF2-40B4-BE49-F238E27FC236}">
                <a16:creationId xmlns:a16="http://schemas.microsoft.com/office/drawing/2014/main" id="{A724F846-9E16-0743-9A5C-ED2946248F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6914"/>
            <a:ext cx="12192000" cy="1682804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3122579"/>
            <a:ext cx="12192000" cy="3735421"/>
          </a:xfrm>
          <a:prstGeom prst="rect">
            <a:avLst/>
          </a:prstGeom>
          <a:solidFill>
            <a:srgbClr val="002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Headline" descr="Headline">
            <a:extLst>
              <a:ext uri="{FF2B5EF4-FFF2-40B4-BE49-F238E27FC236}">
                <a16:creationId xmlns:a16="http://schemas.microsoft.com/office/drawing/2014/main" id="{F393605F-7BBC-284E-8DAE-0B5B8411382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3470479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0" name="Sub Heading" descr="Sub heading">
            <a:extLst>
              <a:ext uri="{FF2B5EF4-FFF2-40B4-BE49-F238E27FC236}">
                <a16:creationId xmlns:a16="http://schemas.microsoft.com/office/drawing/2014/main" id="{790EF792-5BFA-7942-944E-20B5F5BA6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4950000"/>
            <a:ext cx="9000000" cy="1908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UCL Branding">
            <a:extLst>
              <a:ext uri="{FF2B5EF4-FFF2-40B4-BE49-F238E27FC236}">
                <a16:creationId xmlns:a16="http://schemas.microsoft.com/office/drawing/2014/main" id="{343D598F-2F72-090E-DE6D-6CD71762F1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1342239"/>
          </a:xfrm>
          <a:prstGeom prst="rect">
            <a:avLst/>
          </a:prstGeom>
        </p:spPr>
      </p:pic>
      <p:sp>
        <p:nvSpPr>
          <p:cNvPr id="5" name="Faculty, Department title">
            <a:extLst>
              <a:ext uri="{FF2B5EF4-FFF2-40B4-BE49-F238E27FC236}">
                <a16:creationId xmlns:a16="http://schemas.microsoft.com/office/drawing/2014/main" id="{7B59F99D-EEFF-A119-2CD4-28FA300275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ection 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008000"/>
            <a:ext cx="10080000" cy="288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 Arial 44pt bold</a:t>
            </a:r>
          </a:p>
        </p:txBody>
      </p:sp>
      <p:sp>
        <p:nvSpPr>
          <p:cNvPr id="11" name="Sub Heading" descr="Sub heading">
            <a:extLst>
              <a:ext uri="{FF2B5EF4-FFF2-40B4-BE49-F238E27FC236}">
                <a16:creationId xmlns:a16="http://schemas.microsoft.com/office/drawing/2014/main" id="{169F44E5-11A5-074E-ADAE-05ACB4110A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228" y="2308225"/>
            <a:ext cx="8719457" cy="1447800"/>
          </a:xfrm>
        </p:spPr>
        <p:txBody>
          <a:bodyPr/>
          <a:lstStyle>
            <a:lvl1pPr marL="11112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GB" dirty="0"/>
              <a:t>Large text size, Arial 36 point</a:t>
            </a:r>
          </a:p>
        </p:txBody>
      </p:sp>
      <p:sp>
        <p:nvSpPr>
          <p:cNvPr id="3" name="Text" descr="Main text">
            <a:extLst>
              <a:ext uri="{FF2B5EF4-FFF2-40B4-BE49-F238E27FC236}">
                <a16:creationId xmlns:a16="http://schemas.microsoft.com/office/drawing/2014/main" id="{2EF862B8-1DA8-F84D-B71C-ED32E4C1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176077"/>
            <a:ext cx="5400000" cy="1483200"/>
          </a:xfrm>
        </p:spPr>
        <p:txBody>
          <a:bodyPr/>
          <a:lstStyle>
            <a:lvl1pPr marL="225425" indent="-215900">
              <a:buFont typeface="Arial" panose="020B0604020202020204" pitchFamily="34" charset="0"/>
              <a:buChar char="•"/>
              <a:tabLst/>
              <a:defRPr sz="2400"/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0" name="Text" descr="Main text">
            <a:extLst>
              <a:ext uri="{FF2B5EF4-FFF2-40B4-BE49-F238E27FC236}">
                <a16:creationId xmlns:a16="http://schemas.microsoft.com/office/drawing/2014/main" id="{C2A66C45-730D-F54A-A6B0-8A42E75C3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4176077"/>
            <a:ext cx="5400000" cy="1483200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aseline="0"/>
            </a:lvl1pPr>
          </a:lstStyle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91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008000"/>
            <a:ext cx="10080000" cy="2880000"/>
          </a:xfrm>
          <a:solidFill>
            <a:srgbClr val="002248"/>
          </a:solidFill>
        </p:spPr>
        <p:txBody>
          <a:bodyPr lIns="360000" tIns="18000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Main headline, Arial 44pt bold</a:t>
            </a:r>
          </a:p>
        </p:txBody>
      </p:sp>
      <p:sp>
        <p:nvSpPr>
          <p:cNvPr id="4" name="Sub Heading">
            <a:extLst>
              <a:ext uri="{FF2B5EF4-FFF2-40B4-BE49-F238E27FC236}">
                <a16:creationId xmlns:a16="http://schemas.microsoft.com/office/drawing/2014/main" id="{7EFF5C86-B7E9-E24F-A032-A4DF63C9C4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228" y="2308225"/>
            <a:ext cx="8719457" cy="1447800"/>
          </a:xfrm>
        </p:spPr>
        <p:txBody>
          <a:bodyPr/>
          <a:lstStyle>
            <a:lvl1pPr marL="11112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" descr="Main text">
            <a:extLst>
              <a:ext uri="{FF2B5EF4-FFF2-40B4-BE49-F238E27FC236}">
                <a16:creationId xmlns:a16="http://schemas.microsoft.com/office/drawing/2014/main" id="{2EF862B8-1DA8-F84D-B71C-ED32E4C1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176077"/>
            <a:ext cx="5400000" cy="1483200"/>
          </a:xfrm>
        </p:spPr>
        <p:txBody>
          <a:bodyPr/>
          <a:lstStyle>
            <a:lvl1pPr marL="11112" indent="0">
              <a:buNone/>
              <a:defRPr sz="2400"/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0" name="Text" descr="Main text">
            <a:extLst>
              <a:ext uri="{FF2B5EF4-FFF2-40B4-BE49-F238E27FC236}">
                <a16:creationId xmlns:a16="http://schemas.microsoft.com/office/drawing/2014/main" id="{C2A66C45-730D-F54A-A6B0-8A42E75C3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4176077"/>
            <a:ext cx="5400000" cy="14832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aseline="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197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">
            <a:extLst>
              <a:ext uri="{FF2B5EF4-FFF2-40B4-BE49-F238E27FC236}">
                <a16:creationId xmlns:a16="http://schemas.microsoft.com/office/drawing/2014/main" id="{F9ECF375-EFC6-8846-9FEE-E3BEC7506D8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6616" y="900000"/>
            <a:ext cx="7534656" cy="5448518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440000"/>
            <a:ext cx="6480000" cy="2880000"/>
          </a:xfrm>
          <a:solidFill>
            <a:schemeClr val="bg1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 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  <p:sp>
        <p:nvSpPr>
          <p:cNvPr id="8" name="Picture " descr="Image">
            <a:extLst>
              <a:ext uri="{FF2B5EF4-FFF2-40B4-BE49-F238E27FC236}">
                <a16:creationId xmlns:a16="http://schemas.microsoft.com/office/drawing/2014/main" id="{9390C092-D95C-EF41-9B4C-B77F203C0B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266715" y="900000"/>
            <a:ext cx="3536848" cy="2906486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9" name="Text" descr="Text">
            <a:extLst>
              <a:ext uri="{FF2B5EF4-FFF2-40B4-BE49-F238E27FC236}">
                <a16:creationId xmlns:a16="http://schemas.microsoft.com/office/drawing/2014/main" id="{B97104E0-DC3E-EB49-A0B8-75D9C6ED8E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62900" y="4164600"/>
            <a:ext cx="3542400" cy="22870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14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single 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52E39625-6121-A140-A00B-27BF9DA23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10439064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3/15/24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6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CL branding brackground">
            <a:extLst>
              <a:ext uri="{FF2B5EF4-FFF2-40B4-BE49-F238E27FC236}">
                <a16:creationId xmlns:a16="http://schemas.microsoft.com/office/drawing/2014/main" id="{66A102D5-ABE3-9744-AE9F-9AF93B04B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64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UCL Branding"/>
          <p:cNvPicPr>
            <a:picLocks noChangeAspect="1"/>
          </p:cNvPicPr>
          <p:nvPr userDrawn="1"/>
        </p:nvPicPr>
        <p:blipFill>
          <a:blip r:embed="rId20"/>
          <a:srcRect/>
          <a:stretch/>
        </p:blipFill>
        <p:spPr>
          <a:xfrm>
            <a:off x="0" y="0"/>
            <a:ext cx="12192000" cy="550662"/>
          </a:xfrm>
          <a:prstGeom prst="rect">
            <a:avLst/>
          </a:prstGeom>
        </p:spPr>
      </p:pic>
      <p:sp>
        <p:nvSpPr>
          <p:cNvPr id="1026" name="Title Headline" descr="Headline">
            <a:extLst>
              <a:ext uri="{FF2B5EF4-FFF2-40B4-BE49-F238E27FC236}">
                <a16:creationId xmlns:a16="http://schemas.microsoft.com/office/drawing/2014/main" id="{1389B5D6-B2B6-B044-8F75-8C9E18FFF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000" y="899999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Main headline</a:t>
            </a:r>
            <a:r>
              <a:rPr lang="en-GB" altLang="en-US" dirty="0"/>
              <a:t>, Arial 44pt bold</a:t>
            </a:r>
            <a:endParaRPr lang="en-US" altLang="en-US" dirty="0"/>
          </a:p>
        </p:txBody>
      </p:sp>
      <p:sp>
        <p:nvSpPr>
          <p:cNvPr id="1027" name="Text" descr="Main text">
            <a:extLst>
              <a:ext uri="{FF2B5EF4-FFF2-40B4-BE49-F238E27FC236}">
                <a16:creationId xmlns:a16="http://schemas.microsoft.com/office/drawing/2014/main" id="{840A67E7-10FC-DE4B-8222-DBD366537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2376000"/>
            <a:ext cx="10800690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4"/>
            <a:endParaRPr lang="en-US" dirty="0"/>
          </a:p>
        </p:txBody>
      </p:sp>
      <p:sp>
        <p:nvSpPr>
          <p:cNvPr id="4" name="Date " descr="Date">
            <a:extLst>
              <a:ext uri="{FF2B5EF4-FFF2-40B4-BE49-F238E27FC236}">
                <a16:creationId xmlns:a16="http://schemas.microsoft.com/office/drawing/2014/main" id="{BC7573E6-5C96-F54E-8C6A-D81E27BE4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3/15/24</a:t>
            </a:fld>
            <a:endParaRPr lang="en-US" dirty="0"/>
          </a:p>
        </p:txBody>
      </p:sp>
      <p:sp>
        <p:nvSpPr>
          <p:cNvPr id="5" name="Footer " descr="Footer title">
            <a:extLst>
              <a:ext uri="{FF2B5EF4-FFF2-40B4-BE49-F238E27FC236}">
                <a16:creationId xmlns:a16="http://schemas.microsoft.com/office/drawing/2014/main" id="{1B01C4CC-C66F-714D-B313-340C31FA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" descr="Page number">
            <a:extLst>
              <a:ext uri="{FF2B5EF4-FFF2-40B4-BE49-F238E27FC236}">
                <a16:creationId xmlns:a16="http://schemas.microsoft.com/office/drawing/2014/main" id="{D2C68658-D4C2-394E-8334-67AC9BE3F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2" r:id="rId2"/>
    <p:sldLayoutId id="2147483723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marR="0" indent="-211138" algn="l" defTabSz="914400" rtl="0" eaLnBrk="1" fontAlgn="base" latinLnBrk="0" hangingPunct="1">
        <a:lnSpc>
          <a:spcPct val="100000"/>
        </a:lnSpc>
        <a:spcBef>
          <a:spcPts val="1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2250" indent="-21113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250" indent="-211138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112" marR="0" indent="0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None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0975" marR="0" indent="-180975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white net&#10;&#10;Description automatically generated">
            <a:extLst>
              <a:ext uri="{FF2B5EF4-FFF2-40B4-BE49-F238E27FC236}">
                <a16:creationId xmlns:a16="http://schemas.microsoft.com/office/drawing/2014/main" id="{16DEDDAF-360B-92FE-F73F-3A55F480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flipH="1">
            <a:off x="0" y="-5334000"/>
            <a:ext cx="12192000" cy="12192000"/>
          </a:xfrm>
          <a:prstGeom prst="rect">
            <a:avLst/>
          </a:prstGeom>
        </p:spPr>
      </p:pic>
      <p:pic>
        <p:nvPicPr>
          <p:cNvPr id="11" name="Picture 10" descr="A black and blue screen&#10;&#10;Description automatically generated">
            <a:extLst>
              <a:ext uri="{FF2B5EF4-FFF2-40B4-BE49-F238E27FC236}">
                <a16:creationId xmlns:a16="http://schemas.microsoft.com/office/drawing/2014/main" id="{A0FF12D9-8A2E-F85A-E474-0403F0773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4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63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 descr="Text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57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 descr="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 Placeholder 11" descr="Text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Text Placeholder 12" descr="Text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22414"/>
      </p:ext>
    </p:extLst>
  </p:cSld>
  <p:clrMapOvr>
    <a:masterClrMapping/>
  </p:clrMapOvr>
</p:sld>
</file>

<file path=ppt/theme/theme1.xml><?xml version="1.0" encoding="utf-8"?>
<a:theme xmlns:a="http://schemas.openxmlformats.org/drawingml/2006/main" name="UCL_Black_Slide_Theme">
  <a:themeElements>
    <a:clrScheme name="UCL Black Theme">
      <a:dk1>
        <a:sysClr val="windowText" lastClr="000000"/>
      </a:dk1>
      <a:lt1>
        <a:srgbClr val="FFFFFF"/>
      </a:lt1>
      <a:dk2>
        <a:srgbClr val="000000"/>
      </a:dk2>
      <a:lt2>
        <a:srgbClr val="E6E6E6"/>
      </a:lt2>
      <a:accent1>
        <a:srgbClr val="F6BE00"/>
      </a:accent1>
      <a:accent2>
        <a:srgbClr val="B5BD00"/>
      </a:accent2>
      <a:accent3>
        <a:srgbClr val="A4DBE8"/>
      </a:accent3>
      <a:accent4>
        <a:srgbClr val="8C8279"/>
      </a:accent4>
      <a:accent5>
        <a:srgbClr val="EA7600"/>
      </a:accent5>
      <a:accent6>
        <a:srgbClr val="E03C3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custClrLst>
    <a:custClr name="name of colour">
      <a:srgbClr val="000000"/>
    </a:custClr>
  </a:custClrLst>
  <a:extLst>
    <a:ext uri="{05A4C25C-085E-4340-85A3-A5531E510DB2}">
      <thm15:themeFamily xmlns:thm15="http://schemas.microsoft.com/office/thememl/2012/main" name="Presentation4" id="{1117F47E-1820-FB44-B702-91BC503BEEB2}" vid="{7AC29BA8-160E-2647-B666-6ADA20DE7E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UCL_Black_Slide_Theme</vt:lpstr>
      <vt:lpstr>PowerPoint Presentation</vt:lpstr>
      <vt:lpstr>PowerPoint Presentation</vt:lpstr>
      <vt:lpstr>PowerPoint Presentation</vt:lpstr>
      <vt:lpstr>PowerPoint Presentation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Petterson, Helen</dc:creator>
  <cp:lastModifiedBy>Yawitch, Gabe</cp:lastModifiedBy>
  <cp:revision>19</cp:revision>
  <dcterms:created xsi:type="dcterms:W3CDTF">2020-09-10T09:35:54Z</dcterms:created>
  <dcterms:modified xsi:type="dcterms:W3CDTF">2024-03-15T16:26:46Z</dcterms:modified>
</cp:coreProperties>
</file>