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EA7600"/>
    <a:srgbClr val="B2B3B2"/>
    <a:srgbClr val="EFA720"/>
    <a:srgbClr val="361C64"/>
    <a:srgbClr val="0C1A44"/>
    <a:srgbClr val="9F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99"/>
  </p:normalViewPr>
  <p:slideViewPr>
    <p:cSldViewPr snapToGrid="0" snapToObjects="1">
      <p:cViewPr varScale="1">
        <p:scale>
          <a:sx n="142" d="100"/>
          <a:sy n="142" d="100"/>
        </p:scale>
        <p:origin x="78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A848-CEE9-2E4C-88D4-3A15E34C9D1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AD9B-210B-A545-8A1E-463FED0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294124" y="253355"/>
            <a:ext cx="3726982" cy="1692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INSTITUTE OF CLINICAL TRIALS AND METHODOLOGY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5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19417"/>
            <a:ext cx="8229600" cy="3075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56670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56670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294124" y="253355"/>
            <a:ext cx="3375924" cy="15388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INSTITUTE OF CLINICAL TRIALS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2534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438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6301"/>
            <a:ext cx="8229600" cy="2738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 userDrawn="1"/>
        </p:nvSpPr>
        <p:spPr>
          <a:xfrm>
            <a:off x="294124" y="253355"/>
            <a:ext cx="3375924" cy="15388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INSTITUTE OF CLINICAL TRIALS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208869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94124" y="253355"/>
            <a:ext cx="3375924" cy="15388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INSTITUTE OF CLINICAL TRIALS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18707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484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8251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8251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4671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0680"/>
            <a:ext cx="4040188" cy="2593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968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00680"/>
            <a:ext cx="4041775" cy="2593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84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1885"/>
            <a:ext cx="3008313" cy="68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91886"/>
            <a:ext cx="5111750" cy="4202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A461-EA6A-5444-9DB9-803F995328F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EFE0-9312-8047-8AD2-458D356D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5741" y="3332572"/>
            <a:ext cx="2756116" cy="123237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numCol="1" spcCol="7200000">
            <a:noAutofit/>
          </a:bodyPr>
          <a:lstStyle/>
          <a:p>
            <a:r>
              <a:rPr lang="en-GB" sz="36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Main Headline</a:t>
            </a:r>
          </a:p>
          <a:p>
            <a:r>
              <a:rPr lang="en-GB" sz="3600" baseline="30000" dirty="0">
                <a:latin typeface="Arial" charset="0"/>
                <a:ea typeface="Arial" charset="0"/>
                <a:cs typeface="Arial" charset="0"/>
              </a:rPr>
              <a:t>Arial</a:t>
            </a:r>
          </a:p>
          <a:p>
            <a:r>
              <a:rPr lang="en-GB" sz="3600" baseline="30000" dirty="0">
                <a:latin typeface="Arial" charset="0"/>
                <a:ea typeface="Arial" charset="0"/>
                <a:cs typeface="Arial" charset="0"/>
              </a:rPr>
              <a:t>36pt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05741" y="4564944"/>
            <a:ext cx="2756116" cy="29104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numCol="1" spcCol="7200000" anchor="b" anchorCtr="0">
            <a:noAutofit/>
          </a:bodyPr>
          <a:lstStyle/>
          <a:p>
            <a:r>
              <a:rPr lang="en-GB" baseline="-25000" dirty="0">
                <a:latin typeface="Arial" charset="0"/>
                <a:ea typeface="Arial" charset="0"/>
                <a:cs typeface="Arial" charset="0"/>
              </a:rPr>
              <a:t>DATE, 20XX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94124" y="253355"/>
            <a:ext cx="2728311" cy="1692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Institute of Clinical Trials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390356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90" y="655137"/>
            <a:ext cx="4851400" cy="3378200"/>
          </a:xfrm>
          <a:prstGeom prst="rect">
            <a:avLst/>
          </a:prstGeom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03158" y="957297"/>
            <a:ext cx="4605866" cy="643466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180000" tIns="180000" rIns="180000" bIns="180000" numCol="1" spcCol="7200000">
            <a:noAutofit/>
          </a:bodyPr>
          <a:lstStyle/>
          <a:p>
            <a:pPr>
              <a:lnSpc>
                <a:spcPts val="2200"/>
              </a:lnSpc>
            </a:pPr>
            <a:r>
              <a:rPr lang="en-GB" sz="2800" kern="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Main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Headline,</a:t>
            </a:r>
            <a:r>
              <a:rPr lang="en-GB" sz="2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2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28pt</a:t>
            </a:r>
          </a:p>
          <a:p>
            <a:pPr>
              <a:lnSpc>
                <a:spcPts val="2200"/>
              </a:lnSpc>
            </a:pPr>
            <a:r>
              <a:rPr lang="en-GB" sz="2800" kern="0" baseline="30000" dirty="0">
                <a:latin typeface="Arial" charset="0"/>
                <a:ea typeface="Arial" charset="0"/>
                <a:cs typeface="Arial" charset="0"/>
              </a:rPr>
              <a:t>2nd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 Headline,</a:t>
            </a:r>
            <a:r>
              <a:rPr lang="en-GB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28pt</a:t>
            </a:r>
          </a:p>
          <a:p>
            <a:pPr>
              <a:lnSpc>
                <a:spcPts val="2800"/>
              </a:lnSpc>
            </a:pPr>
            <a:endParaRPr lang="en-GB" sz="3600" baseline="30000" dirty="0">
              <a:latin typeface="Helvetica"/>
            </a:endParaRPr>
          </a:p>
          <a:p>
            <a:pPr>
              <a:lnSpc>
                <a:spcPts val="2800"/>
              </a:lnSpc>
            </a:pPr>
            <a:endParaRPr lang="en-GB" sz="3600" baseline="30000" dirty="0">
              <a:latin typeface="Helvetica"/>
            </a:endParaRPr>
          </a:p>
          <a:p>
            <a:pPr>
              <a:lnSpc>
                <a:spcPts val="2800"/>
              </a:lnSpc>
            </a:pPr>
            <a:r>
              <a:rPr lang="en-GB" sz="3600" baseline="30000" dirty="0">
                <a:latin typeface="Helvetica"/>
              </a:rPr>
              <a:t> 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03158" y="1761629"/>
            <a:ext cx="4605866" cy="2108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180000" tIns="180000" rIns="180000" bIns="180000" numCol="1" spcCol="7200000">
            <a:noAutofit/>
          </a:bodyPr>
          <a:lstStyle/>
          <a:p>
            <a:pPr>
              <a:lnSpc>
                <a:spcPts val="1200"/>
              </a:lnSpc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Lorem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In in magna quam.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Suspendisse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velit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nibh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hendrerit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sollicitudin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mi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fermentum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Proin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gravida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porttitor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risus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elementum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lacus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posuere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dapibus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ac.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sagittis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Aliquam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varius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vehicula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vulputate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metus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eu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convallis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orci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Mauris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arcu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sapien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gravida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ullamcorper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id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tortor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porta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felis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ac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Vivamus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porta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massa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ac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tempor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convallis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lectus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interdum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orci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id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augue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turpis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endParaRPr lang="en-GB" sz="1000" baseline="30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GB" sz="1000" baseline="300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26A3B-75BD-158D-6F62-30E164CE2F74}"/>
              </a:ext>
            </a:extLst>
          </p:cNvPr>
          <p:cNvSpPr txBox="1"/>
          <p:nvPr/>
        </p:nvSpPr>
        <p:spPr>
          <a:xfrm>
            <a:off x="277257" y="250142"/>
            <a:ext cx="3407844" cy="169277"/>
          </a:xfrm>
          <a:prstGeom prst="rect">
            <a:avLst/>
          </a:prstGeom>
          <a:solidFill>
            <a:srgbClr val="0097A9"/>
          </a:solidFill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Institute of Clinical Trial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26976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9839" y="2901202"/>
            <a:ext cx="2916000" cy="1710564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1200"/>
              </a:lnSpc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Lorem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In in magna quam. </a:t>
            </a:r>
          </a:p>
          <a:p>
            <a:pPr>
              <a:lnSpc>
                <a:spcPts val="1200"/>
              </a:lnSpc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lacus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posuere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dapibus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ac.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sagittis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>
              <a:lnSpc>
                <a:spcPts val="1200"/>
              </a:lnSpc>
              <a:buClr>
                <a:srgbClr val="B2B3B2"/>
              </a:buClr>
            </a:pPr>
            <a:endParaRPr lang="en-US" sz="1000" baseline="30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vipsum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89839" y="1566069"/>
            <a:ext cx="4104000" cy="9720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3800"/>
              </a:lnSpc>
            </a:pPr>
            <a:r>
              <a:rPr lang="en-GB" sz="4800" kern="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Large Headline</a:t>
            </a:r>
            <a:r>
              <a:rPr lang="en-GB" sz="4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GB" sz="4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GB" sz="4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GB" sz="4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4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4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48pt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49F3E-7CCC-AE17-1901-F99C4EA63947}"/>
              </a:ext>
            </a:extLst>
          </p:cNvPr>
          <p:cNvSpPr txBox="1"/>
          <p:nvPr/>
        </p:nvSpPr>
        <p:spPr>
          <a:xfrm>
            <a:off x="277257" y="250142"/>
            <a:ext cx="3407844" cy="169277"/>
          </a:xfrm>
          <a:prstGeom prst="rect">
            <a:avLst/>
          </a:prstGeom>
          <a:solidFill>
            <a:srgbClr val="0097A9"/>
          </a:solidFill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Institute of Clinical Trial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09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02382" y="1528705"/>
            <a:ext cx="8539237" cy="788876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2200"/>
              </a:lnSpc>
            </a:pPr>
            <a:r>
              <a:rPr lang="en-GB" sz="3600" kern="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  <a:r>
              <a:rPr lang="en-GB" sz="36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GB" sz="36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36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36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36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36pt</a:t>
            </a:r>
          </a:p>
          <a:p>
            <a:pPr>
              <a:lnSpc>
                <a:spcPts val="2200"/>
              </a:lnSpc>
            </a:pPr>
            <a:r>
              <a:rPr lang="en-GB" sz="2800" kern="0" baseline="30000" dirty="0">
                <a:latin typeface="Arial" charset="0"/>
                <a:ea typeface="Arial" charset="0"/>
                <a:cs typeface="Arial" charset="0"/>
              </a:rPr>
              <a:t>Sub head,</a:t>
            </a:r>
            <a:r>
              <a:rPr lang="en-GB" sz="28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kern="0" baseline="30000" dirty="0">
                <a:latin typeface="Arial" charset="0"/>
                <a:ea typeface="Arial" charset="0"/>
                <a:cs typeface="Arial" charset="0"/>
              </a:rPr>
              <a:t>Arial 28pt</a:t>
            </a:r>
            <a:endParaRPr lang="en-GB" sz="2800" baseline="30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2200"/>
              </a:lnSpc>
            </a:pPr>
            <a:endParaRPr lang="en-GB" sz="2800" baseline="30000" dirty="0">
              <a:latin typeface="Helvetica"/>
            </a:endParaRPr>
          </a:p>
          <a:p>
            <a:pPr>
              <a:lnSpc>
                <a:spcPts val="2800"/>
              </a:lnSpc>
            </a:pPr>
            <a:endParaRPr lang="en-GB" sz="3600" baseline="30000" dirty="0">
              <a:latin typeface="Helvetica"/>
            </a:endParaRPr>
          </a:p>
          <a:p>
            <a:pPr>
              <a:lnSpc>
                <a:spcPts val="2800"/>
              </a:lnSpc>
            </a:pPr>
            <a:endParaRPr lang="en-GB" sz="3600" baseline="30000" dirty="0">
              <a:latin typeface="Helvetica"/>
            </a:endParaRPr>
          </a:p>
          <a:p>
            <a:pPr>
              <a:lnSpc>
                <a:spcPts val="2800"/>
              </a:lnSpc>
            </a:pPr>
            <a:r>
              <a:rPr lang="en-GB" sz="3600" baseline="30000" dirty="0">
                <a:latin typeface="Helvetica"/>
              </a:rPr>
              <a:t>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02382" y="2243668"/>
            <a:ext cx="4177254" cy="24480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1200"/>
              </a:lnSpc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Lorem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In in magna quam. </a:t>
            </a:r>
          </a:p>
          <a:p>
            <a:pPr>
              <a:lnSpc>
                <a:spcPts val="1200"/>
              </a:lnSpc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lacus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posuere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dapibus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ac.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sagittis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>
              <a:lnSpc>
                <a:spcPts val="1200"/>
              </a:lnSpc>
            </a:pPr>
            <a:endParaRPr lang="en-US" sz="1000" baseline="30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652456" y="2243668"/>
            <a:ext cx="4189162" cy="24480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1200"/>
              </a:lnSpc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Lorem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In in magna quam. </a:t>
            </a:r>
          </a:p>
          <a:p>
            <a:pPr>
              <a:lnSpc>
                <a:spcPts val="1200"/>
              </a:lnSpc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200"/>
              </a:lnSpc>
            </a:pP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lacus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posuere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dapibus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ac.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sagittis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>
              <a:lnSpc>
                <a:spcPts val="1200"/>
              </a:lnSpc>
            </a:pPr>
            <a:endParaRPr lang="en-US" sz="1000" baseline="30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AE24B-BD0B-4254-B23E-D7AFA20FF3B6}"/>
              </a:ext>
            </a:extLst>
          </p:cNvPr>
          <p:cNvSpPr txBox="1"/>
          <p:nvPr/>
        </p:nvSpPr>
        <p:spPr>
          <a:xfrm>
            <a:off x="277257" y="250142"/>
            <a:ext cx="3407844" cy="169277"/>
          </a:xfrm>
          <a:prstGeom prst="rect">
            <a:avLst/>
          </a:prstGeom>
          <a:solidFill>
            <a:srgbClr val="0097A9"/>
          </a:solidFill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Institute of Clinical Trial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21390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850787" y="1261240"/>
            <a:ext cx="3039213" cy="715481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2200"/>
              </a:lnSpc>
            </a:pPr>
            <a:r>
              <a:rPr lang="en-GB" sz="2800" kern="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Intro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GB" sz="2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28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rPr>
              <a:t>28pt</a:t>
            </a:r>
          </a:p>
          <a:p>
            <a:pPr>
              <a:lnSpc>
                <a:spcPts val="2200"/>
              </a:lnSpc>
            </a:pPr>
            <a:r>
              <a:rPr lang="en-GB" sz="2800" kern="0" baseline="30000" dirty="0">
                <a:latin typeface="Arial" charset="0"/>
                <a:ea typeface="Arial" charset="0"/>
                <a:cs typeface="Arial" charset="0"/>
              </a:rPr>
              <a:t>Line two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GB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GB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800" baseline="30000" dirty="0">
                <a:latin typeface="Arial" charset="0"/>
                <a:ea typeface="Arial" charset="0"/>
                <a:cs typeface="Arial" charset="0"/>
              </a:rPr>
              <a:t>28pt</a:t>
            </a:r>
          </a:p>
          <a:p>
            <a:pPr>
              <a:lnSpc>
                <a:spcPts val="2800"/>
              </a:lnSpc>
            </a:pPr>
            <a:endParaRPr lang="en-GB" sz="3600" baseline="30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2800"/>
              </a:lnSpc>
            </a:pPr>
            <a:endParaRPr lang="en-GB" sz="3600" baseline="30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2800"/>
              </a:lnSpc>
            </a:pPr>
            <a:r>
              <a:rPr lang="en-GB" sz="3600" baseline="300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681451" y="1973797"/>
            <a:ext cx="2732123" cy="28800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/>
          <a:p>
            <a:pPr>
              <a:lnSpc>
                <a:spcPts val="1300"/>
              </a:lnSpc>
            </a:pPr>
            <a:endParaRPr lang="en-US" sz="1000" baseline="30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orem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 err="1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orem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B2B3B2"/>
              </a:buClr>
              <a:buSzPct val="150000"/>
              <a:buFont typeface="Arial"/>
              <a:buChar char="•"/>
            </a:pPr>
            <a:r>
              <a:rPr lang="en-US" sz="1000" spc="600" dirty="0" err="1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orem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 dolor sit 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amet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lnSpc>
                <a:spcPts val="1300"/>
              </a:lnSpc>
              <a:buClr>
                <a:srgbClr val="F7CBB3"/>
              </a:buClr>
              <a:buSzPct val="150000"/>
              <a:buFont typeface="Arial"/>
              <a:buChar char="•"/>
            </a:pPr>
            <a:endParaRPr lang="en-US" sz="1000" dirty="0">
              <a:latin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0097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403</Words>
  <Application>Microsoft Office PowerPoint</Application>
  <PresentationFormat>On-screen Show (16:9)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Margetts, Lucie</cp:lastModifiedBy>
  <cp:revision>108</cp:revision>
  <dcterms:created xsi:type="dcterms:W3CDTF">2014-08-20T12:29:59Z</dcterms:created>
  <dcterms:modified xsi:type="dcterms:W3CDTF">2023-09-13T13:34:41Z</dcterms:modified>
</cp:coreProperties>
</file>