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629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687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171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93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696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53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6039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36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9667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910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173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8205-19C4-4560-B691-802B57996485}" type="datetimeFigureOut">
              <a:rPr lang="es-US" smtClean="0"/>
              <a:t>11/8/2020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DD74-FB6B-4362-9CB1-1EAAE2C2C2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90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>
            <a:spLocks noChangeAspect="1"/>
          </p:cNvSpPr>
          <p:nvPr/>
        </p:nvSpPr>
        <p:spPr>
          <a:xfrm>
            <a:off x="755576" y="1268760"/>
            <a:ext cx="7596000" cy="4407048"/>
          </a:xfrm>
          <a:prstGeom prst="rect">
            <a:avLst/>
          </a:prstGeom>
          <a:solidFill>
            <a:schemeClr val="bg1"/>
          </a:solidFill>
          <a:ln w="12700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02" y="2376410"/>
            <a:ext cx="2191748" cy="21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9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Gabriela Lema</dc:creator>
  <cp:lastModifiedBy>María Gabriela Lema</cp:lastModifiedBy>
  <cp:revision>2</cp:revision>
  <dcterms:created xsi:type="dcterms:W3CDTF">2020-11-08T23:26:44Z</dcterms:created>
  <dcterms:modified xsi:type="dcterms:W3CDTF">2020-11-09T06:49:27Z</dcterms:modified>
</cp:coreProperties>
</file>