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62" r:id="rId6"/>
    <p:sldId id="260" r:id="rId7"/>
    <p:sldId id="263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3F326-D1AE-4B20-A143-CE9BE31B8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5D7ED0-B9F3-4A01-B6FA-C5B4A6BBBC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2A365-9F68-4E47-B4E9-8DB4CC831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7AE5-E3E1-4D04-8818-CED9466C1D47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EE80B-4C70-466E-9E50-DAADEB9FD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09159-351B-40E6-95AF-AE18A9B3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045E-41E6-4F9B-AF41-A110BCBCB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6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E8D81-FCD7-4C8C-838E-558C0B462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3A1D66-2DD7-4B69-AB3D-2C3380B69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BF8A8-BF2B-4FA0-8465-ECA5A4B68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7AE5-E3E1-4D04-8818-CED9466C1D47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0BEAD-ED28-4E6F-9D10-7E761C21A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56BFC-1B45-40C3-8B70-D3B07839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045E-41E6-4F9B-AF41-A110BCBCB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10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0709C4-5B58-481A-91A7-4162708B98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931E22-0BED-42F8-AAC7-D18049037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C3F20-1D27-4BA1-A228-D0AC0F180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7AE5-E3E1-4D04-8818-CED9466C1D47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135EA-213C-4E14-AB1C-A0CCFF029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A28A3-9BCE-4E6B-B477-A8E4BA953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045E-41E6-4F9B-AF41-A110BCBCB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65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4ABF-9E1E-48B1-9E89-35E109AF6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8F93B-34ED-4865-ACA5-B8F1EA184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51709-75FF-434B-885D-CF8B85561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7AE5-E3E1-4D04-8818-CED9466C1D47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75E0A-727D-4DAA-8BAE-FCA4D4BD7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45CFB-2362-49F2-84D6-1CC4BAEEB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045E-41E6-4F9B-AF41-A110BCBCB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40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3E123-BE22-4555-ACE7-FBE7E58E1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5A170-094D-4D65-8E76-C6A33419C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1F9C6-0219-48A2-94BB-26C8FC744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7AE5-E3E1-4D04-8818-CED9466C1D47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115CE-147C-46CE-B6AD-DE512F72B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F1FF0-32D5-4D6B-86FC-5E6FC00AF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045E-41E6-4F9B-AF41-A110BCBCB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19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88EFC-65A0-4B48-B894-3301D53AE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13DEA-8877-4101-AB02-0FDA47EA00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BDCEC-6F83-42D4-B35B-856CBDFB7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6A85A-4E03-4618-AECC-8472F25B7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7AE5-E3E1-4D04-8818-CED9466C1D47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EF252-FC2F-4F2F-8607-32A49B1DF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75EF2-0745-4146-B06F-B8303F529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045E-41E6-4F9B-AF41-A110BCBCB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6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CB0C8-74BD-4FC8-8DD0-EC5D395BD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F105B-7554-4C1A-8A34-A7B71F481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E5C08A-4A63-4926-B468-E52330A5B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C94B88-079F-45F1-86FB-EE7E315916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2EC1C-0859-467B-9845-3BADE9C6B0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2806DA-7125-4463-900C-F377F3267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7AE5-E3E1-4D04-8818-CED9466C1D47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D2475D-75D4-4DE8-8D09-991005F77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32D690-79CE-4901-8236-C966F3534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045E-41E6-4F9B-AF41-A110BCBCB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95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54296-FBF0-4D95-9AF4-C811E9A26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2CBE6B-1A0C-46E1-BC8F-E00D162E4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7AE5-E3E1-4D04-8818-CED9466C1D47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2D8A13-C163-4B77-A6E2-A05428C48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334485-E1E5-407F-94B9-8B4AE63E0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045E-41E6-4F9B-AF41-A110BCBCB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49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BB62DE-D667-4973-BBF2-0A366368F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7AE5-E3E1-4D04-8818-CED9466C1D47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98BA9E-4B09-4ADA-A19B-0168DD306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5327A-3B43-43EA-A9F1-8C1DC6B1F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045E-41E6-4F9B-AF41-A110BCBCB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0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15A00-C162-4637-8B75-7D203CC57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3602F-BBFC-4008-A5AF-14F053598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8B8F62-14AF-4AD5-A979-D65202E53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03926-5805-4FAC-9FCF-5E3901A4D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7AE5-E3E1-4D04-8818-CED9466C1D47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C5668-401D-469A-8119-A2625EF8E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BA6F9-2401-402C-BCB9-DFEAE88BA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045E-41E6-4F9B-AF41-A110BCBCB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6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446CE-5D49-4A1B-9764-ADE4243C7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A61A14-D8CD-440A-BF19-A97205E71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DBAE43-5584-4755-B5F5-7F0876F5E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5D1B2-FAFE-4D47-B29B-5E7B49CD8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7AE5-E3E1-4D04-8818-CED9466C1D47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FD161-D9FD-4E46-8E1C-C5DDEF941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7AAFE-760C-4B94-958C-FAC56C23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045E-41E6-4F9B-AF41-A110BCBCB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866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1D59FF-EA60-479C-8526-E92B0F80E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AE577-C317-4027-B283-29935AD3B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C13D7-04D7-4F68-9CC4-081FE7C9A7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B7AE5-E3E1-4D04-8818-CED9466C1D47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7B1FA-20BC-423C-8C97-7664BD329E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F5AD0-1632-44F5-9FA8-1B5D6DD2CB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E045E-41E6-4F9B-AF41-A110BCBCB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5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AE39E-3D95-49F5-89F3-77A0A60A8D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Market research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E324C5-4A25-4805-814C-58A7212805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by: Gabriel Hu</a:t>
            </a:r>
          </a:p>
        </p:txBody>
      </p:sp>
    </p:spTree>
    <p:extLst>
      <p:ext uri="{BB962C8B-B14F-4D97-AF65-F5344CB8AC3E}">
        <p14:creationId xmlns:p14="http://schemas.microsoft.com/office/powerpoint/2010/main" val="760967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706F8-18DA-4C3F-8D51-68DC44DB7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EB694-6B28-40C8-8250-C9966B8A1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all available location types, Restaurant is the most popular location type</a:t>
            </a:r>
          </a:p>
          <a:p>
            <a:r>
              <a:rPr lang="en-US" dirty="0"/>
              <a:t>62% of locations are not in a chain</a:t>
            </a:r>
          </a:p>
          <a:p>
            <a:r>
              <a:rPr lang="en-US" dirty="0"/>
              <a:t>Sunset Blvd has the most restaurants in the LA</a:t>
            </a:r>
          </a:p>
          <a:p>
            <a:r>
              <a:rPr lang="en-US" dirty="0"/>
              <a:t>Chains generally have many establishments with a small number of seats</a:t>
            </a:r>
          </a:p>
          <a:p>
            <a:r>
              <a:rPr lang="en-US" dirty="0"/>
              <a:t>Average number of seats varies per location type, Restaurant having 48 seats on average.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760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46B80C-A7FF-41FD-8B52-C39D8EC27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70" y="1715374"/>
            <a:ext cx="7162800" cy="3695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DE403A-D3CB-4F07-826E-2A221E1A5E97}"/>
              </a:ext>
            </a:extLst>
          </p:cNvPr>
          <p:cNvSpPr txBox="1"/>
          <p:nvPr/>
        </p:nvSpPr>
        <p:spPr>
          <a:xfrm>
            <a:off x="385529" y="1098392"/>
            <a:ext cx="7391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Restaurant has the biggest number of locations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FF8B94-2EEC-41A7-8874-FD44B78F9D9D}"/>
              </a:ext>
            </a:extLst>
          </p:cNvPr>
          <p:cNvSpPr txBox="1"/>
          <p:nvPr/>
        </p:nvSpPr>
        <p:spPr>
          <a:xfrm>
            <a:off x="7776595" y="2274838"/>
            <a:ext cx="38673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As seen on the graph, the biggest number of locations is the restaurant type.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difference between restaurant and fast food is huge as well, with a difference of over 6000 location differences.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660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0F98C3-8355-421A-BEBF-05CBB1A1F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85" y="1467258"/>
            <a:ext cx="5873479" cy="30061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078FAC-75E9-4ADB-AB67-7FC23E35C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311" y="4637232"/>
            <a:ext cx="4314825" cy="18954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20B9BD-E370-490F-B110-E3BC200D45E1}"/>
              </a:ext>
            </a:extLst>
          </p:cNvPr>
          <p:cNvSpPr txBox="1"/>
          <p:nvPr/>
        </p:nvSpPr>
        <p:spPr>
          <a:xfrm>
            <a:off x="601971" y="679508"/>
            <a:ext cx="5873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Restaurants are mostly not in a chain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55CE0C-AFBB-45E8-9024-D214C35E43B5}"/>
              </a:ext>
            </a:extLst>
          </p:cNvPr>
          <p:cNvSpPr txBox="1"/>
          <p:nvPr/>
        </p:nvSpPr>
        <p:spPr>
          <a:xfrm>
            <a:off x="5637402" y="297389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2C7D6D-1362-4537-9572-04FEF132B829}"/>
              </a:ext>
            </a:extLst>
          </p:cNvPr>
          <p:cNvSpPr txBox="1"/>
          <p:nvPr/>
        </p:nvSpPr>
        <p:spPr>
          <a:xfrm>
            <a:off x="7105475" y="1879134"/>
            <a:ext cx="37918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100% of Bakery's are in a chain, with Cafes and Fast Food also being mostly in chain as well.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32% of restaurants are in a chain, we should consider NOT being in a chain.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732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9EF38A-DFCC-4EA7-ACD4-40887998A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04" y="2239348"/>
            <a:ext cx="6768712" cy="34150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D2CDC3-B083-4B85-A45D-81A537396371}"/>
              </a:ext>
            </a:extLst>
          </p:cNvPr>
          <p:cNvSpPr txBox="1"/>
          <p:nvPr/>
        </p:nvSpPr>
        <p:spPr>
          <a:xfrm>
            <a:off x="1056210" y="1137393"/>
            <a:ext cx="56636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Chains generally have many establishments with a small number of seats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91BBED-1D79-42B1-8A35-13D0A0294A2D}"/>
              </a:ext>
            </a:extLst>
          </p:cNvPr>
          <p:cNvSpPr txBox="1"/>
          <p:nvPr/>
        </p:nvSpPr>
        <p:spPr>
          <a:xfrm>
            <a:off x="7617204" y="2690336"/>
            <a:ext cx="36240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locations sit around 20 seats.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It’s more typical to have a lower number of seats with more establishments.</a:t>
            </a:r>
          </a:p>
        </p:txBody>
      </p:sp>
    </p:spTree>
    <p:extLst>
      <p:ext uri="{BB962C8B-B14F-4D97-AF65-F5344CB8AC3E}">
        <p14:creationId xmlns:p14="http://schemas.microsoft.com/office/powerpoint/2010/main" val="2722304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387448-8890-43EE-AD6B-01825E0DC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78" y="1867364"/>
            <a:ext cx="7077075" cy="37623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9B310C-91F4-42A2-A566-4F5353DD7AAD}"/>
              </a:ext>
            </a:extLst>
          </p:cNvPr>
          <p:cNvSpPr txBox="1"/>
          <p:nvPr/>
        </p:nvSpPr>
        <p:spPr>
          <a:xfrm>
            <a:off x="567436" y="1228261"/>
            <a:ext cx="6845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Average number of seats in a Restaurant is 48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369E0E-EAA2-4257-AA74-1F08511F020E}"/>
              </a:ext>
            </a:extLst>
          </p:cNvPr>
          <p:cNvSpPr txBox="1"/>
          <p:nvPr/>
        </p:nvSpPr>
        <p:spPr>
          <a:xfrm>
            <a:off x="7860484" y="2189527"/>
            <a:ext cx="36743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On average, the Restaurant location type has the most average number of seats, sitting at 48 seats.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Bar location type takes second place with 44 on average, with a bigger gap at Fast Food with 31 sitting in third.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424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AF94CD-0BFC-4C2C-9E11-C9298EE0E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94" y="2253406"/>
            <a:ext cx="8184740" cy="31783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0E29EC-F1FD-4A33-BEF0-B7F8FC9D5138}"/>
              </a:ext>
            </a:extLst>
          </p:cNvPr>
          <p:cNvSpPr txBox="1"/>
          <p:nvPr/>
        </p:nvSpPr>
        <p:spPr>
          <a:xfrm>
            <a:off x="629174" y="1585519"/>
            <a:ext cx="76759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Top locations to consider for restaurants is Sunset Blvd and Pico Blvd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D48EA4-6B61-4833-B402-B1C7C1B69E1F}"/>
              </a:ext>
            </a:extLst>
          </p:cNvPr>
          <p:cNvSpPr txBox="1"/>
          <p:nvPr/>
        </p:nvSpPr>
        <p:spPr>
          <a:xfrm>
            <a:off x="8590327" y="2253406"/>
            <a:ext cx="339727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top two locations are Sunset Blvd and Pico Blvd, and due to the number of restaurants being so close together, both are valid options.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two locations are so far ahead from the other locations by a large margin and are seriously worth considering.</a:t>
            </a:r>
          </a:p>
        </p:txBody>
      </p:sp>
    </p:spTree>
    <p:extLst>
      <p:ext uri="{BB962C8B-B14F-4D97-AF65-F5344CB8AC3E}">
        <p14:creationId xmlns:p14="http://schemas.microsoft.com/office/powerpoint/2010/main" val="1062718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5470C-F82C-48F4-A35D-275A07A16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C0C73-FE2B-4F05-984B-FFBA87BFF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8572"/>
            <a:ext cx="10515600" cy="4351338"/>
          </a:xfrm>
        </p:spPr>
        <p:txBody>
          <a:bodyPr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should consider the restaurant location type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should be located in either Sunset Blvd or Pico Blvd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should have 48 seats for the restaurant.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Considering that only 32% of restaurants are in a chain, we should consider NOT being in a chain.</a:t>
            </a:r>
          </a:p>
        </p:txBody>
      </p:sp>
    </p:spTree>
    <p:extLst>
      <p:ext uri="{BB962C8B-B14F-4D97-AF65-F5344CB8AC3E}">
        <p14:creationId xmlns:p14="http://schemas.microsoft.com/office/powerpoint/2010/main" val="758822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356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 Neue</vt:lpstr>
      <vt:lpstr>Office Theme</vt:lpstr>
      <vt:lpstr>Market research results</vt:lpstr>
      <vt:lpstr>General findings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General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research results</dc:title>
  <dc:creator>Gabriel B Hu</dc:creator>
  <cp:lastModifiedBy>Gabriel B Hu</cp:lastModifiedBy>
  <cp:revision>16</cp:revision>
  <dcterms:created xsi:type="dcterms:W3CDTF">2021-11-30T19:21:24Z</dcterms:created>
  <dcterms:modified xsi:type="dcterms:W3CDTF">2021-12-02T07:08:12Z</dcterms:modified>
</cp:coreProperties>
</file>