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00" r:id="rId3"/>
    <p:sldId id="301" r:id="rId4"/>
    <p:sldId id="305" r:id="rId5"/>
    <p:sldId id="302" r:id="rId6"/>
    <p:sldId id="303" r:id="rId7"/>
    <p:sldId id="306" r:id="rId8"/>
    <p:sldId id="304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-Regular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85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9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53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74" y="1662449"/>
            <a:ext cx="7148863" cy="2602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/>
              <a:t>SWARM</a:t>
            </a:r>
            <a:r>
              <a:rPr lang="hu-HU" sz="4000" dirty="0"/>
              <a:t> szimulátor</a:t>
            </a:r>
            <a:br>
              <a:rPr lang="hu-HU" sz="4000" dirty="0"/>
            </a:br>
            <a:r>
              <a:rPr lang="hu-HU" sz="3600" dirty="0"/>
              <a:t>Nagy Bence, Németh Gábor</a:t>
            </a:r>
            <a:br>
              <a:rPr lang="hu-HU" sz="3600" dirty="0"/>
            </a:br>
            <a:br>
              <a:rPr lang="hu-HU" sz="4000" dirty="0"/>
            </a:br>
            <a:r>
              <a:rPr lang="hu-HU" sz="2800" dirty="0"/>
              <a:t>Konzulens:</a:t>
            </a:r>
            <a:br>
              <a:rPr lang="hu-HU" sz="2800" dirty="0"/>
            </a:br>
            <a:r>
              <a:rPr lang="hu-HU" sz="2800" dirty="0"/>
              <a:t>Dr. Blázovics László</a:t>
            </a:r>
            <a:br>
              <a:rPr lang="hu-HU" sz="4000" dirty="0"/>
            </a:b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SWARM</a:t>
            </a:r>
            <a:r>
              <a:rPr lang="hu-HU" dirty="0"/>
              <a:t> szimuláció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i="1" dirty="0"/>
              <a:t>„</a:t>
            </a:r>
            <a:r>
              <a:rPr lang="en-US" sz="1600" i="1" dirty="0"/>
              <a:t>Swarm is a multiagent software platform for the simulation of complex adaptive system</a:t>
            </a:r>
            <a:r>
              <a:rPr lang="hu-HU" sz="2000" i="1" dirty="0"/>
              <a:t>”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i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Alkalmazások:</a:t>
            </a:r>
          </a:p>
          <a:p>
            <a:pPr lvl="1">
              <a:buChar char="●"/>
            </a:pPr>
            <a:r>
              <a:rPr lang="hu-HU" sz="2000" dirty="0"/>
              <a:t>Elosztott rendszerek</a:t>
            </a:r>
          </a:p>
          <a:p>
            <a:pPr lvl="1">
              <a:buChar char="●"/>
            </a:pPr>
            <a:r>
              <a:rPr lang="hu-HU" sz="2000" dirty="0"/>
              <a:t>Forgalom szabályozás</a:t>
            </a:r>
          </a:p>
          <a:p>
            <a:pPr lvl="1">
              <a:buChar char="●"/>
            </a:pPr>
            <a:r>
              <a:rPr lang="hu-HU" sz="2000" dirty="0"/>
              <a:t>Vásárlói szokások modellezése</a:t>
            </a:r>
          </a:p>
          <a:p>
            <a:pPr lvl="1"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5380B6-E7F7-4AB5-904E-48B23D35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61" y="2254966"/>
            <a:ext cx="2679816" cy="2052534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29D239A-AFB4-438C-8E96-C3DB4BB6234F}"/>
              </a:ext>
            </a:extLst>
          </p:cNvPr>
          <p:cNvSpPr txBox="1"/>
          <p:nvPr/>
        </p:nvSpPr>
        <p:spPr>
          <a:xfrm>
            <a:off x="321840" y="4467831"/>
            <a:ext cx="7601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Spears, Diana &amp; Anderson-Sprecher, Richard &amp; </a:t>
            </a:r>
            <a:r>
              <a:rPr lang="en-US" dirty="0" err="1"/>
              <a:t>Kletsov</a:t>
            </a:r>
            <a:r>
              <a:rPr lang="en-US" dirty="0"/>
              <a:t>, Aleksey &amp; </a:t>
            </a:r>
            <a:r>
              <a:rPr lang="en-US" dirty="0" err="1"/>
              <a:t>Rebguns</a:t>
            </a:r>
            <a:r>
              <a:rPr lang="en-US" dirty="0"/>
              <a:t>, </a:t>
            </a:r>
            <a:r>
              <a:rPr lang="en-US" dirty="0" err="1"/>
              <a:t>Antons</a:t>
            </a:r>
            <a:r>
              <a:rPr lang="en-US" dirty="0"/>
              <a:t>. (2011).</a:t>
            </a:r>
            <a:endParaRPr lang="hu-HU" dirty="0"/>
          </a:p>
          <a:p>
            <a:r>
              <a:rPr lang="en-US" dirty="0"/>
              <a:t>A Statistical Framework for Estimating the Success Rate of Liquid-Mimetic Swarms.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11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Alapvető megfontolások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Ki és mire fogja használni?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Mennyire kell gyorsnak lennie a rendszernek?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Mennyire fontos a szoftver skálázhatósága?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Konklúzió: C++20</a:t>
            </a: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8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D8D8B-4EFD-47D7-80B5-B0849D8B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75" y="705371"/>
            <a:ext cx="7068300" cy="396300"/>
          </a:xfrm>
        </p:spPr>
        <p:txBody>
          <a:bodyPr/>
          <a:lstStyle/>
          <a:p>
            <a:r>
              <a:rPr lang="hu-HU" dirty="0" err="1"/>
              <a:t>Look-Compute-Move</a:t>
            </a:r>
            <a:r>
              <a:rPr lang="hu-HU" dirty="0"/>
              <a:t> paradigma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D67A4E-3164-4000-94CE-9A81EFB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875" y="3384096"/>
            <a:ext cx="7068300" cy="3033900"/>
          </a:xfrm>
        </p:spPr>
        <p:txBody>
          <a:bodyPr/>
          <a:lstStyle/>
          <a:p>
            <a:r>
              <a:rPr lang="hu-HU" dirty="0"/>
              <a:t>Fontos észrevétel: A </a:t>
            </a:r>
            <a:r>
              <a:rPr lang="hu-HU" dirty="0" err="1"/>
              <a:t>Look</a:t>
            </a:r>
            <a:r>
              <a:rPr lang="hu-HU" dirty="0"/>
              <a:t> és a </a:t>
            </a:r>
            <a:r>
              <a:rPr lang="hu-HU" dirty="0" err="1"/>
              <a:t>Compute</a:t>
            </a:r>
            <a:r>
              <a:rPr lang="hu-HU" dirty="0"/>
              <a:t> lépések párhuzamosíthatóak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588929-04F7-4A72-B614-EAE5BAF3C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E7472C9-B9EB-42CD-9F4B-BACE471E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70" y="1467329"/>
            <a:ext cx="4124406" cy="172299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071700F-EC27-4102-8309-6B2348892F3F}"/>
              </a:ext>
            </a:extLst>
          </p:cNvPr>
          <p:cNvSpPr txBox="1"/>
          <p:nvPr/>
        </p:nvSpPr>
        <p:spPr>
          <a:xfrm>
            <a:off x="339318" y="4446578"/>
            <a:ext cx="6803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Agathangelou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C., Georgiou, C., &amp; </a:t>
            </a:r>
            <a:r>
              <a:rPr lang="en-US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Mavronicolas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M. (2013). </a:t>
            </a:r>
            <a:endParaRPr lang="hu-HU" b="0" i="0" dirty="0">
              <a:solidFill>
                <a:srgbClr val="2E414F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A distributed algorithm for gathering many fat mobile robots in the plane. </a:t>
            </a:r>
            <a:r>
              <a:rPr lang="en-US" b="0" i="1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PODC</a:t>
            </a:r>
            <a:r>
              <a:rPr lang="en-US" b="0" i="1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'13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32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2839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Architektúra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Monolitikus alkalmazás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3 rétegű architektúra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232AD30-B2BB-4566-A7C1-201A4829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55" y="2082287"/>
            <a:ext cx="3951290" cy="24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755652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szoftver használata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Egy egyszerű leíró nyelvvel definiálható a szimuláció kezdeti állapota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Billentyűkombinációkkal </a:t>
            </a:r>
            <a:r>
              <a:rPr lang="hu-HU" sz="2000"/>
              <a:t>lehet interakcióba lépni</a:t>
            </a: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hu-HU" sz="2000" dirty="0"/>
              <a:t>A kimenet egy logfájl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hu-HU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sz="20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3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45E6-48A2-4EF3-8225-971FB1E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lehetőségek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8D7F82-322E-4B9F-B714-6B2AECE2A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ágens viselkedések </a:t>
            </a:r>
          </a:p>
          <a:p>
            <a:r>
              <a:rPr lang="hu-HU" dirty="0"/>
              <a:t>Hosszabb számítások -&gt; </a:t>
            </a:r>
            <a:r>
              <a:rPr lang="hu-HU" dirty="0" err="1"/>
              <a:t>CUDA</a:t>
            </a:r>
            <a:r>
              <a:rPr lang="hu-HU" dirty="0"/>
              <a:t> kernel</a:t>
            </a:r>
          </a:p>
          <a:p>
            <a:r>
              <a:rPr lang="hu-HU" dirty="0" err="1"/>
              <a:t>Large-scale</a:t>
            </a:r>
            <a:r>
              <a:rPr lang="hu-HU" dirty="0"/>
              <a:t> szimuláció -&gt; </a:t>
            </a:r>
            <a:r>
              <a:rPr lang="hu-HU" dirty="0" err="1"/>
              <a:t>kubernetes</a:t>
            </a:r>
            <a:endParaRPr lang="hu-HU" dirty="0"/>
          </a:p>
          <a:p>
            <a:r>
              <a:rPr lang="hu-HU" dirty="0" err="1"/>
              <a:t>GUI</a:t>
            </a:r>
            <a:r>
              <a:rPr lang="hu-HU" dirty="0"/>
              <a:t> fejlesztés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8FB29-841B-4202-80BA-85A35CCF2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15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45E6-48A2-4EF3-8225-971FB1EB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Takeaway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8D7F82-322E-4B9F-B714-6B2AECE2A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multi-ágens szimulációs környezetet készítettünk</a:t>
            </a:r>
          </a:p>
          <a:p>
            <a:r>
              <a:rPr lang="hu-HU" dirty="0" err="1"/>
              <a:t>Performancia</a:t>
            </a:r>
            <a:r>
              <a:rPr lang="hu-HU" dirty="0"/>
              <a:t> kritikus tervezés</a:t>
            </a:r>
          </a:p>
          <a:p>
            <a:r>
              <a:rPr lang="hu-HU" dirty="0"/>
              <a:t>Három rétegű architektúrát használtunk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68FB29-841B-4202-80BA-85A35CCF2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51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800" dirty="0"/>
              <a:t>Kérdések?</a:t>
            </a:r>
            <a:endParaRPr sz="6800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210</Words>
  <Application>Microsoft Office PowerPoint</Application>
  <PresentationFormat>On-screen Show (16:9)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Roboto</vt:lpstr>
      <vt:lpstr>Arial</vt:lpstr>
      <vt:lpstr>Inter-Regular</vt:lpstr>
      <vt:lpstr>Joan template</vt:lpstr>
      <vt:lpstr>SWARM szimulátor Nagy Bence, Németh Gábor  Konzulens: Dr. Blázovics László </vt:lpstr>
      <vt:lpstr>SWARM szimuláció</vt:lpstr>
      <vt:lpstr>Alapvető megfontolások</vt:lpstr>
      <vt:lpstr>Look-Compute-Move paradigma</vt:lpstr>
      <vt:lpstr>Architektúra</vt:lpstr>
      <vt:lpstr>A szoftver használata</vt:lpstr>
      <vt:lpstr>További lehetőségek</vt:lpstr>
      <vt:lpstr>Takeaway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szimulátor Nagy Bence, Németh Gábor  Konzulens: Dr. Blázovics László </dc:title>
  <cp:lastModifiedBy>Bence</cp:lastModifiedBy>
  <cp:revision>16</cp:revision>
  <dcterms:modified xsi:type="dcterms:W3CDTF">2021-11-25T13:47:55Z</dcterms:modified>
</cp:coreProperties>
</file>