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9" r:id="rId3"/>
    <p:sldId id="261" r:id="rId4"/>
    <p:sldId id="295" r:id="rId5"/>
    <p:sldId id="296" r:id="rId6"/>
    <p:sldId id="29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Inter" panose="020B0604020202020204" charset="0"/>
      <p:regular r:id="rId46"/>
      <p:bold r:id="rId47"/>
    </p:embeddedFont>
    <p:embeddedFont>
      <p:font typeface="Inter-Regular" panose="020B0604020202020204" charset="0"/>
      <p:regular r:id="rId48"/>
      <p:bold r:id="rId49"/>
    </p:embeddedFont>
    <p:embeddedFont>
      <p:font typeface="Montserrat" panose="000005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9451a3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9451a3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9451a3e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9451a3e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9451a3e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9451a3e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9451a3e4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9451a3e4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9451a3e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9451a3e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9451a3e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9451a3e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9451a3e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9451a3e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9451a3e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9451a3e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c9451a3e4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c9451a3e4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9451a3e4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9451a3e4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0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8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08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t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74" y="1662449"/>
            <a:ext cx="7148863" cy="26023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/>
              <a:t>SWARM szimulátor</a:t>
            </a:r>
            <a:br>
              <a:rPr lang="hu-HU" sz="4000" dirty="0"/>
            </a:br>
            <a:r>
              <a:rPr lang="hu-HU" sz="3600" dirty="0"/>
              <a:t>Nagy Bence, Németh Gábor</a:t>
            </a:r>
            <a:br>
              <a:rPr lang="hu-HU" sz="3600" dirty="0"/>
            </a:br>
            <a:br>
              <a:rPr lang="hu-HU" sz="4000" dirty="0"/>
            </a:br>
            <a:r>
              <a:rPr lang="hu-HU" sz="2800" dirty="0"/>
              <a:t>Konzulens:</a:t>
            </a:r>
            <a:br>
              <a:rPr lang="hu-HU" sz="2800" dirty="0"/>
            </a:br>
            <a:r>
              <a:rPr lang="hu-HU" sz="2800" dirty="0"/>
              <a:t>Dr. Blázovics László</a:t>
            </a:r>
            <a:br>
              <a:rPr lang="hu-HU" sz="4000" dirty="0"/>
            </a:b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037875" y="1044813"/>
            <a:ext cx="2908800" cy="12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picture is worth a thousand words</a:t>
            </a:r>
            <a:endParaRPr sz="29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037875" y="2448988"/>
            <a:ext cx="2908800" cy="16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r="11111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 idx="4294967295"/>
          </p:nvPr>
        </p:nvSpPr>
        <p:spPr>
          <a:xfrm>
            <a:off x="657225" y="3995100"/>
            <a:ext cx="4754100" cy="81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802943" y="1679450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573240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032647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1874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8778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7280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64184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158" name="Google Shape;158;p23"/>
          <p:cNvCxnSpPr>
            <a:stCxn id="151" idx="2"/>
            <a:endCxn id="152" idx="0"/>
          </p:cNvCxnSpPr>
          <p:nvPr/>
        </p:nvCxnSpPr>
        <p:spPr>
          <a:xfrm rot="-5400000" flipH="1">
            <a:off x="5228543" y="146540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23"/>
          <p:cNvCxnSpPr>
            <a:stCxn id="153" idx="0"/>
            <a:endCxn id="151" idx="2"/>
          </p:cNvCxnSpPr>
          <p:nvPr/>
        </p:nvCxnSpPr>
        <p:spPr>
          <a:xfrm rot="-5400000">
            <a:off x="3458247" y="146540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23"/>
          <p:cNvCxnSpPr>
            <a:stCxn id="153" idx="2"/>
            <a:endCxn id="155" idx="0"/>
          </p:cNvCxnSpPr>
          <p:nvPr/>
        </p:nvCxnSpPr>
        <p:spPr>
          <a:xfrm rot="-5400000" flipH="1">
            <a:off x="2995647" y="28277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23"/>
          <p:cNvCxnSpPr>
            <a:stCxn id="154" idx="0"/>
            <a:endCxn id="153" idx="2"/>
          </p:cNvCxnSpPr>
          <p:nvPr/>
        </p:nvCxnSpPr>
        <p:spPr>
          <a:xfrm rot="-5400000">
            <a:off x="21504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3"/>
          <p:cNvCxnSpPr>
            <a:stCxn id="152" idx="2"/>
            <a:endCxn id="157" idx="0"/>
          </p:cNvCxnSpPr>
          <p:nvPr/>
        </p:nvCxnSpPr>
        <p:spPr>
          <a:xfrm rot="-5400000" flipH="1">
            <a:off x="6536390" y="28275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23"/>
          <p:cNvCxnSpPr>
            <a:stCxn id="156" idx="0"/>
            <a:endCxn id="152" idx="2"/>
          </p:cNvCxnSpPr>
          <p:nvPr/>
        </p:nvCxnSpPr>
        <p:spPr>
          <a:xfrm rot="-5400000">
            <a:off x="56910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1037900" y="1564481"/>
          <a:ext cx="7068300" cy="266330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76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Yellow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Blue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Orange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4294967295"/>
          </p:nvPr>
        </p:nvSpPr>
        <p:spPr>
          <a:xfrm>
            <a:off x="1037875" y="5312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9858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our office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1173925" y="2109200"/>
            <a:ext cx="126900" cy="217958"/>
            <a:chOff x="1400350" y="1633625"/>
            <a:chExt cx="126900" cy="217958"/>
          </a:xfrm>
        </p:grpSpPr>
        <p:cxnSp>
          <p:nvCxnSpPr>
            <p:cNvPr id="181" name="Google Shape;181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2" name="Google Shape;182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2814400" y="3701125"/>
            <a:ext cx="126900" cy="217958"/>
            <a:chOff x="1400350" y="1633625"/>
            <a:chExt cx="126900" cy="217958"/>
          </a:xfrm>
        </p:grpSpPr>
        <p:cxnSp>
          <p:nvCxnSpPr>
            <p:cNvPr id="184" name="Google Shape;184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5" name="Google Shape;185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3888725" y="1855975"/>
            <a:ext cx="126900" cy="217958"/>
            <a:chOff x="1400350" y="1633625"/>
            <a:chExt cx="126900" cy="217958"/>
          </a:xfrm>
        </p:grpSpPr>
        <p:cxnSp>
          <p:nvCxnSpPr>
            <p:cNvPr id="187" name="Google Shape;187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8" name="Google Shape;188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6718000" y="2372300"/>
            <a:ext cx="126900" cy="217958"/>
            <a:chOff x="1400350" y="1633625"/>
            <a:chExt cx="126900" cy="217958"/>
          </a:xfrm>
        </p:grpSpPr>
        <p:cxnSp>
          <p:nvCxnSpPr>
            <p:cNvPr id="190" name="Google Shape;190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1" name="Google Shape;191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4614075" y="3993185"/>
            <a:ext cx="126900" cy="217958"/>
            <a:chOff x="1400350" y="1633625"/>
            <a:chExt cx="126900" cy="217958"/>
          </a:xfrm>
        </p:grpSpPr>
        <p:cxnSp>
          <p:nvCxnSpPr>
            <p:cNvPr id="193" name="Google Shape;193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4" name="Google Shape;194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5"/>
          <p:cNvGrpSpPr/>
          <p:nvPr/>
        </p:nvGrpSpPr>
        <p:grpSpPr>
          <a:xfrm>
            <a:off x="7394825" y="4108550"/>
            <a:ext cx="126900" cy="217958"/>
            <a:chOff x="1400350" y="1633625"/>
            <a:chExt cx="126900" cy="217958"/>
          </a:xfrm>
        </p:grpSpPr>
        <p:cxnSp>
          <p:nvCxnSpPr>
            <p:cNvPr id="196" name="Google Shape;196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7" name="Google Shape;197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037875" y="1583350"/>
            <a:ext cx="7068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4294967295"/>
          </p:nvPr>
        </p:nvSpPr>
        <p:spPr>
          <a:xfrm>
            <a:off x="1037875" y="2840054"/>
            <a:ext cx="7068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648000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1411307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3276894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100%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4040201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1962447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2725754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 idx="4294967295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22" name="Google Shape;222;p28"/>
          <p:cNvGrpSpPr/>
          <p:nvPr/>
        </p:nvGrpSpPr>
        <p:grpSpPr>
          <a:xfrm>
            <a:off x="323513" y="2291600"/>
            <a:ext cx="2952125" cy="1289700"/>
            <a:chOff x="323513" y="1986800"/>
            <a:chExt cx="2952125" cy="1289700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4" name="Google Shape;22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5" name="Google Shape;225;p28"/>
          <p:cNvGrpSpPr/>
          <p:nvPr/>
        </p:nvGrpSpPr>
        <p:grpSpPr>
          <a:xfrm>
            <a:off x="5209838" y="1365150"/>
            <a:ext cx="3610650" cy="1289700"/>
            <a:chOff x="5209838" y="1060350"/>
            <a:chExt cx="3610650" cy="1289700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7" name="Google Shape;22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8" name="Google Shape;228;p28"/>
          <p:cNvGrpSpPr/>
          <p:nvPr/>
        </p:nvGrpSpPr>
        <p:grpSpPr>
          <a:xfrm>
            <a:off x="5209838" y="3325250"/>
            <a:ext cx="3610650" cy="1289700"/>
            <a:chOff x="5209838" y="3020450"/>
            <a:chExt cx="3610650" cy="1289700"/>
          </a:xfrm>
        </p:grpSpPr>
        <p:sp>
          <p:nvSpPr>
            <p:cNvPr id="229" name="Google Shape;22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30" name="Google Shape;23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31" name="Google Shape;231;p28"/>
          <p:cNvGrpSpPr/>
          <p:nvPr/>
        </p:nvGrpSpPr>
        <p:grpSpPr>
          <a:xfrm>
            <a:off x="2662213" y="1033263"/>
            <a:ext cx="3814835" cy="3790597"/>
            <a:chOff x="2662213" y="676344"/>
            <a:chExt cx="3814835" cy="3790597"/>
          </a:xfrm>
        </p:grpSpPr>
        <p:sp>
          <p:nvSpPr>
            <p:cNvPr id="232" name="Google Shape;23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36" name="Google Shape;23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39" name="Google Shape;23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42" name="Google Shape;24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" name="Google Shape;24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03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01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02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2"/>
          </p:nvPr>
        </p:nvSpPr>
        <p:spPr>
          <a:xfrm>
            <a:off x="346002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3"/>
          </p:nvPr>
        </p:nvSpPr>
        <p:spPr>
          <a:xfrm>
            <a:off x="5882176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103787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2"/>
          </p:nvPr>
        </p:nvSpPr>
        <p:spPr>
          <a:xfrm>
            <a:off x="346002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3"/>
          </p:nvPr>
        </p:nvSpPr>
        <p:spPr>
          <a:xfrm>
            <a:off x="5882176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265" name="Google Shape;265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0"/>
          <p:cNvSpPr txBox="1"/>
          <p:nvPr/>
        </p:nvSpPr>
        <p:spPr>
          <a:xfrm>
            <a:off x="952500" y="91595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4000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3000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2000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1000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/>
              <a:t>Motiváció</a:t>
            </a:r>
            <a:endParaRPr sz="44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Mobile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89" name="Google Shape;289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90" name="Google Shape;290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" name="Google Shape;294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00" name="Google Shape;300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01" name="Google Shape;301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2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Tablet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12" name="Google Shape;312;p33"/>
          <p:cNvGrpSpPr/>
          <p:nvPr/>
        </p:nvGrpSpPr>
        <p:grpSpPr>
          <a:xfrm>
            <a:off x="3930474" y="1241129"/>
            <a:ext cx="4542205" cy="2661224"/>
            <a:chOff x="1177450" y="241631"/>
            <a:chExt cx="6173152" cy="3616776"/>
          </a:xfrm>
        </p:grpSpPr>
        <p:sp>
          <p:nvSpPr>
            <p:cNvPr id="313" name="Google Shape;31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33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2892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Desktop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18" name="Google Shape;31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25" name="Google Shape;325;p3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  <a:endParaRPr sz="3600" dirty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33" name="Google Shape;333;p3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Inter Semibold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Inter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https://www.fontsquirrel.com/fonts/inter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0" name="Google Shape;340;p36"/>
          <p:cNvSpPr txBox="1"/>
          <p:nvPr/>
        </p:nvSpPr>
        <p:spPr>
          <a:xfrm>
            <a:off x="1037875" y="4104575"/>
            <a:ext cx="7068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1" name="Google Shape;341;p3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773520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DEC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707512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NOV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6415040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OCT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5754956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SEP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5094872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AUG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443478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JUL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377470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JUN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3114619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MAY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2454535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APR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1794451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MAR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1134367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FEB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474283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JAN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0" y="2374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67" name="Google Shape;367;p38"/>
          <p:cNvCxnSpPr/>
          <p:nvPr/>
        </p:nvCxnSpPr>
        <p:spPr>
          <a:xfrm rot="10800000">
            <a:off x="76892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8" name="Google Shape;368;p38"/>
          <p:cNvSpPr txBox="1"/>
          <p:nvPr/>
        </p:nvSpPr>
        <p:spPr>
          <a:xfrm>
            <a:off x="72790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69" name="Google Shape;369;p38"/>
          <p:cNvCxnSpPr/>
          <p:nvPr/>
        </p:nvCxnSpPr>
        <p:spPr>
          <a:xfrm rot="10800000">
            <a:off x="209015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0" name="Google Shape;370;p38"/>
          <p:cNvSpPr txBox="1"/>
          <p:nvPr/>
        </p:nvSpPr>
        <p:spPr>
          <a:xfrm>
            <a:off x="2050642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1" name="Google Shape;371;p38"/>
          <p:cNvCxnSpPr/>
          <p:nvPr/>
        </p:nvCxnSpPr>
        <p:spPr>
          <a:xfrm rot="10800000">
            <a:off x="341139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2" name="Google Shape;372;p38"/>
          <p:cNvSpPr txBox="1"/>
          <p:nvPr/>
        </p:nvSpPr>
        <p:spPr>
          <a:xfrm>
            <a:off x="3373384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3" name="Google Shape;373;p38"/>
          <p:cNvCxnSpPr/>
          <p:nvPr/>
        </p:nvCxnSpPr>
        <p:spPr>
          <a:xfrm rot="10800000">
            <a:off x="473262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4" name="Google Shape;374;p38"/>
          <p:cNvSpPr txBox="1"/>
          <p:nvPr/>
        </p:nvSpPr>
        <p:spPr>
          <a:xfrm>
            <a:off x="4696126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5" name="Google Shape;375;p38"/>
          <p:cNvCxnSpPr/>
          <p:nvPr/>
        </p:nvCxnSpPr>
        <p:spPr>
          <a:xfrm rot="10800000">
            <a:off x="605386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6" name="Google Shape;376;p38"/>
          <p:cNvSpPr txBox="1"/>
          <p:nvPr/>
        </p:nvSpPr>
        <p:spPr>
          <a:xfrm>
            <a:off x="6018868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7" name="Google Shape;377;p38"/>
          <p:cNvCxnSpPr/>
          <p:nvPr/>
        </p:nvCxnSpPr>
        <p:spPr>
          <a:xfrm rot="10800000">
            <a:off x="737509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8" name="Google Shape;378;p38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43968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1369548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76092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2699944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8215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4030339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40339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5360735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72462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6691131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804586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8008073" y="3267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396" name="Google Shape;396;p3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0" name="Google Shape;40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2" name="Google Shape;402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3" name="Google Shape;40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06" name="Google Shape;40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5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09" name="Google Shape;40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6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17" name="Google Shape;417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1" name="Google Shape;421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29" name="Google Shape;429;p40"/>
          <p:cNvGraphicFramePr/>
          <p:nvPr/>
        </p:nvGraphicFramePr>
        <p:xfrm>
          <a:off x="1037750" y="1564481"/>
          <a:ext cx="7197000" cy="296925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2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6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SWARM szimuláció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But remember not to overload your slides with content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5" name="Google Shape;435;p4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36" name="Google Shape;436;p41"/>
          <p:cNvSpPr/>
          <p:nvPr/>
        </p:nvSpPr>
        <p:spPr>
          <a:xfrm>
            <a:off x="962475" y="155027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STRENGTHS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7" name="Google Shape;437;p41"/>
          <p:cNvSpPr/>
          <p:nvPr/>
        </p:nvSpPr>
        <p:spPr>
          <a:xfrm>
            <a:off x="4653383" y="155027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WEAKNESSES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8" name="Google Shape;438;p41"/>
          <p:cNvSpPr/>
          <p:nvPr/>
        </p:nvSpPr>
        <p:spPr>
          <a:xfrm>
            <a:off x="962475" y="303201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Black is the color of ebony and of outer space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OPPORTUNITIES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9" name="Google Shape;439;p41"/>
          <p:cNvSpPr/>
          <p:nvPr/>
        </p:nvSpPr>
        <p:spPr>
          <a:xfrm>
            <a:off x="4653383" y="303201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White is the color of milk and fresh snow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THREATS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0" name="Google Shape;440;p41"/>
          <p:cNvSpPr/>
          <p:nvPr/>
        </p:nvSpPr>
        <p:spPr>
          <a:xfrm>
            <a:off x="3489352" y="1866247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1"/>
          <p:cNvSpPr/>
          <p:nvPr/>
        </p:nvSpPr>
        <p:spPr>
          <a:xfrm rot="5400000">
            <a:off x="3636166" y="1866247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1"/>
          <p:cNvSpPr/>
          <p:nvPr/>
        </p:nvSpPr>
        <p:spPr>
          <a:xfrm rot="10800000">
            <a:off x="3636166" y="2014212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1"/>
          <p:cNvSpPr/>
          <p:nvPr/>
        </p:nvSpPr>
        <p:spPr>
          <a:xfrm rot="-5400000">
            <a:off x="3489352" y="2014212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1"/>
          <p:cNvSpPr/>
          <p:nvPr/>
        </p:nvSpPr>
        <p:spPr>
          <a:xfrm>
            <a:off x="3958246" y="2291084"/>
            <a:ext cx="299236" cy="3887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/>
              </a:rPr>
              <a:t>S</a:t>
            </a:r>
          </a:p>
        </p:txBody>
      </p:sp>
      <p:sp>
        <p:nvSpPr>
          <p:cNvPr id="445" name="Google Shape;445;p41"/>
          <p:cNvSpPr/>
          <p:nvPr/>
        </p:nvSpPr>
        <p:spPr>
          <a:xfrm>
            <a:off x="4814023" y="2297588"/>
            <a:ext cx="519369" cy="37833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/>
              </a:rPr>
              <a:t>W</a:t>
            </a:r>
          </a:p>
        </p:txBody>
      </p:sp>
      <p:sp>
        <p:nvSpPr>
          <p:cNvPr id="446" name="Google Shape;446;p41"/>
          <p:cNvSpPr/>
          <p:nvPr/>
        </p:nvSpPr>
        <p:spPr>
          <a:xfrm>
            <a:off x="3929103" y="3223333"/>
            <a:ext cx="354399" cy="3887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/>
              </a:rPr>
              <a:t>O</a:t>
            </a:r>
          </a:p>
        </p:txBody>
      </p:sp>
      <p:sp>
        <p:nvSpPr>
          <p:cNvPr id="447" name="Google Shape;447;p41"/>
          <p:cNvSpPr/>
          <p:nvPr/>
        </p:nvSpPr>
        <p:spPr>
          <a:xfrm>
            <a:off x="4910299" y="3229838"/>
            <a:ext cx="310685" cy="37833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3" name="Google Shape;453;p4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54" name="Google Shape;45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Key Activities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8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5" name="Google Shape;45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Key Resources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Value Propositions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7" name="Google Shape;45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Customer Relationships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8" name="Google Shape;45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Channels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Customer Segments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Key Partners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8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Cost Structure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Revenue Streams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6" name="Google Shape;466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7" name="Google Shape;46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68" name="Google Shape;468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0" name="Google Shape;470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1" name="Google Shape;47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72" name="Google Shape;472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5" name="Google Shape;47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76" name="Google Shape;476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1" name="Google Shape;48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82" name="Google Shape;482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93" name="Google Shape;493;p4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94" name="Google Shape;494;p43"/>
          <p:cNvGrpSpPr/>
          <p:nvPr/>
        </p:nvGrpSpPr>
        <p:grpSpPr>
          <a:xfrm>
            <a:off x="1083892" y="1413043"/>
            <a:ext cx="3608219" cy="3243858"/>
            <a:chOff x="3778727" y="4460423"/>
            <a:chExt cx="720160" cy="647438"/>
          </a:xfrm>
        </p:grpSpPr>
        <p:sp>
          <p:nvSpPr>
            <p:cNvPr id="495" name="Google Shape;495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502" name="Google Shape;502;p43"/>
          <p:cNvCxnSpPr/>
          <p:nvPr/>
        </p:nvCxnSpPr>
        <p:spPr>
          <a:xfrm>
            <a:off x="46121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3" name="Google Shape;503;p43"/>
          <p:cNvSpPr txBox="1"/>
          <p:nvPr/>
        </p:nvSpPr>
        <p:spPr>
          <a:xfrm>
            <a:off x="57306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04" name="Google Shape;504;p43"/>
          <p:cNvCxnSpPr/>
          <p:nvPr/>
        </p:nvCxnSpPr>
        <p:spPr>
          <a:xfrm>
            <a:off x="44564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5" name="Google Shape;505;p43"/>
          <p:cNvSpPr txBox="1"/>
          <p:nvPr/>
        </p:nvSpPr>
        <p:spPr>
          <a:xfrm>
            <a:off x="57306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06" name="Google Shape;506;p43"/>
          <p:cNvCxnSpPr/>
          <p:nvPr/>
        </p:nvCxnSpPr>
        <p:spPr>
          <a:xfrm>
            <a:off x="42352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7" name="Google Shape;507;p43"/>
          <p:cNvSpPr txBox="1"/>
          <p:nvPr/>
        </p:nvSpPr>
        <p:spPr>
          <a:xfrm>
            <a:off x="57306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08" name="Google Shape;508;p43"/>
          <p:cNvCxnSpPr/>
          <p:nvPr/>
        </p:nvCxnSpPr>
        <p:spPr>
          <a:xfrm>
            <a:off x="40468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9" name="Google Shape;509;p43"/>
          <p:cNvSpPr txBox="1"/>
          <p:nvPr/>
        </p:nvSpPr>
        <p:spPr>
          <a:xfrm>
            <a:off x="57306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>
            <a:off x="38419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1" name="Google Shape;511;p43"/>
          <p:cNvSpPr txBox="1"/>
          <p:nvPr/>
        </p:nvSpPr>
        <p:spPr>
          <a:xfrm>
            <a:off x="57306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12" name="Google Shape;512;p43"/>
          <p:cNvCxnSpPr/>
          <p:nvPr/>
        </p:nvCxnSpPr>
        <p:spPr>
          <a:xfrm>
            <a:off x="36289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3" name="Google Shape;513;p43"/>
          <p:cNvSpPr txBox="1"/>
          <p:nvPr/>
        </p:nvSpPr>
        <p:spPr>
          <a:xfrm>
            <a:off x="57306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Insert your content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19" name="Google Shape;519;p4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20" name="Google Shape;520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037850" y="1756163"/>
            <a:ext cx="1416000" cy="141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1" name="Google Shape;521;p44"/>
          <p:cNvSpPr txBox="1"/>
          <p:nvPr/>
        </p:nvSpPr>
        <p:spPr>
          <a:xfrm>
            <a:off x="1042628" y="3295668"/>
            <a:ext cx="14160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Imani Jackson</a:t>
            </a:r>
            <a:br>
              <a:rPr lang="en" dirty="0">
                <a:latin typeface="Inter"/>
                <a:ea typeface="Inter"/>
                <a:cs typeface="Inter"/>
                <a:sym typeface="Inter"/>
              </a:rPr>
            </a:br>
            <a:r>
              <a:rPr lang="en" sz="8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JOB TITLE</a:t>
            </a:r>
            <a:endParaRPr sz="8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Blue is the colour of the clear sky and the deep sea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22" name="Google Shape;52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0339" y="1756163"/>
            <a:ext cx="1416000" cy="141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3" name="Google Shape;523;p44"/>
          <p:cNvSpPr txBox="1"/>
          <p:nvPr/>
        </p:nvSpPr>
        <p:spPr>
          <a:xfrm>
            <a:off x="2925117" y="3295668"/>
            <a:ext cx="14160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Marcos Galán</a:t>
            </a:r>
            <a:br>
              <a:rPr lang="en">
                <a:latin typeface="Inter"/>
                <a:ea typeface="Inter"/>
                <a:cs typeface="Inter"/>
                <a:sym typeface="Inter"/>
              </a:rPr>
            </a:b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JOB TITLE</a:t>
            </a:r>
            <a:endParaRPr sz="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Blue is the colour of the clear sky and the deep sea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24" name="Google Shape;524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2827" y="1756163"/>
            <a:ext cx="1416000" cy="141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5" name="Google Shape;525;p44"/>
          <p:cNvSpPr txBox="1"/>
          <p:nvPr/>
        </p:nvSpPr>
        <p:spPr>
          <a:xfrm>
            <a:off x="4807605" y="3295668"/>
            <a:ext cx="14160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Ixchel Valdía</a:t>
            </a:r>
            <a:br>
              <a:rPr lang="en">
                <a:latin typeface="Inter"/>
                <a:ea typeface="Inter"/>
                <a:cs typeface="Inter"/>
                <a:sym typeface="Inter"/>
              </a:rPr>
            </a:b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JOB TITLE</a:t>
            </a:r>
            <a:endParaRPr sz="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Blue is the colour of the clear sky and the deep sea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26" name="Google Shape;526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85316" y="1756163"/>
            <a:ext cx="1416000" cy="141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7" name="Google Shape;527;p44"/>
          <p:cNvSpPr txBox="1"/>
          <p:nvPr/>
        </p:nvSpPr>
        <p:spPr>
          <a:xfrm>
            <a:off x="6690094" y="3295668"/>
            <a:ext cx="14160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Nils Årud</a:t>
            </a:r>
            <a:br>
              <a:rPr lang="en">
                <a:latin typeface="Inter"/>
                <a:ea typeface="Inter"/>
                <a:cs typeface="Inter"/>
                <a:sym typeface="Inter"/>
              </a:rPr>
            </a:b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JOB TITLE</a:t>
            </a:r>
            <a:endParaRPr sz="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Blue is the colour of the clear sky and the deep sea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33" name="Google Shape;533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35" name="Google Shape;53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1" name="Google Shape;581;p4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582" name="Google Shape;582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83" name="Google Shape;58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05" name="Google Shape;60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06" name="Google Shape;60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07" name="Google Shape;60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LOW VALUE 1</a:t>
            </a:r>
            <a:endParaRPr sz="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8" name="Google Shape;60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HIGH VALUE 1</a:t>
            </a:r>
            <a:endParaRPr sz="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9" name="Google Shape;60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LOW VALUE 2</a:t>
            </a:r>
            <a:endParaRPr sz="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0" name="Google Shape;61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HIGH VALUE 2</a:t>
            </a:r>
            <a:endParaRPr sz="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1" name="Google Shape;61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Our company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2" name="Google Shape;61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Competitor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3" name="Google Shape;61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Competitor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4" name="Google Shape;61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Competitor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5" name="Google Shape;61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Competitor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6" name="Google Shape;61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Competitor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7" name="Google Shape;61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Competitor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23" name="Google Shape;623;p4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24" name="Google Shape;624;p46"/>
          <p:cNvGraphicFramePr/>
          <p:nvPr/>
        </p:nvGraphicFramePr>
        <p:xfrm>
          <a:off x="1037925" y="1474725"/>
          <a:ext cx="7068300" cy="2986825"/>
        </p:xfrm>
        <a:graphic>
          <a:graphicData uri="http://schemas.openxmlformats.org/drawingml/2006/table">
            <a:tbl>
              <a:tblPr>
                <a:noFill/>
                <a:tableStyleId>{E1A51BF6-B60F-430B-B708-1F52C015F517}</a:tableStyleId>
              </a:tblPr>
              <a:tblGrid>
                <a:gridCol w="78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09:00 - 09:45</a:t>
                      </a:r>
                      <a:endParaRPr sz="7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30" name="Google Shape;630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31" name="Google Shape;631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7" name="Google Shape;637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38" name="Google Shape;638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0" name="Google Shape;640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41" name="Google Shape;641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43" name="Google Shape;643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45" name="Google Shape;645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46" name="Google Shape;646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9" name="Google Shape;649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50" name="Google Shape;650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4" name="Google Shape;654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5" name="Google Shape;655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56" name="Google Shape;656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6" name="Google Shape;676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77" name="Google Shape;677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9" name="Google Shape;679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80" name="Google Shape;680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3" name="Google Shape;683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84" name="Google Shape;684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88" name="Google Shape;688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2" name="Google Shape;692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4" name="Google Shape;694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5" name="Google Shape;695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96" name="Google Shape;696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97" name="Google Shape;697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9" name="Google Shape;699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00" name="Google Shape;700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2" name="Google Shape;702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03" name="Google Shape;703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5" name="Google Shape;705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06" name="Google Shape;706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8" name="Google Shape;708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09" name="Google Shape;709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3" name="Google Shape;713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14" name="Google Shape;714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6" name="Google Shape;716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17" name="Google Shape;717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0" name="Google Shape;720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1" name="Google Shape;721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22" name="Google Shape;722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4" name="Google Shape;724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25" name="Google Shape;725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0" name="Google Shape;730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31" name="Google Shape;731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3" name="Google Shape;733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34" name="Google Shape;734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9" name="Google Shape;739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40" name="Google Shape;740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46" name="Google Shape;746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0" name="Google Shape;750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1" name="Google Shape;751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53" name="Google Shape;753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54" name="Google Shape;754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6" name="Google Shape;756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57" name="Google Shape;757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9" name="Google Shape;759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60" name="Google Shape;760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2" name="Google Shape;762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63" name="Google Shape;763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64" name="Google Shape;764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67" name="Google Shape;767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73" name="Google Shape;773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5" name="Google Shape;775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6" name="Google Shape;776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77" name="Google Shape;777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78" name="Google Shape;778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81" name="Google Shape;781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83" name="Google Shape;783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84" name="Google Shape;784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85" name="Google Shape;785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7" name="Google Shape;787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88" name="Google Shape;788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91" name="Google Shape;791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2" name="Google Shape;792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93" name="Google Shape;793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94" name="Google Shape;794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6" name="Google Shape;796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97" name="Google Shape;797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1" name="Google Shape;801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02" name="Google Shape;802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5" name="Google Shape;805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06" name="Google Shape;806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8" name="Google Shape;808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09" name="Google Shape;809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2" name="Google Shape;812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13" name="Google Shape;813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8" name="Google Shape;818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19" name="Google Shape;819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22" name="Google Shape;822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7" name="Google Shape;827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28" name="Google Shape;828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29" name="Google Shape;829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32" name="Google Shape;832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6" name="Google Shape;836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37" name="Google Shape;837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38" name="Google Shape;838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1" name="Google Shape;841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42" name="Google Shape;842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45" name="Google Shape;845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6" name="Google Shape;846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7" name="Google Shape;847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48" name="Google Shape;848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49" name="Google Shape;849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52" name="Google Shape;852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53" name="Google Shape;853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54" name="Google Shape;854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57" name="Google Shape;857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58" name="Google Shape;858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59" name="Google Shape;859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4" name="Google Shape;864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65" name="Google Shape;865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69" name="Google Shape;869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2" name="Google Shape;872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73" name="Google Shape;873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79" name="Google Shape;879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4" name="Google Shape;884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85" name="Google Shape;885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88" name="Google Shape;888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94" name="Google Shape;894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95" name="Google Shape;895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96" name="Google Shape;896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1" name="Google Shape;901;p47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902" name="Google Shape;90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04" name="Google Shape;904;p47"/>
          <p:cNvSpPr/>
          <p:nvPr/>
        </p:nvSpPr>
        <p:spPr>
          <a:xfrm>
            <a:off x="64773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47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906" name="Google Shape;90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47"/>
          <p:cNvSpPr/>
          <p:nvPr/>
        </p:nvSpPr>
        <p:spPr>
          <a:xfrm>
            <a:off x="73623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" name="Google Shape;909;p47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910" name="Google Shape;910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67659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914" name="Google Shape;914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20" name="Google Shape;920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27" name="Google Shape;927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32" name="Google Shape;932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36" name="Google Shape;936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42" name="Google Shape;942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46" name="Google Shape;946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51" name="Google Shape;951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57" name="Google Shape;957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64" name="Google Shape;964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67" name="Google Shape;967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71" name="Google Shape;971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78" name="Google Shape;978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84" name="Google Shape;984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88" name="Google Shape;988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89" name="Google Shape;989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9" name="Google Shape;999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06" name="Google Shape;1006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11" name="Google Shape;1011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17" name="Google Shape;1017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24" name="Google Shape;1024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29" name="Google Shape;1029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34" name="Google Shape;1034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9" name="Google Shape;1039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40" name="Google Shape;10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0" name="Google Shape;1050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51" name="Google Shape;1051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4" name="Google Shape;1054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55" name="Google Shape;10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5" name="Google Shape;1065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66" name="Google Shape;1066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0" name="Google Shape;1070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71" name="Google Shape;107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1" name="Google Shape;1081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82" name="Google Shape;1082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90" name="Google Shape;1090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00" name="Google Shape;1100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06" name="Google Shape;1106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13" name="Google Shape;1113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17" name="Google Shape;1117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23" name="Google Shape;1123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30" name="Google Shape;1130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34" name="Google Shape;1134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39" name="Google Shape;1139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46" name="Google Shape;1146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54" name="Google Shape;1154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59" name="Google Shape;1159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63" name="Google Shape;1163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67" name="Google Shape;1167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72" name="Google Shape;1172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77" name="Google Shape;1177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83" name="Google Shape;1183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90" name="Google Shape;1190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98" name="Google Shape;1198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11" name="Google Shape;1211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16" name="Google Shape;1216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20" name="Google Shape;1220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27" name="Google Shape;1227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36" name="Google Shape;1236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49" name="Google Shape;1249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62" name="Google Shape;1262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75" name="Google Shape;1275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82" name="Google Shape;1282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98" name="Google Shape;1298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03" name="Google Shape;1303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04" name="Google Shape;1304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7" name="Google Shape;1307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08" name="Google Shape;1308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1" name="Google Shape;1311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12" name="Google Shape;1312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16" name="Google Shape;1316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20" name="Google Shape;1320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8" name="Google Shape;1328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29" name="Google Shape;1329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54" name="Google Shape;1354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55" name="Google Shape;135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7" name="Google Shape;1357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58" name="Google Shape;1358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0" name="Google Shape;1360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61" name="Google Shape;136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63" name="Google Shape;1363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64" name="Google Shape;1364;p4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Inter"/>
                <a:ea typeface="Inter"/>
                <a:cs typeface="Inter"/>
                <a:sym typeface="Inter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0" name="Google Shape;1370;p4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371" name="Google Shape;1371;p49"/>
          <p:cNvSpPr txBox="1">
            <a:spLocks noGrp="1"/>
          </p:cNvSpPr>
          <p:nvPr>
            <p:ph type="body" idx="4294967295"/>
          </p:nvPr>
        </p:nvSpPr>
        <p:spPr>
          <a:xfrm>
            <a:off x="731900" y="8564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78" name="Google Shape;1378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79" name="Google Shape;1379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80" name="Google Shape;1380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82" name="Google Shape;1382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83" name="Google Shape;1383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4" name="Google Shape;1384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85" name="Google Shape;1385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86" name="Google Shape;1386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7" name="Google Shape;1387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88" name="Google Shape;1388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89" name="Google Shape;1389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0" name="Google Shape;1390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/>
              <a:t>Architektúra</a:t>
            </a:r>
            <a:endParaRPr sz="44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/>
              <a:t>További lehetőségek</a:t>
            </a:r>
            <a:endParaRPr sz="44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397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/>
              <a:t>Összefoglalás</a:t>
            </a:r>
            <a:endParaRPr sz="44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44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1037875" y="946275"/>
            <a:ext cx="4671600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Big concept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1037875" y="2831025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Bring the attention of your audience over a key concept using icons or illustrations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8" y="2019883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1454</Words>
  <Application>Microsoft Office PowerPoint</Application>
  <PresentationFormat>On-screen Show (16:9)</PresentationFormat>
  <Paragraphs>359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Inter-Regular</vt:lpstr>
      <vt:lpstr>Inter</vt:lpstr>
      <vt:lpstr>Calibri</vt:lpstr>
      <vt:lpstr>Montserrat</vt:lpstr>
      <vt:lpstr>Joan template</vt:lpstr>
      <vt:lpstr>SWARM szimulátor Nagy Bence, Németh Gábor  Konzulens: Dr. Blázovics László </vt:lpstr>
      <vt:lpstr>Motiváció</vt:lpstr>
      <vt:lpstr>SWARM szimuláció</vt:lpstr>
      <vt:lpstr>Architektúra</vt:lpstr>
      <vt:lpstr>További lehetőségek</vt:lpstr>
      <vt:lpstr>Összefoglalás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szimulátor Nagy Bence, Németh Gábor  Konzulens: Dr. Blázovics László </dc:title>
  <cp:lastModifiedBy>Gabor Nemeth</cp:lastModifiedBy>
  <cp:revision>6</cp:revision>
  <dcterms:modified xsi:type="dcterms:W3CDTF">2021-11-21T19:08:26Z</dcterms:modified>
</cp:coreProperties>
</file>