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0" y="3032125"/>
            <a:ext cx="12192635" cy="3068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/>
              <a:t>Bounded Simplex Structure Matrix Factorized</a:t>
            </a:r>
            <a:endParaRPr lang="en-US"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Background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PCA(SVD)</a:t>
            </a:r>
            <a:endParaRPr lang="en-US"/>
          </a:p>
          <a:p>
            <a:r>
              <a:rPr lang="en-US"/>
              <a:t>NMF</a:t>
            </a:r>
            <a:endParaRPr lang="en-US"/>
          </a:p>
          <a:p>
            <a:pPr marL="0" indent="0">
              <a:buNone/>
            </a:pPr>
            <a:r>
              <a:rPr lang="en-US" altLang="en-US" sz="2000"/>
              <a:t>The main advantage of NMF compared to previously introduced low-rank models is that the nonnegativity constraints on the factors W and H lead to an easily interpretable part-based decomposition.</a:t>
            </a:r>
            <a:endParaRPr lang="en-US" altLang="en-US" sz="2000"/>
          </a:p>
          <a:p>
            <a:r>
              <a:rPr lang="en-US"/>
              <a:t>SSMF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WPS Writer</Application>
  <PresentationFormat>宽屏</PresentationFormat>
  <Paragraphs>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Gabe</cp:lastModifiedBy>
  <cp:revision>9</cp:revision>
  <dcterms:created xsi:type="dcterms:W3CDTF">2024-12-14T15:29:18Z</dcterms:created>
  <dcterms:modified xsi:type="dcterms:W3CDTF">2024-12-14T15:29:18Z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1033-6.13.2.8918</vt:lpwstr>
  </property>
  <property fmtid="{D5CDD505-2E9C-101B-9397-08002B2CF9AE}" pid="3" name="ICV">
    <vt:lpwstr>69EA27699FA2E4834B5C51674E85CEA7_41</vt:lpwstr>
  </property>
</Properties>
</file>