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4ed510a5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4ed510a5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27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" name="Google Shape;28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5" name="Google Shape;35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2" name="Google Shape;42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" name="Google Shape;50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1" name="Google Shape;51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Dengue Defense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Equipe 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Gabriel Martins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Pablo Rodrigues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João Vitor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Ideia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30000" y="2288525"/>
            <a:ext cx="3300900" cy="20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Baseado em jogos tipo o jogo Ball Blast.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 sz="1800"/>
              <a:t>O personagem tem que impedir os mosquitos de chegarem ao chão.</a:t>
            </a:r>
            <a:endParaRPr sz="1800"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1100" y="1150575"/>
            <a:ext cx="207645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Ideia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150" y="1318650"/>
            <a:ext cx="5940695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Requisitos Minímos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Interatividade com o teclado 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3 teclas alfa númericas : 	‘Q’, ‘A’, ‘D’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 sz="1800"/>
              <a:t>3 teclas especiais :		‘Enter’, ’Left’, ‘Right’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Requisitos Minímos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Interatividade com o mouse 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 sz="1800"/>
              <a:t>O mouse é usado para mirar e atirar a arma do personagem.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Requisitos Minímos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Menus e textos 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O jogo possui um Menu inicial e uma tela de Gameover.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 sz="1800"/>
              <a:t>O score é apresentado como texto durante o jogo.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Requisitos Minímos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Transformações Geometricas 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 sz="1800"/>
              <a:t>A movimentação do personagem e dos mosquitos é feita através de transformações geométricas.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Requisitos Opcionais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Textura 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 sz="1800"/>
              <a:t>Foi planejado usar texturas para o cenário e a aparência dos mosquitos e do personagem.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