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4d8b266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4d8b266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d8b2666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d8b2666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4d8b2666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4d8b2666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4d8b2666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4d8b2666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4d8b266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4d8b266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4d8b2666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4d8b2666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Dengue Defense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Martins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</a:t>
            </a:r>
            <a:r>
              <a:rPr lang="en"/>
              <a:t>Rodrigues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João Vitor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30000" y="2288525"/>
            <a:ext cx="3300900" cy="20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Baseado em jogos tipo o jogo Ball Blast.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O personagem tem que impedir os mosquitos de chegarem ao chão.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100" y="1150575"/>
            <a:ext cx="20764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Minímos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Interatividade com o teclado 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3 teclas alfa númericas : 	‘Q’, ‘A’, ‘D’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3 teclas especiais :		‘Enter’, ’Left’, ‘Right’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Minímos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Interatividade com o mouse 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O mouse é usado para mirar e atirar a arma do personagem.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Minímos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Menus e textos 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 jogo possui um Menu inicial e uma tela de Gameover.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O score é apresentado como texto durante o jogo.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Minímos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Transformações Geometricas 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 movimentação do personagem e dos mosquitos é feita através de transformações </a:t>
            </a:r>
            <a:r>
              <a:rPr lang="en" sz="1800"/>
              <a:t>geométricas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Opcionais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Textura 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Foi planejado usar texturas para o </a:t>
            </a:r>
            <a:r>
              <a:rPr lang="en" sz="1800"/>
              <a:t>cenário</a:t>
            </a:r>
            <a:r>
              <a:rPr lang="en" sz="1800"/>
              <a:t> e a </a:t>
            </a:r>
            <a:r>
              <a:rPr lang="en" sz="1800"/>
              <a:t>aparência</a:t>
            </a:r>
            <a:r>
              <a:rPr lang="en" sz="1800"/>
              <a:t> dos mosquitos e do personagem.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