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8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DC85E-8822-9543-1987-861A82850BB1}" v="1650" dt="2024-11-26T21:55:13.585"/>
    <p1510:client id="{1BE670DA-C15D-542A-BEFD-96E38159D160}" v="27" dt="2024-11-26T22:41:3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41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5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9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0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r>
              <a:rPr lang="hu-HU" u="sng" dirty="0" err="1">
                <a:solidFill>
                  <a:schemeClr val="tx1"/>
                </a:solidFill>
              </a:rPr>
              <a:t>Minecraft</a:t>
            </a:r>
            <a:r>
              <a:rPr lang="hu-HU" u="sng" dirty="0">
                <a:solidFill>
                  <a:schemeClr val="tx1"/>
                </a:solidFill>
              </a:rPr>
              <a:t> Weboldal bemutatása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57573" y="12569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Kezdő játékosok kisegítése és tippek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0E1D98E-5DEC-8E1F-D781-CE54AC22E1E9}"/>
              </a:ext>
            </a:extLst>
          </p:cNvPr>
          <p:cNvSpPr txBox="1"/>
          <p:nvPr/>
        </p:nvSpPr>
        <p:spPr>
          <a:xfrm>
            <a:off x="2235795" y="1621607"/>
            <a:ext cx="51464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A oldal azért készült hogy tudjunk segíteni a mostani kezdő játékosoknak akik ki akarják próbálni a </a:t>
            </a:r>
            <a:r>
              <a:rPr lang="hu-HU" sz="2400" dirty="0" err="1"/>
              <a:t>Minecraft</a:t>
            </a:r>
            <a:r>
              <a:rPr lang="hu-HU" sz="2400" dirty="0"/>
              <a:t> nevezetű </a:t>
            </a:r>
            <a:r>
              <a:rPr lang="hu-HU" sz="1200" dirty="0"/>
              <a:t>    </a:t>
            </a:r>
            <a:r>
              <a:rPr lang="hu-HU" sz="2400" dirty="0"/>
              <a:t>játékot.</a:t>
            </a:r>
            <a:endParaRPr lang="hu-HU" dirty="0"/>
          </a:p>
        </p:txBody>
      </p:sp>
      <p:pic>
        <p:nvPicPr>
          <p:cNvPr id="4" name="Kép 3" descr="Skin Minecraft characters successfully after reading this Minecraft skin  info guide - HubPages">
            <a:extLst>
              <a:ext uri="{FF2B5EF4-FFF2-40B4-BE49-F238E27FC236}">
                <a16:creationId xmlns:a16="http://schemas.microsoft.com/office/drawing/2014/main" id="{2F23F8EE-CEC4-E39C-7994-20F7BE90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20" y="3926853"/>
            <a:ext cx="3425548" cy="24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57573" y="12569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Tippek és Játékmódok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2918EBF-9E91-85AC-5E81-5EA53449FB61}"/>
              </a:ext>
            </a:extLst>
          </p:cNvPr>
          <p:cNvSpPr txBox="1"/>
          <p:nvPr/>
        </p:nvSpPr>
        <p:spPr>
          <a:xfrm>
            <a:off x="1378226" y="1323008"/>
            <a:ext cx="2743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Több féle játékmód van a játékban amik közül tudsz választani, mint például, kreatív, túlélő, kaland, és </a:t>
            </a:r>
            <a:r>
              <a:rPr lang="hu-HU" sz="2400"/>
              <a:t>szemlélő mód. </a:t>
            </a:r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2ABB50-AA91-DC3C-ACEB-9B7316D3BB05}"/>
              </a:ext>
            </a:extLst>
          </p:cNvPr>
          <p:cNvSpPr txBox="1"/>
          <p:nvPr/>
        </p:nvSpPr>
        <p:spPr>
          <a:xfrm>
            <a:off x="1378226" y="4569791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Mindegyik mód más játék élményt kíván és más kreativitást add.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E1F6B95-AA8F-AAB8-5F66-BDF17DA9CF59}"/>
              </a:ext>
            </a:extLst>
          </p:cNvPr>
          <p:cNvSpPr txBox="1"/>
          <p:nvPr/>
        </p:nvSpPr>
        <p:spPr>
          <a:xfrm>
            <a:off x="4812748" y="132300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Ha a legjobb ételt keresed akkor a te ételed az aranyrépa lesz, mert attól leszel a </a:t>
            </a:r>
            <a:r>
              <a:rPr lang="hu-HU" sz="2400"/>
              <a:t>legkésőbb éhes.</a:t>
            </a:r>
            <a:endParaRPr lang="hu-HU" sz="2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C5D7AF6-1977-EF11-0239-74D994A5E802}"/>
              </a:ext>
            </a:extLst>
          </p:cNvPr>
          <p:cNvSpPr txBox="1"/>
          <p:nvPr/>
        </p:nvSpPr>
        <p:spPr>
          <a:xfrm>
            <a:off x="4812748" y="4039704"/>
            <a:ext cx="44991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Van egy titkos </a:t>
            </a:r>
            <a:r>
              <a:rPr lang="hu-HU" sz="2400" dirty="0">
                <a:ea typeface="+mn-lt"/>
                <a:cs typeface="+mn-lt"/>
              </a:rPr>
              <a:t>telítettség</a:t>
            </a:r>
            <a:r>
              <a:rPr lang="hu-HU" sz="2400" dirty="0"/>
              <a:t> sáv amiről nem mindenki tud, de még a középhaladó/profi játékosok sem tudják hogy van de ha módos </a:t>
            </a:r>
            <a:r>
              <a:rPr lang="hu-HU" sz="2400" dirty="0" err="1"/>
              <a:t>Minecraftal</a:t>
            </a:r>
            <a:r>
              <a:rPr lang="hu-HU" sz="2400" dirty="0"/>
              <a:t> játszol akkor látod.</a:t>
            </a:r>
          </a:p>
        </p:txBody>
      </p:sp>
    </p:spTree>
    <p:extLst>
      <p:ext uri="{BB962C8B-B14F-4D97-AF65-F5344CB8AC3E}">
        <p14:creationId xmlns:p14="http://schemas.microsoft.com/office/powerpoint/2010/main" val="24326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72965" y="1526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>
                <a:solidFill>
                  <a:schemeClr val="tx1"/>
                </a:solidFill>
              </a:rPr>
              <a:t>Eszközök és anyagi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9B8CADB-95B2-12EE-1156-C7E0EA838F86}"/>
              </a:ext>
            </a:extLst>
          </p:cNvPr>
          <p:cNvSpPr txBox="1"/>
          <p:nvPr/>
        </p:nvSpPr>
        <p:spPr>
          <a:xfrm>
            <a:off x="3664227" y="1698487"/>
            <a:ext cx="48745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Fontos hogy legyen egy hely ahol a játékosok megnézhessék hogy az eszközök hogyan változnak hogyha más anyagból készülnek.</a:t>
            </a:r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196952-6963-148A-7F20-4B1B9D1C5F8A}"/>
              </a:ext>
            </a:extLst>
          </p:cNvPr>
          <p:cNvSpPr txBox="1"/>
          <p:nvPr/>
        </p:nvSpPr>
        <p:spPr>
          <a:xfrm>
            <a:off x="4724399" y="411700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És </a:t>
            </a:r>
            <a:r>
              <a:rPr lang="hu-HU" sz="2400" err="1"/>
              <a:t>egyébb</a:t>
            </a:r>
            <a:r>
              <a:rPr lang="hu-HU" sz="2400" dirty="0"/>
              <a:t> érdekességeket is lelhetsz ami jó ha  tudsz.</a:t>
            </a:r>
            <a:endParaRPr lang="hu-HU"/>
          </a:p>
        </p:txBody>
      </p:sp>
      <p:pic>
        <p:nvPicPr>
          <p:cNvPr id="9" name="Kép 8" descr="Pickaxe – Minecraft Wiki">
            <a:extLst>
              <a:ext uri="{FF2B5EF4-FFF2-40B4-BE49-F238E27FC236}">
                <a16:creationId xmlns:a16="http://schemas.microsoft.com/office/drawing/2014/main" id="{3572BB64-F45E-4E39-75B4-B09CC1F7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66" y="643835"/>
            <a:ext cx="1826592" cy="182659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2F031E-BC22-BF70-7278-FEFF6AD60061}"/>
              </a:ext>
            </a:extLst>
          </p:cNvPr>
          <p:cNvSpPr txBox="1"/>
          <p:nvPr/>
        </p:nvSpPr>
        <p:spPr>
          <a:xfrm>
            <a:off x="450574" y="248257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Vascsákány</a:t>
            </a:r>
            <a:endParaRPr lang="hu-HU"/>
          </a:p>
        </p:txBody>
      </p:sp>
      <p:pic>
        <p:nvPicPr>
          <p:cNvPr id="11" name="Kép 10" descr="Shovel – Minecraft Wiki">
            <a:extLst>
              <a:ext uri="{FF2B5EF4-FFF2-40B4-BE49-F238E27FC236}">
                <a16:creationId xmlns:a16="http://schemas.microsoft.com/office/drawing/2014/main" id="{420E2DFA-84B2-210D-04B5-A5170290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65" y="3426791"/>
            <a:ext cx="1826592" cy="173824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76DFA54-D4CC-5F0D-6C2B-1E3311FDDB72}"/>
              </a:ext>
            </a:extLst>
          </p:cNvPr>
          <p:cNvSpPr txBox="1"/>
          <p:nvPr/>
        </p:nvSpPr>
        <p:spPr>
          <a:xfrm>
            <a:off x="450574" y="5232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Gyémánt ásó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903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344581" y="-114431"/>
            <a:ext cx="7111235" cy="1694249"/>
          </a:xfrm>
        </p:spPr>
        <p:txBody>
          <a:bodyPr anchor="ctr">
            <a:normAutofit/>
          </a:bodyPr>
          <a:lstStyle/>
          <a:p>
            <a:pPr algn="ctr"/>
            <a:r>
              <a:rPr lang="hu-HU" sz="2800" u="sng" dirty="0" err="1">
                <a:solidFill>
                  <a:schemeClr val="tx1"/>
                </a:solidFill>
              </a:rPr>
              <a:t>Mobok</a:t>
            </a:r>
            <a:r>
              <a:rPr lang="hu-HU" sz="2800" u="sng" dirty="0">
                <a:solidFill>
                  <a:schemeClr val="tx1"/>
                </a:solidFill>
              </a:rPr>
              <a:t> a </a:t>
            </a:r>
            <a:r>
              <a:rPr lang="hu-HU" sz="2800" u="sng" dirty="0" err="1">
                <a:solidFill>
                  <a:schemeClr val="tx1"/>
                </a:solidFill>
              </a:rPr>
              <a:t>Minecraftban</a:t>
            </a:r>
            <a:endParaRPr lang="hu-HU" sz="2800" u="sng" dirty="0">
              <a:solidFill>
                <a:schemeClr val="tx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0E1D98E-5DEC-8E1F-D781-CE54AC22E1E9}"/>
              </a:ext>
            </a:extLst>
          </p:cNvPr>
          <p:cNvSpPr txBox="1"/>
          <p:nvPr/>
        </p:nvSpPr>
        <p:spPr>
          <a:xfrm>
            <a:off x="633981" y="1577435"/>
            <a:ext cx="51464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Vannak ellenséges és barátságos </a:t>
            </a:r>
            <a:r>
              <a:rPr lang="hu-HU" sz="2400" dirty="0" err="1"/>
              <a:t>mobok</a:t>
            </a:r>
            <a:r>
              <a:rPr lang="hu-HU" sz="2400" dirty="0"/>
              <a:t> a játékban, </a:t>
            </a:r>
            <a:r>
              <a:rPr lang="hu-HU" sz="2400" dirty="0">
                <a:ea typeface="+mn-lt"/>
                <a:cs typeface="+mn-lt"/>
              </a:rPr>
              <a:t>ezért szükségesnek éreztük hogy a kezdő játékosok számára könnyen elérhető és olvasható információt nyújtsunk, a </a:t>
            </a:r>
            <a:r>
              <a:rPr lang="hu-HU" sz="2400" dirty="0" err="1">
                <a:ea typeface="+mn-lt"/>
                <a:cs typeface="+mn-lt"/>
              </a:rPr>
              <a:t>Minecraft</a:t>
            </a:r>
            <a:r>
              <a:rPr lang="hu-HU" sz="2400" dirty="0">
                <a:ea typeface="+mn-lt"/>
                <a:cs typeface="+mn-lt"/>
              </a:rPr>
              <a:t>-ban található lényekről</a:t>
            </a:r>
            <a:r>
              <a:rPr lang="hu-HU" sz="2400" dirty="0"/>
              <a:t>. </a:t>
            </a:r>
          </a:p>
        </p:txBody>
      </p:sp>
      <p:pic>
        <p:nvPicPr>
          <p:cNvPr id="4" name="Kép 3" descr="Zombie – Minecraft Wiki">
            <a:extLst>
              <a:ext uri="{FF2B5EF4-FFF2-40B4-BE49-F238E27FC236}">
                <a16:creationId xmlns:a16="http://schemas.microsoft.com/office/drawing/2014/main" id="{A15B20BE-3C79-B397-02E0-085B03C7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179" y="2209"/>
            <a:ext cx="1426686" cy="23809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90F460-2EA9-6BBC-7BBA-7F769CA95797}"/>
              </a:ext>
            </a:extLst>
          </p:cNvPr>
          <p:cNvSpPr txBox="1"/>
          <p:nvPr/>
        </p:nvSpPr>
        <p:spPr>
          <a:xfrm>
            <a:off x="7717183" y="238318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Ez egy zombi ami egy ellenséges </a:t>
            </a:r>
            <a:r>
              <a:rPr lang="hu-HU" sz="2400" dirty="0" err="1"/>
              <a:t>mob</a:t>
            </a:r>
            <a:r>
              <a:rPr lang="hu-HU" sz="2400" dirty="0"/>
              <a:t>.</a:t>
            </a:r>
            <a:endParaRPr lang="hu-HU" dirty="0"/>
          </a:p>
        </p:txBody>
      </p:sp>
      <p:pic>
        <p:nvPicPr>
          <p:cNvPr id="6" name="Kép 5" descr="Pig – Minecraft Wiki">
            <a:extLst>
              <a:ext uri="{FF2B5EF4-FFF2-40B4-BE49-F238E27FC236}">
                <a16:creationId xmlns:a16="http://schemas.microsoft.com/office/drawing/2014/main" id="{6D6936F4-6503-D5EC-7C6F-0AABACFC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54" y="3694191"/>
            <a:ext cx="1550504" cy="140546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9509B96-031C-203F-47FA-22B88CD15739}"/>
              </a:ext>
            </a:extLst>
          </p:cNvPr>
          <p:cNvSpPr txBox="1"/>
          <p:nvPr/>
        </p:nvSpPr>
        <p:spPr>
          <a:xfrm>
            <a:off x="5320748" y="527657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400" dirty="0"/>
              <a:t>Ez egy malac ami egy barátságos </a:t>
            </a:r>
            <a:r>
              <a:rPr lang="hu-HU" sz="2400" dirty="0" err="1"/>
              <a:t>mob</a:t>
            </a:r>
            <a:r>
              <a:rPr lang="hu-HU" sz="240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327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91B867C9-E3B8-A263-BFD3-2E870B87305C}"/>
              </a:ext>
            </a:extLst>
          </p:cNvPr>
          <p:cNvSpPr txBox="1"/>
          <p:nvPr/>
        </p:nvSpPr>
        <p:spPr>
          <a:xfrm>
            <a:off x="402153" y="478778"/>
            <a:ext cx="1086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Kód bemutatása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BE49AA0-95FB-DBE9-229E-548E34984B8D}"/>
              </a:ext>
            </a:extLst>
          </p:cNvPr>
          <p:cNvSpPr txBox="1"/>
          <p:nvPr/>
        </p:nvSpPr>
        <p:spPr>
          <a:xfrm>
            <a:off x="260059" y="1610686"/>
            <a:ext cx="324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Az adatokat </a:t>
            </a:r>
            <a:r>
              <a:rPr lang="hu-HU" dirty="0" err="1">
                <a:solidFill>
                  <a:schemeClr val="bg1"/>
                </a:solidFill>
              </a:rPr>
              <a:t>json</a:t>
            </a:r>
            <a:r>
              <a:rPr lang="hu-HU" dirty="0">
                <a:solidFill>
                  <a:schemeClr val="bg1"/>
                </a:solidFill>
              </a:rPr>
              <a:t> fájlokból olvassuk be.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B69E8FE-751C-7764-F11C-829E9163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59" y="225363"/>
            <a:ext cx="7972338" cy="17765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2AB66F7-4D71-328B-7376-39070CAB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58" y="2080633"/>
            <a:ext cx="7284703" cy="3857374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D5DF96DF-B4E1-24FE-AFA3-98C0BBF156D9}"/>
              </a:ext>
            </a:extLst>
          </p:cNvPr>
          <p:cNvSpPr txBox="1"/>
          <p:nvPr/>
        </p:nvSpPr>
        <p:spPr>
          <a:xfrm>
            <a:off x="293615" y="2382473"/>
            <a:ext cx="310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dropdown</a:t>
            </a:r>
            <a:r>
              <a:rPr lang="hu-HU" dirty="0">
                <a:solidFill>
                  <a:schemeClr val="bg1"/>
                </a:solidFill>
              </a:rPr>
              <a:t> menü alapján kiválasztjuk hogy melyik </a:t>
            </a:r>
            <a:r>
              <a:rPr lang="hu-HU" dirty="0" err="1">
                <a:solidFill>
                  <a:schemeClr val="bg1"/>
                </a:solidFill>
              </a:rPr>
              <a:t>jsont</a:t>
            </a:r>
            <a:r>
              <a:rPr lang="hu-HU" dirty="0">
                <a:solidFill>
                  <a:schemeClr val="bg1"/>
                </a:solidFill>
              </a:rPr>
              <a:t> töltsük be. És a </a:t>
            </a:r>
            <a:r>
              <a:rPr lang="hu-HU" dirty="0" err="1">
                <a:solidFill>
                  <a:schemeClr val="bg1"/>
                </a:solidFill>
              </a:rPr>
              <a:t>material</a:t>
            </a:r>
            <a:r>
              <a:rPr lang="hu-HU" dirty="0">
                <a:solidFill>
                  <a:schemeClr val="bg1"/>
                </a:solidFill>
              </a:rPr>
              <a:t> (anyag) változó alapján választjuk ki a megfelelő adatokat.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7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Köszönjük a figyelmet!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15466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231</Words>
  <Application>Microsoft Office PowerPoint</Application>
  <PresentationFormat>Szélesvásznú</PresentationFormat>
  <Paragraphs>20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Facet</vt:lpstr>
      <vt:lpstr>Minecraft Weboldal bemutatása</vt:lpstr>
      <vt:lpstr>Kezdő játékosok kisegítése és tippek</vt:lpstr>
      <vt:lpstr>Tippek és Játékmódok</vt:lpstr>
      <vt:lpstr>Eszközök és anyagi</vt:lpstr>
      <vt:lpstr>Mobok a Minecraftban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Gabriel U.</cp:lastModifiedBy>
  <cp:revision>273</cp:revision>
  <dcterms:created xsi:type="dcterms:W3CDTF">2024-11-26T20:55:03Z</dcterms:created>
  <dcterms:modified xsi:type="dcterms:W3CDTF">2024-11-26T22:42:04Z</dcterms:modified>
</cp:coreProperties>
</file>