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4DBB-6A4E-4A9C-B3F4-A2CED6E12D0F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7C0-2FB1-4D0D-868D-A081301A81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81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4DBB-6A4E-4A9C-B3F4-A2CED6E12D0F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7C0-2FB1-4D0D-868D-A081301A81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17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4DBB-6A4E-4A9C-B3F4-A2CED6E12D0F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7C0-2FB1-4D0D-868D-A081301A81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68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4DBB-6A4E-4A9C-B3F4-A2CED6E12D0F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7C0-2FB1-4D0D-868D-A081301A81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23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4DBB-6A4E-4A9C-B3F4-A2CED6E12D0F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7C0-2FB1-4D0D-868D-A081301A81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88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4DBB-6A4E-4A9C-B3F4-A2CED6E12D0F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7C0-2FB1-4D0D-868D-A081301A81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33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4DBB-6A4E-4A9C-B3F4-A2CED6E12D0F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7C0-2FB1-4D0D-868D-A081301A81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91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4DBB-6A4E-4A9C-B3F4-A2CED6E12D0F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7C0-2FB1-4D0D-868D-A081301A81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3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4DBB-6A4E-4A9C-B3F4-A2CED6E12D0F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7C0-2FB1-4D0D-868D-A081301A81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56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4DBB-6A4E-4A9C-B3F4-A2CED6E12D0F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7C0-2FB1-4D0D-868D-A081301A81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08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4DBB-6A4E-4A9C-B3F4-A2CED6E12D0F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7C0-2FB1-4D0D-868D-A081301A81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40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94DBB-6A4E-4A9C-B3F4-A2CED6E12D0F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DA7C0-2FB1-4D0D-868D-A081301A81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11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09755" y="1788066"/>
            <a:ext cx="275865" cy="27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01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Dino</cp:lastModifiedBy>
  <cp:revision>3</cp:revision>
  <dcterms:created xsi:type="dcterms:W3CDTF">2019-05-07T00:57:40Z</dcterms:created>
  <dcterms:modified xsi:type="dcterms:W3CDTF">2019-05-08T18:33:27Z</dcterms:modified>
</cp:coreProperties>
</file>