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8"/>
  </p:notesMasterIdLst>
  <p:handoutMasterIdLst>
    <p:handoutMasterId r:id="rId19"/>
  </p:handoutMasterIdLst>
  <p:sldIdLst>
    <p:sldId id="288" r:id="rId2"/>
    <p:sldId id="265" r:id="rId3"/>
    <p:sldId id="289" r:id="rId4"/>
    <p:sldId id="291" r:id="rId5"/>
    <p:sldId id="298" r:id="rId6"/>
    <p:sldId id="292" r:id="rId7"/>
    <p:sldId id="293" r:id="rId8"/>
    <p:sldId id="299" r:id="rId9"/>
    <p:sldId id="302" r:id="rId10"/>
    <p:sldId id="290" r:id="rId11"/>
    <p:sldId id="294" r:id="rId12"/>
    <p:sldId id="295" r:id="rId13"/>
    <p:sldId id="296" r:id="rId14"/>
    <p:sldId id="300" r:id="rId15"/>
    <p:sldId id="297" r:id="rId16"/>
    <p:sldId id="301" r:id="rId17"/>
  </p:sldIdLst>
  <p:sldSz cx="9144000" cy="6858000" type="screen4x3"/>
  <p:notesSz cx="7099300" cy="10234613"/>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544">
          <p15:clr>
            <a:srgbClr val="A4A3A4"/>
          </p15:clr>
        </p15:guide>
        <p15:guide id="2" pos="29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397" autoAdjust="0"/>
    <p:restoredTop sz="83946" autoAdjust="0"/>
  </p:normalViewPr>
  <p:slideViewPr>
    <p:cSldViewPr>
      <p:cViewPr varScale="1">
        <p:scale>
          <a:sx n="96" d="100"/>
          <a:sy n="96" d="100"/>
        </p:scale>
        <p:origin x="7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758" y="-72"/>
      </p:cViewPr>
      <p:guideLst>
        <p:guide orient="horz" pos="2544"/>
        <p:guide pos="298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541" y="0"/>
            <a:ext cx="3078213" cy="512747"/>
          </a:xfrm>
          <a:prstGeom prst="rect">
            <a:avLst/>
          </a:prstGeom>
          <a:noFill/>
          <a:ln w="9525">
            <a:noFill/>
            <a:miter lim="800000"/>
            <a:headEnd/>
            <a:tailEnd/>
          </a:ln>
          <a:effectLst/>
        </p:spPr>
        <p:txBody>
          <a:bodyPr vert="horz" wrap="square" lIns="20730" tIns="0" rIns="20730" bIns="0" numCol="1" anchor="t" anchorCtr="0" compatLnSpc="1">
            <a:prstTxWarp prst="textNoShape">
              <a:avLst/>
            </a:prstTxWarp>
          </a:bodyPr>
          <a:lstStyle>
            <a:lvl1pPr defTabSz="995363" eaLnBrk="0" hangingPunct="0">
              <a:defRPr sz="1100" b="0" i="1">
                <a:latin typeface="Times New Roman" pitchFamily="18" charset="0"/>
              </a:defRPr>
            </a:lvl1pPr>
          </a:lstStyle>
          <a:p>
            <a:endParaRPr lang="en-US"/>
          </a:p>
        </p:txBody>
      </p:sp>
      <p:sp>
        <p:nvSpPr>
          <p:cNvPr id="4099" name="Rectangle 3"/>
          <p:cNvSpPr>
            <a:spLocks noGrp="1" noChangeArrowheads="1"/>
          </p:cNvSpPr>
          <p:nvPr>
            <p:ph type="dt" sz="quarter" idx="1"/>
          </p:nvPr>
        </p:nvSpPr>
        <p:spPr bwMode="auto">
          <a:xfrm>
            <a:off x="4022630" y="0"/>
            <a:ext cx="3078212" cy="512747"/>
          </a:xfrm>
          <a:prstGeom prst="rect">
            <a:avLst/>
          </a:prstGeom>
          <a:noFill/>
          <a:ln w="9525">
            <a:noFill/>
            <a:miter lim="800000"/>
            <a:headEnd/>
            <a:tailEnd/>
          </a:ln>
          <a:effectLst/>
        </p:spPr>
        <p:txBody>
          <a:bodyPr vert="horz" wrap="square" lIns="20730" tIns="0" rIns="20730" bIns="0" numCol="1" anchor="t" anchorCtr="0" compatLnSpc="1">
            <a:prstTxWarp prst="textNoShape">
              <a:avLst/>
            </a:prstTxWarp>
          </a:bodyPr>
          <a:lstStyle>
            <a:lvl1pPr algn="r" defTabSz="995363" eaLnBrk="0" hangingPunct="0">
              <a:defRPr sz="1100" b="0" i="1">
                <a:latin typeface="Times New Roman" pitchFamily="18" charset="0"/>
              </a:defRPr>
            </a:lvl1pPr>
          </a:lstStyle>
          <a:p>
            <a:endParaRPr lang="en-US"/>
          </a:p>
        </p:txBody>
      </p:sp>
      <p:sp>
        <p:nvSpPr>
          <p:cNvPr id="4100" name="Rectangle 4"/>
          <p:cNvSpPr>
            <a:spLocks noGrp="1" noChangeArrowheads="1"/>
          </p:cNvSpPr>
          <p:nvPr>
            <p:ph type="ftr" sz="quarter" idx="2"/>
          </p:nvPr>
        </p:nvSpPr>
        <p:spPr bwMode="auto">
          <a:xfrm>
            <a:off x="-1541" y="9721868"/>
            <a:ext cx="3078213" cy="512746"/>
          </a:xfrm>
          <a:prstGeom prst="rect">
            <a:avLst/>
          </a:prstGeom>
          <a:noFill/>
          <a:ln w="9525">
            <a:noFill/>
            <a:miter lim="800000"/>
            <a:headEnd/>
            <a:tailEnd/>
          </a:ln>
          <a:effectLst/>
        </p:spPr>
        <p:txBody>
          <a:bodyPr vert="horz" wrap="square" lIns="20730" tIns="0" rIns="20730" bIns="0" numCol="1" anchor="b" anchorCtr="0" compatLnSpc="1">
            <a:prstTxWarp prst="textNoShape">
              <a:avLst/>
            </a:prstTxWarp>
          </a:bodyPr>
          <a:lstStyle>
            <a:lvl1pPr defTabSz="995363" eaLnBrk="0" hangingPunct="0">
              <a:defRPr sz="1100" b="0" i="1">
                <a:latin typeface="Times New Roman" pitchFamily="18" charset="0"/>
              </a:defRPr>
            </a:lvl1pPr>
          </a:lstStyle>
          <a:p>
            <a:endParaRPr lang="en-US"/>
          </a:p>
        </p:txBody>
      </p:sp>
      <p:sp>
        <p:nvSpPr>
          <p:cNvPr id="4101" name="Rectangle 5"/>
          <p:cNvSpPr>
            <a:spLocks noGrp="1" noChangeArrowheads="1"/>
          </p:cNvSpPr>
          <p:nvPr>
            <p:ph type="sldNum" sz="quarter" idx="3"/>
          </p:nvPr>
        </p:nvSpPr>
        <p:spPr bwMode="auto">
          <a:xfrm>
            <a:off x="4022630" y="9721868"/>
            <a:ext cx="3078212" cy="512746"/>
          </a:xfrm>
          <a:prstGeom prst="rect">
            <a:avLst/>
          </a:prstGeom>
          <a:noFill/>
          <a:ln w="9525">
            <a:noFill/>
            <a:miter lim="800000"/>
            <a:headEnd/>
            <a:tailEnd/>
          </a:ln>
          <a:effectLst/>
        </p:spPr>
        <p:txBody>
          <a:bodyPr vert="horz" wrap="square" lIns="20730" tIns="0" rIns="20730" bIns="0" numCol="1" anchor="b" anchorCtr="0" compatLnSpc="1">
            <a:prstTxWarp prst="textNoShape">
              <a:avLst/>
            </a:prstTxWarp>
          </a:bodyPr>
          <a:lstStyle>
            <a:lvl1pPr algn="r" defTabSz="995363" eaLnBrk="0" hangingPunct="0">
              <a:defRPr sz="1100" b="0" i="1">
                <a:latin typeface="Times New Roman" pitchFamily="18" charset="0"/>
              </a:defRPr>
            </a:lvl1pPr>
          </a:lstStyle>
          <a:p>
            <a:fld id="{5A3A6F58-3387-465E-895A-67AE2D02A5D1}" type="slidenum">
              <a:rPr lang="en-US"/>
              <a:pPr/>
              <a:t>‹#›</a:t>
            </a:fld>
            <a:endParaRPr lang="en-US"/>
          </a:p>
        </p:txBody>
      </p:sp>
    </p:spTree>
    <p:extLst>
      <p:ext uri="{BB962C8B-B14F-4D97-AF65-F5344CB8AC3E}">
        <p14:creationId xmlns:p14="http://schemas.microsoft.com/office/powerpoint/2010/main" val="3817051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41" y="0"/>
            <a:ext cx="3078213" cy="512747"/>
          </a:xfrm>
          <a:prstGeom prst="rect">
            <a:avLst/>
          </a:prstGeom>
          <a:noFill/>
          <a:ln w="9525">
            <a:noFill/>
            <a:miter lim="800000"/>
            <a:headEnd/>
            <a:tailEnd/>
          </a:ln>
          <a:effectLst/>
        </p:spPr>
        <p:txBody>
          <a:bodyPr vert="horz" wrap="square" lIns="20730" tIns="0" rIns="20730" bIns="0" numCol="1" anchor="t" anchorCtr="0" compatLnSpc="1">
            <a:prstTxWarp prst="textNoShape">
              <a:avLst/>
            </a:prstTxWarp>
          </a:bodyPr>
          <a:lstStyle>
            <a:lvl1pPr defTabSz="828675" eaLnBrk="0" hangingPunct="0">
              <a:defRPr sz="1100" b="0" i="1">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4022630" y="0"/>
            <a:ext cx="3078212" cy="512747"/>
          </a:xfrm>
          <a:prstGeom prst="rect">
            <a:avLst/>
          </a:prstGeom>
          <a:noFill/>
          <a:ln w="9525">
            <a:noFill/>
            <a:miter lim="800000"/>
            <a:headEnd/>
            <a:tailEnd/>
          </a:ln>
          <a:effectLst/>
        </p:spPr>
        <p:txBody>
          <a:bodyPr vert="horz" wrap="square" lIns="20730" tIns="0" rIns="20730" bIns="0" numCol="1" anchor="t" anchorCtr="0" compatLnSpc="1">
            <a:prstTxWarp prst="textNoShape">
              <a:avLst/>
            </a:prstTxWarp>
          </a:bodyPr>
          <a:lstStyle>
            <a:lvl1pPr algn="r" defTabSz="828675" eaLnBrk="0" hangingPunct="0">
              <a:defRPr sz="1100" b="0" i="1">
                <a:latin typeface="Times New Roman" pitchFamily="18" charset="0"/>
              </a:defRPr>
            </a:lvl1pPr>
          </a:lstStyle>
          <a:p>
            <a:endParaRPr lang="en-US"/>
          </a:p>
        </p:txBody>
      </p:sp>
      <p:sp>
        <p:nvSpPr>
          <p:cNvPr id="3076" name="Rectangle 4"/>
          <p:cNvSpPr>
            <a:spLocks noGrp="1" noChangeArrowheads="1"/>
          </p:cNvSpPr>
          <p:nvPr>
            <p:ph type="ftr" sz="quarter" idx="4"/>
          </p:nvPr>
        </p:nvSpPr>
        <p:spPr bwMode="auto">
          <a:xfrm>
            <a:off x="-1541" y="9721868"/>
            <a:ext cx="3078213" cy="512746"/>
          </a:xfrm>
          <a:prstGeom prst="rect">
            <a:avLst/>
          </a:prstGeom>
          <a:noFill/>
          <a:ln w="9525">
            <a:noFill/>
            <a:miter lim="800000"/>
            <a:headEnd/>
            <a:tailEnd/>
          </a:ln>
          <a:effectLst/>
        </p:spPr>
        <p:txBody>
          <a:bodyPr vert="horz" wrap="square" lIns="20730" tIns="0" rIns="20730" bIns="0" numCol="1" anchor="b" anchorCtr="0" compatLnSpc="1">
            <a:prstTxWarp prst="textNoShape">
              <a:avLst/>
            </a:prstTxWarp>
          </a:bodyPr>
          <a:lstStyle>
            <a:lvl1pPr defTabSz="828675" eaLnBrk="0" hangingPunct="0">
              <a:defRPr sz="1100" b="0" i="1">
                <a:latin typeface="Times New Roman" pitchFamily="18" charset="0"/>
              </a:defRPr>
            </a:lvl1pPr>
          </a:lstStyle>
          <a:p>
            <a:endParaRPr lang="en-US"/>
          </a:p>
        </p:txBody>
      </p:sp>
      <p:sp>
        <p:nvSpPr>
          <p:cNvPr id="3077" name="Rectangle 5"/>
          <p:cNvSpPr>
            <a:spLocks noGrp="1" noChangeArrowheads="1"/>
          </p:cNvSpPr>
          <p:nvPr>
            <p:ph type="sldNum" sz="quarter" idx="5"/>
          </p:nvPr>
        </p:nvSpPr>
        <p:spPr bwMode="auto">
          <a:xfrm>
            <a:off x="4022630" y="9721868"/>
            <a:ext cx="3078212" cy="512746"/>
          </a:xfrm>
          <a:prstGeom prst="rect">
            <a:avLst/>
          </a:prstGeom>
          <a:noFill/>
          <a:ln w="9525">
            <a:noFill/>
            <a:miter lim="800000"/>
            <a:headEnd/>
            <a:tailEnd/>
          </a:ln>
          <a:effectLst/>
        </p:spPr>
        <p:txBody>
          <a:bodyPr vert="horz" wrap="square" lIns="20730" tIns="0" rIns="20730" bIns="0" numCol="1" anchor="b" anchorCtr="0" compatLnSpc="1">
            <a:prstTxWarp prst="textNoShape">
              <a:avLst/>
            </a:prstTxWarp>
          </a:bodyPr>
          <a:lstStyle>
            <a:lvl1pPr algn="r" defTabSz="828675" eaLnBrk="0" hangingPunct="0">
              <a:defRPr sz="1100" b="0" i="1">
                <a:latin typeface="Times New Roman" pitchFamily="18" charset="0"/>
              </a:defRPr>
            </a:lvl1pPr>
          </a:lstStyle>
          <a:p>
            <a:fld id="{69664A46-A1FD-4B92-BF75-6ABA41A91214}" type="slidenum">
              <a:rPr lang="en-US"/>
              <a:pPr/>
              <a:t>‹#›</a:t>
            </a:fld>
            <a:endParaRPr lang="en-US"/>
          </a:p>
        </p:txBody>
      </p:sp>
      <p:sp>
        <p:nvSpPr>
          <p:cNvPr id="3078" name="Rectangle 6"/>
          <p:cNvSpPr>
            <a:spLocks noGrp="1" noRot="1" noChangeAspect="1" noChangeArrowheads="1" noTextEdit="1"/>
          </p:cNvSpPr>
          <p:nvPr>
            <p:ph type="sldImg" idx="2"/>
          </p:nvPr>
        </p:nvSpPr>
        <p:spPr bwMode="auto">
          <a:xfrm>
            <a:off x="1001713" y="774700"/>
            <a:ext cx="5095875" cy="3822700"/>
          </a:xfrm>
          <a:prstGeom prst="rect">
            <a:avLst/>
          </a:prstGeom>
          <a:noFill/>
          <a:ln w="12700">
            <a:solidFill>
              <a:schemeClr val="tx1"/>
            </a:solidFill>
            <a:miter lim="800000"/>
            <a:headEnd/>
            <a:tailEnd/>
          </a:ln>
          <a:effectLst/>
        </p:spPr>
      </p:sp>
      <p:sp>
        <p:nvSpPr>
          <p:cNvPr id="3079" name="Rectangle 7"/>
          <p:cNvSpPr>
            <a:spLocks noGrp="1" noChangeArrowheads="1"/>
          </p:cNvSpPr>
          <p:nvPr>
            <p:ph type="body" sz="quarter" idx="3"/>
          </p:nvPr>
        </p:nvSpPr>
        <p:spPr bwMode="auto">
          <a:xfrm>
            <a:off x="945957" y="4863472"/>
            <a:ext cx="5207386" cy="4604561"/>
          </a:xfrm>
          <a:prstGeom prst="rect">
            <a:avLst/>
          </a:prstGeom>
          <a:noFill/>
          <a:ln w="9525">
            <a:noFill/>
            <a:miter lim="800000"/>
            <a:headEnd/>
            <a:tailEnd/>
          </a:ln>
          <a:effectLst/>
        </p:spPr>
        <p:txBody>
          <a:bodyPr vert="horz" wrap="square" lIns="100196" tIns="50099" rIns="100196" bIns="5009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2382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solidFill>
                  <a:prstClr val="black"/>
                </a:solidFill>
              </a:rPr>
              <a:t>2011</a:t>
            </a:r>
            <a:endParaRPr lang="es-ES_tradnl">
              <a:solidFill>
                <a:prstClr val="black"/>
              </a:solidFill>
            </a:endParaRPr>
          </a:p>
        </p:txBody>
      </p:sp>
      <p:sp>
        <p:nvSpPr>
          <p:cNvPr id="5" name="Slide Number Placeholder 4"/>
          <p:cNvSpPr>
            <a:spLocks noGrp="1"/>
          </p:cNvSpPr>
          <p:nvPr>
            <p:ph type="sldNum" sz="quarter" idx="11"/>
          </p:nvPr>
        </p:nvSpPr>
        <p:spPr/>
        <p:txBody>
          <a:bodyPr/>
          <a:lstStyle/>
          <a:p>
            <a:fld id="{ABC1F842-CCC2-45C7-93C0-8B987972A4A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69752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B38A14A-D577-4A0B-B96C-397EE1F498A7}" type="slidenum">
              <a:rPr lang="en-US"/>
              <a:pPr/>
              <a:t>2</a:t>
            </a:fld>
            <a:endParaRPr lang="en-US"/>
          </a:p>
        </p:txBody>
      </p:sp>
      <p:sp>
        <p:nvSpPr>
          <p:cNvPr id="6146" name="Rectangle 2"/>
          <p:cNvSpPr>
            <a:spLocks noGrp="1" noRot="1" noChangeAspect="1" noChangeArrowheads="1" noTextEdit="1"/>
          </p:cNvSpPr>
          <p:nvPr>
            <p:ph type="sldImg"/>
          </p:nvPr>
        </p:nvSpPr>
        <p:spPr>
          <a:xfrm>
            <a:off x="1166813" y="895350"/>
            <a:ext cx="4767262" cy="3576638"/>
          </a:xfrm>
          <a:ln cap="flat"/>
        </p:spPr>
      </p:sp>
      <p:sp>
        <p:nvSpPr>
          <p:cNvPr id="6147" name="Rectangle 3"/>
          <p:cNvSpPr>
            <a:spLocks noGrp="1" noChangeArrowheads="1"/>
          </p:cNvSpPr>
          <p:nvPr>
            <p:ph type="body" idx="1"/>
          </p:nvPr>
        </p:nvSpPr>
        <p:spPr>
          <a:xfrm>
            <a:off x="945957" y="4878703"/>
            <a:ext cx="5207386" cy="4628251"/>
          </a:xfrm>
          <a:ln/>
        </p:spPr>
        <p:txBody>
          <a:bodyPr/>
          <a:lstStyle/>
          <a:p>
            <a:endParaRPr lang="es-ES_tradn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664A46-A1FD-4B92-BF75-6ABA41A91214}" type="slidenum">
              <a:rPr lang="en-US" smtClean="0"/>
              <a:pPr/>
              <a:t>8</a:t>
            </a:fld>
            <a:endParaRPr lang="en-US"/>
          </a:p>
        </p:txBody>
      </p:sp>
    </p:spTree>
    <p:extLst>
      <p:ext uri="{BB962C8B-B14F-4D97-AF65-F5344CB8AC3E}">
        <p14:creationId xmlns:p14="http://schemas.microsoft.com/office/powerpoint/2010/main" val="90765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6 Imagen" descr="3.jpg"/>
          <p:cNvPicPr>
            <a:picLocks noChangeAspect="1"/>
          </p:cNvPicPr>
          <p:nvPr/>
        </p:nvPicPr>
        <p:blipFill>
          <a:blip r:embed="rId2" cstate="print"/>
          <a:stretch>
            <a:fillRect/>
          </a:stretch>
        </p:blipFill>
        <p:spPr>
          <a:xfrm>
            <a:off x="-180528" y="-171400"/>
            <a:ext cx="9371610" cy="7062662"/>
          </a:xfrm>
          <a:prstGeom prst="rect">
            <a:avLst/>
          </a:prstGeom>
        </p:spPr>
      </p:pic>
      <p:sp>
        <p:nvSpPr>
          <p:cNvPr id="2" name="1 Título"/>
          <p:cNvSpPr>
            <a:spLocks noGrp="1"/>
          </p:cNvSpPr>
          <p:nvPr>
            <p:ph type="ctrTitle" hasCustomPrompt="1"/>
          </p:nvPr>
        </p:nvSpPr>
        <p:spPr>
          <a:xfrm>
            <a:off x="685800" y="1268760"/>
            <a:ext cx="4318248" cy="1470025"/>
          </a:xfrm>
        </p:spPr>
        <p:txBody>
          <a:bodyPr>
            <a:noAutofit/>
          </a:bodyPr>
          <a:lstStyle>
            <a:lvl1pPr algn="l">
              <a:defRPr sz="4800" b="0" baseline="0">
                <a:solidFill>
                  <a:schemeClr val="tx2"/>
                </a:solidFill>
              </a:defRPr>
            </a:lvl1pPr>
          </a:lstStyle>
          <a:p>
            <a:r>
              <a:rPr lang="es-ES" dirty="0"/>
              <a:t>Título de  presentación</a:t>
            </a:r>
            <a:endParaRPr lang="es-UY" dirty="0"/>
          </a:p>
        </p:txBody>
      </p:sp>
      <p:sp>
        <p:nvSpPr>
          <p:cNvPr id="3" name="2 Subtítulo"/>
          <p:cNvSpPr>
            <a:spLocks noGrp="1"/>
          </p:cNvSpPr>
          <p:nvPr>
            <p:ph type="subTitle" idx="1" hasCustomPrompt="1"/>
          </p:nvPr>
        </p:nvSpPr>
        <p:spPr>
          <a:xfrm>
            <a:off x="683568" y="5517232"/>
            <a:ext cx="4320480" cy="1008112"/>
          </a:xfrm>
        </p:spPr>
        <p:txBody>
          <a:bodyPr>
            <a:normAutofit/>
          </a:bodyPr>
          <a:lstStyle>
            <a:lvl1pPr marL="0" indent="0" algn="l">
              <a:buNone/>
              <a:defRPr sz="2800"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Área que presenta</a:t>
            </a:r>
            <a:endParaRPr lang="es-UY" dirty="0"/>
          </a:p>
        </p:txBody>
      </p:sp>
    </p:spTree>
    <p:extLst>
      <p:ext uri="{BB962C8B-B14F-4D97-AF65-F5344CB8AC3E}">
        <p14:creationId xmlns:p14="http://schemas.microsoft.com/office/powerpoint/2010/main" val="380906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492875"/>
            <a:ext cx="2133600" cy="365125"/>
          </a:xfrm>
        </p:spPr>
        <p:txBody>
          <a:bodyPr/>
          <a:lstStyle/>
          <a:p>
            <a:r>
              <a:rPr lang="en-US">
                <a:solidFill>
                  <a:prstClr val="black">
                    <a:tint val="75000"/>
                  </a:prstClr>
                </a:solidFill>
              </a:rPr>
              <a:t>2015</a:t>
            </a:r>
            <a:endParaRPr lang="es-ES" dirty="0">
              <a:solidFill>
                <a:prstClr val="black">
                  <a:tint val="75000"/>
                </a:prstClr>
              </a:solidFill>
            </a:endParaRPr>
          </a:p>
        </p:txBody>
      </p:sp>
      <p:sp>
        <p:nvSpPr>
          <p:cNvPr id="4" name="Footer Placeholder 3"/>
          <p:cNvSpPr>
            <a:spLocks noGrp="1"/>
          </p:cNvSpPr>
          <p:nvPr>
            <p:ph type="ftr" sz="quarter" idx="11"/>
          </p:nvPr>
        </p:nvSpPr>
        <p:spPr>
          <a:xfrm>
            <a:off x="3200400" y="6492875"/>
            <a:ext cx="2895600" cy="365125"/>
          </a:xfrm>
        </p:spPr>
        <p:txBody>
          <a:bodyPr/>
          <a:lstStyle/>
          <a:p>
            <a:r>
              <a:rPr lang="es-ES">
                <a:solidFill>
                  <a:prstClr val="black">
                    <a:tint val="75000"/>
                  </a:prstClr>
                </a:solidFill>
              </a:rPr>
              <a:t>Algoritmos y Estructuras de Datos I</a:t>
            </a:r>
          </a:p>
        </p:txBody>
      </p:sp>
      <p:sp>
        <p:nvSpPr>
          <p:cNvPr id="5" name="Slide Number Placeholder 4"/>
          <p:cNvSpPr>
            <a:spLocks noGrp="1"/>
          </p:cNvSpPr>
          <p:nvPr>
            <p:ph type="sldNum" sz="quarter" idx="12"/>
          </p:nvPr>
        </p:nvSpPr>
        <p:spPr>
          <a:xfrm>
            <a:off x="6553200" y="6492875"/>
            <a:ext cx="2133600" cy="365125"/>
          </a:xfrm>
        </p:spPr>
        <p:txBody>
          <a:bodyPr/>
          <a:lstStyle/>
          <a:p>
            <a:fld id="{961B91C2-C2D7-4790-A706-469427BC93C0}" type="slidenum">
              <a:rPr lang="es-ES" smtClean="0">
                <a:solidFill>
                  <a:prstClr val="black">
                    <a:tint val="75000"/>
                  </a:prstClr>
                </a:solidFill>
              </a:rPr>
              <a:pPr/>
              <a:t>‹#›</a:t>
            </a:fld>
            <a:endParaRPr lang="es-ES">
              <a:solidFill>
                <a:prstClr val="black">
                  <a:tint val="75000"/>
                </a:prstClr>
              </a:solidFill>
            </a:endParaRPr>
          </a:p>
        </p:txBody>
      </p:sp>
    </p:spTree>
    <p:extLst>
      <p:ext uri="{BB962C8B-B14F-4D97-AF65-F5344CB8AC3E}">
        <p14:creationId xmlns:p14="http://schemas.microsoft.com/office/powerpoint/2010/main" val="207400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6 Imagen" descr="5.jpg"/>
          <p:cNvPicPr>
            <a:picLocks noChangeAspect="1"/>
          </p:cNvPicPr>
          <p:nvPr/>
        </p:nvPicPr>
        <p:blipFill>
          <a:blip r:embed="rId2" cstate="print"/>
          <a:stretch>
            <a:fillRect/>
          </a:stretch>
        </p:blipFill>
        <p:spPr>
          <a:xfrm>
            <a:off x="-146962" y="-171400"/>
            <a:ext cx="9327474" cy="7029400"/>
          </a:xfrm>
          <a:prstGeom prst="rect">
            <a:avLst/>
          </a:prstGeom>
        </p:spPr>
      </p:pic>
      <p:sp>
        <p:nvSpPr>
          <p:cNvPr id="2" name="1 Título"/>
          <p:cNvSpPr>
            <a:spLocks noGrp="1"/>
          </p:cNvSpPr>
          <p:nvPr>
            <p:ph type="title" hasCustomPrompt="1"/>
          </p:nvPr>
        </p:nvSpPr>
        <p:spPr>
          <a:xfrm>
            <a:off x="457200" y="0"/>
            <a:ext cx="6491064" cy="1417638"/>
          </a:xfrm>
        </p:spPr>
        <p:txBody>
          <a:bodyPr>
            <a:normAutofit/>
          </a:bodyPr>
          <a:lstStyle>
            <a:lvl1pPr algn="l">
              <a:defRPr sz="3600" baseline="0">
                <a:solidFill>
                  <a:schemeClr val="tx2"/>
                </a:solidFill>
              </a:defRPr>
            </a:lvl1pPr>
          </a:lstStyle>
          <a:p>
            <a:r>
              <a:rPr lang="es-ES" dirty="0"/>
              <a:t>Título de diapositiva</a:t>
            </a:r>
            <a:endParaRPr lang="es-UY" dirty="0"/>
          </a:p>
        </p:txBody>
      </p:sp>
      <p:sp>
        <p:nvSpPr>
          <p:cNvPr id="3" name="2 Marcador de contenido"/>
          <p:cNvSpPr>
            <a:spLocks noGrp="1"/>
          </p:cNvSpPr>
          <p:nvPr>
            <p:ph idx="1" hasCustomPrompt="1"/>
          </p:nvPr>
        </p:nvSpPr>
        <p:spPr>
          <a:xfrm>
            <a:off x="457200" y="1600200"/>
            <a:ext cx="8229600" cy="499715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Texto nivel 1</a:t>
            </a:r>
          </a:p>
          <a:p>
            <a:pPr lvl="1"/>
            <a:r>
              <a:rPr lang="es-ES" dirty="0"/>
              <a:t>Texto nivel 2</a:t>
            </a:r>
          </a:p>
          <a:p>
            <a:pPr lvl="2"/>
            <a:r>
              <a:rPr lang="es-ES" dirty="0"/>
              <a:t>Texto nivel 3</a:t>
            </a:r>
          </a:p>
        </p:txBody>
      </p:sp>
      <p:sp>
        <p:nvSpPr>
          <p:cNvPr id="5" name="6 Marcador de fecha"/>
          <p:cNvSpPr>
            <a:spLocks noGrp="1"/>
          </p:cNvSpPr>
          <p:nvPr>
            <p:ph type="dt" sz="half" idx="10"/>
          </p:nvPr>
        </p:nvSpPr>
        <p:spPr>
          <a:xfrm>
            <a:off x="457200" y="6629400"/>
            <a:ext cx="2133600" cy="228600"/>
          </a:xfrm>
        </p:spPr>
        <p:txBody>
          <a:bodyPr/>
          <a:lstStyle/>
          <a:p>
            <a:r>
              <a:rPr lang="en-US">
                <a:solidFill>
                  <a:prstClr val="black">
                    <a:tint val="75000"/>
                  </a:prstClr>
                </a:solidFill>
              </a:rPr>
              <a:t>2015</a:t>
            </a:r>
            <a:endParaRPr lang="es-ES" dirty="0">
              <a:solidFill>
                <a:prstClr val="black">
                  <a:tint val="75000"/>
                </a:prstClr>
              </a:solidFill>
            </a:endParaRPr>
          </a:p>
        </p:txBody>
      </p:sp>
      <p:sp>
        <p:nvSpPr>
          <p:cNvPr id="6" name="7 Marcador de pie de página"/>
          <p:cNvSpPr>
            <a:spLocks noGrp="1"/>
          </p:cNvSpPr>
          <p:nvPr>
            <p:ph type="ftr" sz="quarter" idx="11"/>
          </p:nvPr>
        </p:nvSpPr>
        <p:spPr>
          <a:xfrm>
            <a:off x="3124200" y="6629400"/>
            <a:ext cx="2895600" cy="228600"/>
          </a:xfrm>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8" name="8 Marcador de número de diapositiva"/>
          <p:cNvSpPr>
            <a:spLocks noGrp="1"/>
          </p:cNvSpPr>
          <p:nvPr>
            <p:ph type="sldNum" sz="quarter" idx="12"/>
          </p:nvPr>
        </p:nvSpPr>
        <p:spPr>
          <a:xfrm>
            <a:off x="6553200" y="6553200"/>
            <a:ext cx="2133600" cy="304800"/>
          </a:xfrm>
        </p:spPr>
        <p:txBody>
          <a:bodyPr/>
          <a:lstStyle/>
          <a:p>
            <a:fld id="{7B28C23E-6C31-46B7-AE2F-F4D7188B06FC}" type="slidenum">
              <a:rPr lang="es-ES" smtClean="0">
                <a:solidFill>
                  <a:prstClr val="black">
                    <a:tint val="75000"/>
                  </a:prstClr>
                </a:solidFill>
              </a:rPr>
              <a:pPr/>
              <a:t>‹#›</a:t>
            </a:fld>
            <a:endParaRPr lang="es-ES" dirty="0">
              <a:solidFill>
                <a:prstClr val="black">
                  <a:tint val="75000"/>
                </a:prstClr>
              </a:solidFill>
            </a:endParaRPr>
          </a:p>
        </p:txBody>
      </p:sp>
    </p:spTree>
    <p:extLst>
      <p:ext uri="{BB962C8B-B14F-4D97-AF65-F5344CB8AC3E}">
        <p14:creationId xmlns:p14="http://schemas.microsoft.com/office/powerpoint/2010/main" val="35538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7" name="6 Imagen" descr="7.jpg"/>
          <p:cNvPicPr>
            <a:picLocks noChangeAspect="1"/>
          </p:cNvPicPr>
          <p:nvPr/>
        </p:nvPicPr>
        <p:blipFill>
          <a:blip r:embed="rId2" cstate="print"/>
          <a:stretch>
            <a:fillRect/>
          </a:stretch>
        </p:blipFill>
        <p:spPr>
          <a:xfrm>
            <a:off x="-146961" y="-171400"/>
            <a:ext cx="9327473" cy="7029400"/>
          </a:xfrm>
          <a:prstGeom prst="rect">
            <a:avLst/>
          </a:prstGeom>
        </p:spPr>
      </p:pic>
      <p:sp>
        <p:nvSpPr>
          <p:cNvPr id="8" name="1 Título"/>
          <p:cNvSpPr>
            <a:spLocks noGrp="1"/>
          </p:cNvSpPr>
          <p:nvPr>
            <p:ph type="ctrTitle" hasCustomPrompt="1"/>
          </p:nvPr>
        </p:nvSpPr>
        <p:spPr>
          <a:xfrm>
            <a:off x="395536" y="2607047"/>
            <a:ext cx="4608512" cy="1470025"/>
          </a:xfrm>
        </p:spPr>
        <p:txBody>
          <a:bodyPr/>
          <a:lstStyle>
            <a:lvl1pPr algn="l">
              <a:defRPr baseline="0">
                <a:solidFill>
                  <a:schemeClr val="tx2"/>
                </a:solidFill>
              </a:defRPr>
            </a:lvl1pPr>
          </a:lstStyle>
          <a:p>
            <a:r>
              <a:rPr lang="es-ES" dirty="0"/>
              <a:t>Título separador</a:t>
            </a:r>
            <a:endParaRPr lang="es-UY" dirty="0"/>
          </a:p>
        </p:txBody>
      </p:sp>
    </p:spTree>
    <p:extLst>
      <p:ext uri="{BB962C8B-B14F-4D97-AF65-F5344CB8AC3E}">
        <p14:creationId xmlns:p14="http://schemas.microsoft.com/office/powerpoint/2010/main" val="420239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600200"/>
            <a:ext cx="4038600" cy="48531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dirty="0"/>
          </a:p>
        </p:txBody>
      </p:sp>
      <p:sp>
        <p:nvSpPr>
          <p:cNvPr id="4" name="3 Marcador de contenido"/>
          <p:cNvSpPr>
            <a:spLocks noGrp="1"/>
          </p:cNvSpPr>
          <p:nvPr>
            <p:ph sz="half" idx="2"/>
          </p:nvPr>
        </p:nvSpPr>
        <p:spPr>
          <a:xfrm>
            <a:off x="4648200" y="1600200"/>
            <a:ext cx="4038600" cy="48531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dirty="0"/>
          </a:p>
        </p:txBody>
      </p:sp>
      <p:sp>
        <p:nvSpPr>
          <p:cNvPr id="8" name="1 Título"/>
          <p:cNvSpPr>
            <a:spLocks noGrp="1"/>
          </p:cNvSpPr>
          <p:nvPr>
            <p:ph type="title" hasCustomPrompt="1"/>
          </p:nvPr>
        </p:nvSpPr>
        <p:spPr>
          <a:xfrm>
            <a:off x="457200" y="0"/>
            <a:ext cx="6491064" cy="1417638"/>
          </a:xfrm>
        </p:spPr>
        <p:txBody>
          <a:bodyPr>
            <a:normAutofit/>
          </a:bodyPr>
          <a:lstStyle>
            <a:lvl1pPr algn="l">
              <a:defRPr sz="3600" baseline="0">
                <a:solidFill>
                  <a:schemeClr val="tx2"/>
                </a:solidFill>
              </a:defRPr>
            </a:lvl1pPr>
          </a:lstStyle>
          <a:p>
            <a:r>
              <a:rPr lang="es-ES" dirty="0"/>
              <a:t>Título de diapositiva</a:t>
            </a:r>
            <a:endParaRPr lang="es-UY" dirty="0"/>
          </a:p>
        </p:txBody>
      </p:sp>
    </p:spTree>
    <p:extLst>
      <p:ext uri="{BB962C8B-B14F-4D97-AF65-F5344CB8AC3E}">
        <p14:creationId xmlns:p14="http://schemas.microsoft.com/office/powerpoint/2010/main" val="154530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7" name="6 Marcador de fecha"/>
          <p:cNvSpPr>
            <a:spLocks noGrp="1"/>
          </p:cNvSpPr>
          <p:nvPr>
            <p:ph type="dt" sz="half" idx="10"/>
          </p:nvPr>
        </p:nvSpPr>
        <p:spPr>
          <a:xfrm>
            <a:off x="457200" y="6569075"/>
            <a:ext cx="2133600" cy="365125"/>
          </a:xfrm>
        </p:spPr>
        <p:txBody>
          <a:bodyPr/>
          <a:lstStyle/>
          <a:p>
            <a:r>
              <a:rPr lang="en-US">
                <a:solidFill>
                  <a:prstClr val="black">
                    <a:tint val="75000"/>
                  </a:prstClr>
                </a:solidFill>
              </a:rPr>
              <a:t>2015</a:t>
            </a:r>
            <a:endParaRPr lang="es-ES" dirty="0">
              <a:solidFill>
                <a:prstClr val="black">
                  <a:tint val="75000"/>
                </a:prstClr>
              </a:solidFill>
            </a:endParaRPr>
          </a:p>
        </p:txBody>
      </p:sp>
      <p:sp>
        <p:nvSpPr>
          <p:cNvPr id="8" name="7 Marcador de pie de página"/>
          <p:cNvSpPr>
            <a:spLocks noGrp="1"/>
          </p:cNvSpPr>
          <p:nvPr>
            <p:ph type="ftr" sz="quarter" idx="11"/>
          </p:nvPr>
        </p:nvSpPr>
        <p:spPr>
          <a:xfrm>
            <a:off x="3124200" y="6569075"/>
            <a:ext cx="2895600" cy="365125"/>
          </a:xfrm>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9" name="8 Marcador de número de diapositiva"/>
          <p:cNvSpPr>
            <a:spLocks noGrp="1"/>
          </p:cNvSpPr>
          <p:nvPr>
            <p:ph type="sldNum" sz="quarter" idx="12"/>
          </p:nvPr>
        </p:nvSpPr>
        <p:spPr>
          <a:xfrm>
            <a:off x="6553200" y="6569075"/>
            <a:ext cx="2133600" cy="365125"/>
          </a:xfrm>
        </p:spPr>
        <p:txBody>
          <a:bodyPr/>
          <a:lstStyle/>
          <a:p>
            <a:fld id="{7B28C23E-6C31-46B7-AE2F-F4D7188B06FC}" type="slidenum">
              <a:rPr lang="es-ES" smtClean="0">
                <a:solidFill>
                  <a:prstClr val="black">
                    <a:tint val="75000"/>
                  </a:prstClr>
                </a:solidFill>
              </a:rPr>
              <a:pPr/>
              <a:t>‹#›</a:t>
            </a:fld>
            <a:endParaRPr lang="es-ES">
              <a:solidFill>
                <a:prstClr val="black">
                  <a:tint val="75000"/>
                </a:prstClr>
              </a:solidFill>
            </a:endParaRPr>
          </a:p>
        </p:txBody>
      </p:sp>
    </p:spTree>
    <p:extLst>
      <p:ext uri="{BB962C8B-B14F-4D97-AF65-F5344CB8AC3E}">
        <p14:creationId xmlns:p14="http://schemas.microsoft.com/office/powerpoint/2010/main" val="7381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6" name="1 Título"/>
          <p:cNvSpPr>
            <a:spLocks noGrp="1"/>
          </p:cNvSpPr>
          <p:nvPr>
            <p:ph type="title" hasCustomPrompt="1"/>
          </p:nvPr>
        </p:nvSpPr>
        <p:spPr>
          <a:xfrm>
            <a:off x="457200" y="0"/>
            <a:ext cx="6491064" cy="1417638"/>
          </a:xfrm>
        </p:spPr>
        <p:txBody>
          <a:bodyPr>
            <a:normAutofit/>
          </a:bodyPr>
          <a:lstStyle>
            <a:lvl1pPr algn="l">
              <a:defRPr sz="4000" baseline="0">
                <a:solidFill>
                  <a:schemeClr val="tx2"/>
                </a:solidFill>
              </a:defRPr>
            </a:lvl1pPr>
          </a:lstStyle>
          <a:p>
            <a:r>
              <a:rPr lang="es-ES" dirty="0"/>
              <a:t>Título de diapositiva</a:t>
            </a:r>
            <a:endParaRPr lang="es-UY" dirty="0"/>
          </a:p>
        </p:txBody>
      </p:sp>
      <p:sp>
        <p:nvSpPr>
          <p:cNvPr id="7" name="2 Marcador de posición de imagen"/>
          <p:cNvSpPr>
            <a:spLocks noGrp="1"/>
          </p:cNvSpPr>
          <p:nvPr>
            <p:ph type="pic" idx="1"/>
          </p:nvPr>
        </p:nvSpPr>
        <p:spPr>
          <a:xfrm>
            <a:off x="467544" y="1568986"/>
            <a:ext cx="6336704" cy="48123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UY"/>
          </a:p>
        </p:txBody>
      </p:sp>
      <p:sp>
        <p:nvSpPr>
          <p:cNvPr id="8" name="3 Marcador de texto"/>
          <p:cNvSpPr>
            <a:spLocks noGrp="1"/>
          </p:cNvSpPr>
          <p:nvPr>
            <p:ph type="body" sz="half" idx="2"/>
          </p:nvPr>
        </p:nvSpPr>
        <p:spPr>
          <a:xfrm>
            <a:off x="6948264" y="5661248"/>
            <a:ext cx="2016224" cy="7322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693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3" name="2 Marcador de posición de imagen"/>
          <p:cNvSpPr>
            <a:spLocks noGrp="1"/>
          </p:cNvSpPr>
          <p:nvPr>
            <p:ph type="pic" idx="1"/>
          </p:nvPr>
        </p:nvSpPr>
        <p:spPr>
          <a:xfrm>
            <a:off x="467544" y="612774"/>
            <a:ext cx="6336704" cy="51924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UY"/>
          </a:p>
        </p:txBody>
      </p:sp>
      <p:sp>
        <p:nvSpPr>
          <p:cNvPr id="4" name="3 Marcador de texto"/>
          <p:cNvSpPr>
            <a:spLocks noGrp="1"/>
          </p:cNvSpPr>
          <p:nvPr>
            <p:ph type="body" sz="half" idx="2"/>
          </p:nvPr>
        </p:nvSpPr>
        <p:spPr>
          <a:xfrm>
            <a:off x="467544" y="6014392"/>
            <a:ext cx="6336704" cy="366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418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6" name="5 Imagen" descr="8.jpg"/>
          <p:cNvPicPr>
            <a:picLocks noChangeAspect="1"/>
          </p:cNvPicPr>
          <p:nvPr/>
        </p:nvPicPr>
        <p:blipFill>
          <a:blip r:embed="rId2" cstate="print"/>
          <a:stretch>
            <a:fillRect/>
          </a:stretch>
        </p:blipFill>
        <p:spPr>
          <a:xfrm>
            <a:off x="-205455" y="-243409"/>
            <a:ext cx="9445003" cy="7117973"/>
          </a:xfrm>
          <a:prstGeom prst="rect">
            <a:avLst/>
          </a:prstGeom>
        </p:spPr>
      </p:pic>
      <p:sp>
        <p:nvSpPr>
          <p:cNvPr id="7" name="2 Subtítulo"/>
          <p:cNvSpPr>
            <a:spLocks noGrp="1"/>
          </p:cNvSpPr>
          <p:nvPr>
            <p:ph type="subTitle" idx="1" hasCustomPrompt="1"/>
          </p:nvPr>
        </p:nvSpPr>
        <p:spPr>
          <a:xfrm>
            <a:off x="2339752" y="5517232"/>
            <a:ext cx="4320480" cy="1008112"/>
          </a:xfrm>
        </p:spPr>
        <p:txBody>
          <a:bodyPr>
            <a:normAutofit/>
          </a:bodyPr>
          <a:lstStyle>
            <a:lvl1pPr marL="0" indent="0" algn="ctr">
              <a:buNone/>
              <a:defRPr sz="2400" baseline="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Mensaje de cierre (opcional)</a:t>
            </a:r>
            <a:endParaRPr lang="es-UY" dirty="0"/>
          </a:p>
        </p:txBody>
      </p:sp>
    </p:spTree>
    <p:extLst>
      <p:ext uri="{BB962C8B-B14F-4D97-AF65-F5344CB8AC3E}">
        <p14:creationId xmlns:p14="http://schemas.microsoft.com/office/powerpoint/2010/main" val="28278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78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UY"/>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latin typeface="Arial" charset="0"/>
              </a:rPr>
              <a:t>2015</a:t>
            </a:r>
            <a:endParaRPr lang="es-ES" dirty="0">
              <a:solidFill>
                <a:prstClr val="black">
                  <a:tint val="75000"/>
                </a:prstClr>
              </a:solidFill>
              <a:latin typeface="Arial" charset="0"/>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solidFill>
                  <a:prstClr val="black">
                    <a:tint val="75000"/>
                  </a:prstClr>
                </a:solidFill>
                <a:latin typeface="Arial" charset="0"/>
              </a:rPr>
              <a:t>Algoritmos y Estructuras de Datos I</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C23E-6C31-46B7-AE2F-F4D7188B06FC}" type="slidenum">
              <a:rPr lang="es-ES" smtClean="0">
                <a:solidFill>
                  <a:prstClr val="black">
                    <a:tint val="75000"/>
                  </a:prstClr>
                </a:solidFill>
                <a:latin typeface="Arial" charset="0"/>
              </a:rPr>
              <a:pPr/>
              <a:t>‹#›</a:t>
            </a:fld>
            <a:endParaRPr lang="es-ES">
              <a:solidFill>
                <a:prstClr val="black">
                  <a:tint val="75000"/>
                </a:prstClr>
              </a:solidFill>
              <a:latin typeface="Arial" charset="0"/>
            </a:endParaRPr>
          </a:p>
        </p:txBody>
      </p:sp>
      <p:pic>
        <p:nvPicPr>
          <p:cNvPr id="7" name="6 Imagen" descr="4.jpg"/>
          <p:cNvPicPr>
            <a:picLocks noChangeAspect="1"/>
          </p:cNvPicPr>
          <p:nvPr/>
        </p:nvPicPr>
        <p:blipFill>
          <a:blip r:embed="rId12" cstate="print"/>
          <a:stretch>
            <a:fillRect/>
          </a:stretch>
        </p:blipFill>
        <p:spPr>
          <a:xfrm>
            <a:off x="-122035" y="-125231"/>
            <a:ext cx="9302547" cy="7010615"/>
          </a:xfrm>
          <a:prstGeom prst="rect">
            <a:avLst/>
          </a:prstGeom>
        </p:spPr>
      </p:pic>
    </p:spTree>
    <p:extLst>
      <p:ext uri="{BB962C8B-B14F-4D97-AF65-F5344CB8AC3E}">
        <p14:creationId xmlns:p14="http://schemas.microsoft.com/office/powerpoint/2010/main" val="415314531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68760"/>
            <a:ext cx="5029200" cy="1470025"/>
          </a:xfrm>
        </p:spPr>
        <p:txBody>
          <a:bodyPr/>
          <a:lstStyle/>
          <a:p>
            <a:r>
              <a:rPr lang="es-ES_tradnl" dirty="0"/>
              <a:t>Algoritmos y Estructuras de Datos I</a:t>
            </a:r>
            <a:endParaRPr lang="en-US" dirty="0"/>
          </a:p>
        </p:txBody>
      </p:sp>
      <p:sp>
        <p:nvSpPr>
          <p:cNvPr id="3" name="Subtitle 2"/>
          <p:cNvSpPr>
            <a:spLocks noGrp="1"/>
          </p:cNvSpPr>
          <p:nvPr>
            <p:ph type="subTitle" idx="1"/>
          </p:nvPr>
        </p:nvSpPr>
        <p:spPr>
          <a:xfrm>
            <a:off x="609600" y="3352800"/>
            <a:ext cx="4419600" cy="1524000"/>
          </a:xfrm>
        </p:spPr>
        <p:txBody>
          <a:bodyPr>
            <a:normAutofit/>
          </a:bodyPr>
          <a:lstStyle/>
          <a:p>
            <a:r>
              <a:rPr lang="es-ES_tradnl" dirty="0"/>
              <a:t>Ejemplo operaciones de listas – desde lo abstracto a la implementación</a:t>
            </a:r>
            <a:endParaRPr lang="en-US" dirty="0"/>
          </a:p>
        </p:txBody>
      </p:sp>
    </p:spTree>
    <p:extLst>
      <p:ext uri="{BB962C8B-B14F-4D97-AF65-F5344CB8AC3E}">
        <p14:creationId xmlns:p14="http://schemas.microsoft.com/office/powerpoint/2010/main" val="354465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858000" cy="1417638"/>
          </a:xfrm>
        </p:spPr>
        <p:txBody>
          <a:bodyPr>
            <a:normAutofit fontScale="90000"/>
          </a:bodyPr>
          <a:lstStyle/>
          <a:p>
            <a:br>
              <a:rPr lang="es-ES" dirty="0"/>
            </a:br>
            <a:r>
              <a:rPr lang="es-ES" b="1" dirty="0"/>
              <a:t>Operación</a:t>
            </a:r>
            <a:r>
              <a:rPr lang="es-ES" dirty="0"/>
              <a:t>, </a:t>
            </a:r>
            <a:r>
              <a:rPr lang="es-ES" b="1" dirty="0"/>
              <a:t>funcionalidad, comportamiento:</a:t>
            </a:r>
            <a:r>
              <a:rPr lang="es-ES" dirty="0"/>
              <a:t> </a:t>
            </a:r>
            <a:r>
              <a:rPr lang="es-ES" i="1" dirty="0"/>
              <a:t>buscar y devolver un elemento que tenga cierta etiqueta</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s-ES" b="1" dirty="0"/>
              <a:t>Objetivo</a:t>
            </a:r>
            <a:r>
              <a:rPr lang="es-ES" dirty="0"/>
              <a:t>: dada una etiqueta, devolver el elemento de la lista que tenga esa etiqueta o indicar que no hay en la lista un elemento con esa etiqueta.</a:t>
            </a:r>
            <a:endParaRPr lang="en-US" dirty="0"/>
          </a:p>
          <a:p>
            <a:r>
              <a:rPr lang="es-ES" b="1" dirty="0"/>
              <a:t>Lenguaje Natural</a:t>
            </a:r>
            <a:r>
              <a:rPr lang="es-ES" dirty="0"/>
              <a:t>: Si la lista no está vacía, recorrerla </a:t>
            </a:r>
            <a:r>
              <a:rPr lang="es-ES"/>
              <a:t>comenzando  por el </a:t>
            </a:r>
            <a:r>
              <a:rPr lang="es-ES" dirty="0"/>
              <a:t>principio y comparando la etiqueta buscada con la de cada elemento visitado. Si se encuentra una coincidencia, devolver el elemento correspondiente. Si, de lo contrario, se llega al final de la lista sin coincidencia, o si la lista está vacía, indicar que la lista no contiene ningún elemento con clave como la indicada.</a:t>
            </a:r>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10</a:t>
            </a:fld>
            <a:endParaRPr lang="es-ES" dirty="0">
              <a:solidFill>
                <a:prstClr val="black">
                  <a:tint val="75000"/>
                </a:prstClr>
              </a:solidFill>
            </a:endParaRPr>
          </a:p>
        </p:txBody>
      </p:sp>
    </p:spTree>
    <p:extLst>
      <p:ext uri="{BB962C8B-B14F-4D97-AF65-F5344CB8AC3E}">
        <p14:creationId xmlns:p14="http://schemas.microsoft.com/office/powerpoint/2010/main" val="381897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TDA Lista  Buscar</a:t>
            </a:r>
            <a:endParaRPr lang="en-US" dirty="0"/>
          </a:p>
        </p:txBody>
      </p:sp>
      <p:sp>
        <p:nvSpPr>
          <p:cNvPr id="3" name="Content Placeholder 2"/>
          <p:cNvSpPr>
            <a:spLocks noGrp="1"/>
          </p:cNvSpPr>
          <p:nvPr>
            <p:ph idx="1"/>
          </p:nvPr>
        </p:nvSpPr>
        <p:spPr/>
        <p:txBody>
          <a:bodyPr>
            <a:normAutofit fontScale="92500" lnSpcReduction="10000"/>
          </a:bodyPr>
          <a:lstStyle/>
          <a:p>
            <a:r>
              <a:rPr lang="es-ES" b="1" dirty="0"/>
              <a:t>PRECONDICIONES.</a:t>
            </a:r>
            <a:endParaRPr lang="en-US" b="1" dirty="0"/>
          </a:p>
          <a:p>
            <a:pPr lvl="1"/>
            <a:r>
              <a:rPr lang="es-ES" dirty="0"/>
              <a:t>La etiqueta  a buscar es válida (discutir)</a:t>
            </a:r>
            <a:endParaRPr lang="en-US" dirty="0"/>
          </a:p>
          <a:p>
            <a:pPr lvl="1"/>
            <a:r>
              <a:rPr lang="es-ES" dirty="0"/>
              <a:t>¿hay otros estados específicos de la lista que deban ser considerados?</a:t>
            </a:r>
            <a:endParaRPr lang="en-US" dirty="0"/>
          </a:p>
          <a:p>
            <a:pPr lvl="1"/>
            <a:r>
              <a:rPr lang="es-ES" dirty="0"/>
              <a:t>¿Lista no vacía? Discutir…. </a:t>
            </a:r>
            <a:endParaRPr lang="en-US" dirty="0"/>
          </a:p>
          <a:p>
            <a:r>
              <a:rPr lang="es-ES" b="1" dirty="0"/>
              <a:t>POSTCONDICIONES:</a:t>
            </a:r>
            <a:endParaRPr lang="en-US" b="1" dirty="0"/>
          </a:p>
          <a:p>
            <a:pPr lvl="1"/>
            <a:r>
              <a:rPr lang="es-ES" dirty="0"/>
              <a:t>La lista no se ve alterada de ninguna forma (la cantidad de elementos no varía, el “primero” no se altera, etc.)</a:t>
            </a:r>
            <a:endParaRPr lang="en-US" dirty="0"/>
          </a:p>
          <a:p>
            <a:pPr lvl="1"/>
            <a:r>
              <a:rPr lang="es-ES" dirty="0"/>
              <a:t>En caso de existir, el elemento devuelto no se ve afectado de ninguna manera.</a:t>
            </a:r>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11</a:t>
            </a:fld>
            <a:endParaRPr lang="es-ES" dirty="0">
              <a:solidFill>
                <a:prstClr val="black">
                  <a:tint val="75000"/>
                </a:prstClr>
              </a:solidFill>
            </a:endParaRPr>
          </a:p>
        </p:txBody>
      </p:sp>
    </p:spTree>
    <p:extLst>
      <p:ext uri="{BB962C8B-B14F-4D97-AF65-F5344CB8AC3E}">
        <p14:creationId xmlns:p14="http://schemas.microsoft.com/office/powerpoint/2010/main" val="171593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990600"/>
          </a:xfrm>
        </p:spPr>
        <p:txBody>
          <a:bodyPr>
            <a:normAutofit fontScale="90000"/>
          </a:bodyPr>
          <a:lstStyle/>
          <a:p>
            <a:r>
              <a:rPr lang="es-ES" dirty="0"/>
              <a:t>TDA Lista  Buscar</a:t>
            </a:r>
            <a:br>
              <a:rPr lang="es-ES" dirty="0"/>
            </a:br>
            <a:r>
              <a:rPr lang="es-ES" dirty="0"/>
              <a:t>SEUDOCODIGO</a:t>
            </a:r>
            <a:endParaRPr lang="en-US" dirty="0"/>
          </a:p>
        </p:txBody>
      </p:sp>
      <p:sp>
        <p:nvSpPr>
          <p:cNvPr id="3" name="Content Placeholder 2"/>
          <p:cNvSpPr>
            <a:spLocks noGrp="1"/>
          </p:cNvSpPr>
          <p:nvPr>
            <p:ph idx="1"/>
          </p:nvPr>
        </p:nvSpPr>
        <p:spPr>
          <a:xfrm>
            <a:off x="457200" y="1066800"/>
            <a:ext cx="8610600" cy="5530552"/>
          </a:xfrm>
        </p:spPr>
        <p:txBody>
          <a:bodyPr>
            <a:normAutofit fontScale="70000" lnSpcReduction="20000"/>
          </a:bodyPr>
          <a:lstStyle/>
          <a:p>
            <a:pPr marL="0" indent="0">
              <a:buNone/>
            </a:pPr>
            <a:r>
              <a:rPr lang="es-ES" b="1" dirty="0" err="1"/>
              <a:t>TLista.buscar</a:t>
            </a:r>
            <a:r>
              <a:rPr lang="es-ES" b="1" dirty="0"/>
              <a:t> </a:t>
            </a:r>
            <a:r>
              <a:rPr lang="es-ES" dirty="0"/>
              <a:t>(</a:t>
            </a:r>
            <a:r>
              <a:rPr lang="es-ES" dirty="0" err="1"/>
              <a:t>unaEtiqueta</a:t>
            </a:r>
            <a:r>
              <a:rPr lang="es-ES" dirty="0"/>
              <a:t> : </a:t>
            </a:r>
            <a:r>
              <a:rPr lang="es-ES" dirty="0" err="1"/>
              <a:t>tipoEtiqueta</a:t>
            </a:r>
            <a:r>
              <a:rPr lang="es-ES" dirty="0"/>
              <a:t>): </a:t>
            </a:r>
            <a:r>
              <a:rPr lang="es-ES" dirty="0" err="1"/>
              <a:t>Telemento</a:t>
            </a:r>
            <a:r>
              <a:rPr lang="es-ES" dirty="0"/>
              <a:t>  </a:t>
            </a:r>
          </a:p>
          <a:p>
            <a:pPr marL="0" indent="0">
              <a:buNone/>
            </a:pPr>
            <a:r>
              <a:rPr lang="es-ES" dirty="0"/>
              <a:t>// devuelve un </a:t>
            </a:r>
            <a:r>
              <a:rPr lang="es-ES" dirty="0" err="1"/>
              <a:t>TElemento</a:t>
            </a:r>
            <a:endParaRPr lang="en-US" dirty="0"/>
          </a:p>
          <a:p>
            <a:pPr marL="0" indent="0">
              <a:buNone/>
            </a:pPr>
            <a:r>
              <a:rPr lang="es-ES" b="1" dirty="0"/>
              <a:t>COM</a:t>
            </a:r>
            <a:endParaRPr lang="en-US" dirty="0"/>
          </a:p>
          <a:p>
            <a:pPr marL="0" indent="0">
              <a:buNone/>
            </a:pPr>
            <a:r>
              <a:rPr lang="es-ES" dirty="0"/>
              <a:t>  </a:t>
            </a:r>
            <a:r>
              <a:rPr lang="es-ES" b="1" dirty="0"/>
              <a:t>Si</a:t>
            </a:r>
            <a:r>
              <a:rPr lang="es-ES" dirty="0"/>
              <a:t> vacía entonces</a:t>
            </a:r>
            <a:endParaRPr lang="en-US" dirty="0"/>
          </a:p>
          <a:p>
            <a:pPr marL="0" indent="0">
              <a:buNone/>
            </a:pPr>
            <a:r>
              <a:rPr lang="es-ES" dirty="0"/>
              <a:t>      Devolver nulo 				// </a:t>
            </a:r>
            <a:r>
              <a:rPr lang="es-ES" b="1" dirty="0"/>
              <a:t>salir</a:t>
            </a:r>
            <a:endParaRPr lang="en-US" dirty="0"/>
          </a:p>
          <a:p>
            <a:pPr marL="0" indent="0">
              <a:buNone/>
            </a:pPr>
            <a:r>
              <a:rPr lang="es-ES" dirty="0"/>
              <a:t>  </a:t>
            </a:r>
            <a:r>
              <a:rPr lang="es-ES" b="1" dirty="0" err="1"/>
              <a:t>SiNo</a:t>
            </a:r>
            <a:endParaRPr lang="en-US" dirty="0"/>
          </a:p>
          <a:p>
            <a:pPr marL="0" indent="0">
              <a:buNone/>
            </a:pPr>
            <a:r>
              <a:rPr lang="es-ES" dirty="0"/>
              <a:t>     Actual </a:t>
            </a:r>
            <a:r>
              <a:rPr lang="es-ES" b="1" dirty="0">
                <a:sym typeface="Wingdings"/>
              </a:rPr>
              <a:t></a:t>
            </a:r>
            <a:r>
              <a:rPr lang="es-ES" dirty="0"/>
              <a:t> primero</a:t>
            </a:r>
            <a:endParaRPr lang="en-US" dirty="0"/>
          </a:p>
          <a:p>
            <a:pPr marL="0" indent="0">
              <a:buNone/>
            </a:pPr>
            <a:r>
              <a:rPr lang="es-ES" dirty="0"/>
              <a:t>      </a:t>
            </a:r>
            <a:r>
              <a:rPr lang="es-ES" b="1" dirty="0"/>
              <a:t>Mientras</a:t>
            </a:r>
            <a:r>
              <a:rPr lang="es-ES" dirty="0"/>
              <a:t> Actual  &lt;&gt;  nulo </a:t>
            </a:r>
            <a:endParaRPr lang="en-US" dirty="0"/>
          </a:p>
          <a:p>
            <a:pPr marL="0" indent="0">
              <a:buNone/>
            </a:pPr>
            <a:r>
              <a:rPr lang="es-ES" dirty="0"/>
              <a:t>         Si </a:t>
            </a:r>
            <a:r>
              <a:rPr lang="es-ES" dirty="0" err="1"/>
              <a:t>Actual.Etiqueta</a:t>
            </a:r>
            <a:r>
              <a:rPr lang="es-ES" dirty="0"/>
              <a:t> = </a:t>
            </a:r>
            <a:r>
              <a:rPr lang="es-ES" dirty="0" err="1"/>
              <a:t>unaEtiqueta</a:t>
            </a:r>
            <a:endParaRPr lang="en-US" dirty="0"/>
          </a:p>
          <a:p>
            <a:pPr marL="0" indent="0">
              <a:buNone/>
            </a:pPr>
            <a:r>
              <a:rPr lang="es-ES" dirty="0"/>
              <a:t>Devolver Actual					//</a:t>
            </a:r>
            <a:r>
              <a:rPr lang="es-ES" b="1" dirty="0"/>
              <a:t>salir</a:t>
            </a:r>
            <a:endParaRPr lang="en-US" dirty="0"/>
          </a:p>
          <a:p>
            <a:pPr marL="0" indent="0">
              <a:buNone/>
            </a:pPr>
            <a:r>
              <a:rPr lang="es-ES" dirty="0"/>
              <a:t>    Actual </a:t>
            </a:r>
            <a:r>
              <a:rPr lang="es-ES" b="1" dirty="0">
                <a:sym typeface="Wingdings"/>
              </a:rPr>
              <a:t></a:t>
            </a:r>
            <a:r>
              <a:rPr lang="es-ES" dirty="0"/>
              <a:t> Actual. Siguiente</a:t>
            </a:r>
            <a:endParaRPr lang="en-US" dirty="0"/>
          </a:p>
          <a:p>
            <a:pPr marL="0" indent="0">
              <a:buNone/>
            </a:pPr>
            <a:r>
              <a:rPr lang="es-ES" dirty="0"/>
              <a:t>    </a:t>
            </a:r>
            <a:r>
              <a:rPr lang="es-ES" b="1" dirty="0" err="1"/>
              <a:t>FinMientras</a:t>
            </a:r>
            <a:endParaRPr lang="en-US" dirty="0"/>
          </a:p>
          <a:p>
            <a:pPr marL="0" indent="0">
              <a:buNone/>
            </a:pPr>
            <a:r>
              <a:rPr lang="es-ES" dirty="0"/>
              <a:t>    Devolver nulo					// </a:t>
            </a:r>
            <a:r>
              <a:rPr lang="es-ES" b="1" dirty="0"/>
              <a:t>salir</a:t>
            </a:r>
            <a:endParaRPr lang="en-US" dirty="0"/>
          </a:p>
          <a:p>
            <a:pPr marL="0" indent="0">
              <a:buNone/>
            </a:pPr>
            <a:r>
              <a:rPr lang="es-ES" b="1" dirty="0"/>
              <a:t>  </a:t>
            </a:r>
            <a:r>
              <a:rPr lang="es-ES" b="1" dirty="0" err="1"/>
              <a:t>FinSi</a:t>
            </a:r>
            <a:endParaRPr lang="en-US" dirty="0"/>
          </a:p>
          <a:p>
            <a:pPr marL="0" indent="0">
              <a:buNone/>
            </a:pPr>
            <a:r>
              <a:rPr lang="es-ES" b="1" dirty="0"/>
              <a:t>FIN</a:t>
            </a:r>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12</a:t>
            </a:fld>
            <a:endParaRPr lang="es-ES" dirty="0">
              <a:solidFill>
                <a:prstClr val="black">
                  <a:tint val="75000"/>
                </a:prstClr>
              </a:solidFill>
            </a:endParaRPr>
          </a:p>
        </p:txBody>
      </p:sp>
    </p:spTree>
    <p:extLst>
      <p:ext uri="{BB962C8B-B14F-4D97-AF65-F5344CB8AC3E}">
        <p14:creationId xmlns:p14="http://schemas.microsoft.com/office/powerpoint/2010/main" val="291244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TDA Lista  Buscar</a:t>
            </a:r>
            <a:br>
              <a:rPr lang="es-ES" dirty="0"/>
            </a:br>
            <a:r>
              <a:rPr lang="es-ES" dirty="0"/>
              <a:t>SEUDOCODIGO</a:t>
            </a:r>
            <a:endParaRPr lang="en-US" dirty="0"/>
          </a:p>
        </p:txBody>
      </p:sp>
      <p:sp>
        <p:nvSpPr>
          <p:cNvPr id="3" name="Content Placeholder 2"/>
          <p:cNvSpPr>
            <a:spLocks noGrp="1"/>
          </p:cNvSpPr>
          <p:nvPr>
            <p:ph idx="1"/>
          </p:nvPr>
        </p:nvSpPr>
        <p:spPr>
          <a:xfrm>
            <a:off x="457200" y="1447800"/>
            <a:ext cx="8229600" cy="5149552"/>
          </a:xfrm>
        </p:spPr>
        <p:txBody>
          <a:bodyPr>
            <a:normAutofit fontScale="70000" lnSpcReduction="20000"/>
          </a:bodyPr>
          <a:lstStyle/>
          <a:p>
            <a:pPr marL="0" indent="0">
              <a:buNone/>
            </a:pPr>
            <a:r>
              <a:rPr lang="es-ES" b="1" dirty="0" err="1"/>
              <a:t>TLista.buscar</a:t>
            </a:r>
            <a:r>
              <a:rPr lang="es-ES" b="1" dirty="0"/>
              <a:t> </a:t>
            </a:r>
            <a:r>
              <a:rPr lang="es-ES" dirty="0"/>
              <a:t>(</a:t>
            </a:r>
            <a:r>
              <a:rPr lang="es-ES" dirty="0" err="1"/>
              <a:t>unaEtiqueta</a:t>
            </a:r>
            <a:r>
              <a:rPr lang="es-ES" dirty="0"/>
              <a:t> : </a:t>
            </a:r>
            <a:r>
              <a:rPr lang="es-ES" dirty="0" err="1"/>
              <a:t>tipoEtiqueta</a:t>
            </a:r>
            <a:r>
              <a:rPr lang="es-ES" dirty="0"/>
              <a:t>): </a:t>
            </a:r>
            <a:r>
              <a:rPr lang="es-ES" dirty="0" err="1"/>
              <a:t>TElemento</a:t>
            </a:r>
            <a:r>
              <a:rPr lang="es-ES" dirty="0"/>
              <a:t> // devuelve un </a:t>
            </a:r>
            <a:r>
              <a:rPr lang="es-ES" dirty="0" err="1"/>
              <a:t>TElemento</a:t>
            </a:r>
            <a:endParaRPr lang="en-US" dirty="0"/>
          </a:p>
          <a:p>
            <a:pPr marL="0" indent="0">
              <a:buNone/>
            </a:pPr>
            <a:r>
              <a:rPr lang="es-ES" b="1" dirty="0"/>
              <a:t>COM</a:t>
            </a:r>
            <a:endParaRPr lang="en-US" dirty="0"/>
          </a:p>
          <a:p>
            <a:pPr marL="0" indent="0">
              <a:buNone/>
            </a:pPr>
            <a:r>
              <a:rPr lang="es-ES" dirty="0"/>
              <a:t>..</a:t>
            </a:r>
            <a:r>
              <a:rPr lang="es-ES" dirty="0" err="1"/>
              <a:t>tempElem</a:t>
            </a:r>
            <a:r>
              <a:rPr lang="es-ES" dirty="0"/>
              <a:t> </a:t>
            </a:r>
            <a:r>
              <a:rPr lang="es-ES" dirty="0">
                <a:sym typeface="Wingdings"/>
              </a:rPr>
              <a:t></a:t>
            </a:r>
            <a:r>
              <a:rPr lang="es-ES" dirty="0"/>
              <a:t>nulo  </a:t>
            </a:r>
            <a:endParaRPr lang="en-US" dirty="0"/>
          </a:p>
          <a:p>
            <a:pPr marL="0" indent="0">
              <a:buNone/>
            </a:pPr>
            <a:r>
              <a:rPr lang="es-ES" dirty="0"/>
              <a:t>  Actual </a:t>
            </a:r>
            <a:r>
              <a:rPr lang="es-ES" b="1" dirty="0">
                <a:sym typeface="Wingdings"/>
              </a:rPr>
              <a:t></a:t>
            </a:r>
            <a:r>
              <a:rPr lang="es-ES" dirty="0"/>
              <a:t> primero</a:t>
            </a:r>
            <a:endParaRPr lang="en-US" dirty="0"/>
          </a:p>
          <a:p>
            <a:pPr marL="0" indent="0">
              <a:buNone/>
            </a:pPr>
            <a:r>
              <a:rPr lang="es-ES" dirty="0"/>
              <a:t>  </a:t>
            </a:r>
            <a:r>
              <a:rPr lang="es-ES" b="1" dirty="0"/>
              <a:t>Mientras</a:t>
            </a:r>
            <a:r>
              <a:rPr lang="es-ES" dirty="0"/>
              <a:t> Actual  &lt;&gt;  nulo </a:t>
            </a:r>
            <a:endParaRPr lang="en-US" dirty="0"/>
          </a:p>
          <a:p>
            <a:pPr marL="0" indent="0">
              <a:buNone/>
            </a:pPr>
            <a:r>
              <a:rPr lang="es-ES" dirty="0"/>
              <a:t>    </a:t>
            </a:r>
            <a:r>
              <a:rPr lang="es-ES" b="1" dirty="0"/>
              <a:t>Si</a:t>
            </a:r>
            <a:r>
              <a:rPr lang="es-ES" dirty="0"/>
              <a:t> </a:t>
            </a:r>
            <a:r>
              <a:rPr lang="es-ES" dirty="0" err="1"/>
              <a:t>Actual.Etiqueta</a:t>
            </a:r>
            <a:r>
              <a:rPr lang="es-ES" dirty="0"/>
              <a:t> = </a:t>
            </a:r>
            <a:r>
              <a:rPr lang="es-ES" dirty="0" err="1"/>
              <a:t>unaEtiqueta</a:t>
            </a:r>
            <a:endParaRPr lang="en-US" dirty="0"/>
          </a:p>
          <a:p>
            <a:pPr marL="0" indent="0">
              <a:buNone/>
            </a:pPr>
            <a:r>
              <a:rPr lang="es-ES" dirty="0"/>
              <a:t>       </a:t>
            </a:r>
            <a:r>
              <a:rPr lang="es-ES" dirty="0" err="1"/>
              <a:t>tempElem</a:t>
            </a:r>
            <a:r>
              <a:rPr lang="es-ES" dirty="0"/>
              <a:t> </a:t>
            </a:r>
            <a:r>
              <a:rPr lang="es-ES" dirty="0">
                <a:sym typeface="Wingdings"/>
              </a:rPr>
              <a:t></a:t>
            </a:r>
            <a:r>
              <a:rPr lang="es-ES" dirty="0"/>
              <a:t> Actual</a:t>
            </a:r>
            <a:endParaRPr lang="en-US" dirty="0"/>
          </a:p>
          <a:p>
            <a:pPr marL="0" indent="0">
              <a:buNone/>
            </a:pPr>
            <a:r>
              <a:rPr lang="es-ES" dirty="0"/>
              <a:t>	  salir bucle 					//break</a:t>
            </a:r>
            <a:endParaRPr lang="en-US" dirty="0"/>
          </a:p>
          <a:p>
            <a:pPr marL="0" indent="0">
              <a:buNone/>
            </a:pPr>
            <a:r>
              <a:rPr lang="es-ES" dirty="0"/>
              <a:t>    </a:t>
            </a:r>
            <a:r>
              <a:rPr lang="es-ES" b="1" dirty="0" err="1"/>
              <a:t>FinSi</a:t>
            </a:r>
            <a:endParaRPr lang="en-US" dirty="0"/>
          </a:p>
          <a:p>
            <a:pPr marL="0" indent="0">
              <a:buNone/>
            </a:pPr>
            <a:r>
              <a:rPr lang="es-ES" dirty="0"/>
              <a:t>    Actual </a:t>
            </a:r>
            <a:r>
              <a:rPr lang="es-ES" b="1" dirty="0">
                <a:sym typeface="Wingdings"/>
              </a:rPr>
              <a:t></a:t>
            </a:r>
            <a:r>
              <a:rPr lang="es-ES" dirty="0"/>
              <a:t> </a:t>
            </a:r>
            <a:r>
              <a:rPr lang="es-ES" dirty="0" err="1"/>
              <a:t>Actual.Siguiente</a:t>
            </a:r>
            <a:endParaRPr lang="en-US" dirty="0"/>
          </a:p>
          <a:p>
            <a:pPr marL="0" indent="0">
              <a:buNone/>
            </a:pPr>
            <a:r>
              <a:rPr lang="es-ES" dirty="0"/>
              <a:t>  </a:t>
            </a:r>
            <a:r>
              <a:rPr lang="es-ES" b="1" dirty="0" err="1"/>
              <a:t>FinMientras</a:t>
            </a:r>
            <a:endParaRPr lang="en-US" dirty="0"/>
          </a:p>
          <a:p>
            <a:pPr marL="0" indent="0">
              <a:buNone/>
            </a:pPr>
            <a:r>
              <a:rPr lang="es-ES" dirty="0"/>
              <a:t>    Devolver </a:t>
            </a:r>
            <a:r>
              <a:rPr lang="es-ES" dirty="0" err="1"/>
              <a:t>tempElem</a:t>
            </a:r>
            <a:r>
              <a:rPr lang="es-ES" dirty="0"/>
              <a:t>				// </a:t>
            </a:r>
            <a:r>
              <a:rPr lang="es-ES" b="1" dirty="0"/>
              <a:t>salir</a:t>
            </a:r>
          </a:p>
          <a:p>
            <a:pPr marL="0" indent="0">
              <a:buNone/>
            </a:pPr>
            <a:r>
              <a:rPr lang="es-ES" b="1" dirty="0"/>
              <a:t>FIN</a:t>
            </a:r>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13</a:t>
            </a:fld>
            <a:endParaRPr lang="es-ES" dirty="0">
              <a:solidFill>
                <a:prstClr val="black">
                  <a:tint val="75000"/>
                </a:prstClr>
              </a:solidFill>
            </a:endParaRPr>
          </a:p>
        </p:txBody>
      </p:sp>
    </p:spTree>
    <p:extLst>
      <p:ext uri="{BB962C8B-B14F-4D97-AF65-F5344CB8AC3E}">
        <p14:creationId xmlns:p14="http://schemas.microsoft.com/office/powerpoint/2010/main" val="291244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14</a:t>
            </a:fld>
            <a:endParaRPr lang="es-ES" dirty="0">
              <a:solidFill>
                <a:prstClr val="black">
                  <a:tint val="75000"/>
                </a:prst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24317" y="-114300"/>
            <a:ext cx="9043483" cy="6972300"/>
          </a:xfrm>
          <a:prstGeom prst="rect">
            <a:avLst/>
          </a:prstGeom>
          <a:noFill/>
          <a:ln w="9525">
            <a:noFill/>
            <a:miter lim="800000"/>
            <a:headEnd/>
            <a:tailEnd/>
          </a:ln>
          <a:effectLst/>
        </p:spPr>
      </p:pic>
    </p:spTree>
    <p:extLst>
      <p:ext uri="{BB962C8B-B14F-4D97-AF65-F5344CB8AC3E}">
        <p14:creationId xmlns:p14="http://schemas.microsoft.com/office/powerpoint/2010/main" val="29124406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TDA Lista  Buscar</a:t>
            </a:r>
            <a:br>
              <a:rPr lang="es-ES" dirty="0"/>
            </a:br>
            <a:r>
              <a:rPr lang="es-ES" b="1" dirty="0"/>
              <a:t>CASOS DE PRUEBA</a:t>
            </a:r>
            <a:endParaRPr lang="en-US" dirty="0"/>
          </a:p>
        </p:txBody>
      </p:sp>
      <p:sp>
        <p:nvSpPr>
          <p:cNvPr id="3" name="Content Placeholder 2"/>
          <p:cNvSpPr>
            <a:spLocks noGrp="1"/>
          </p:cNvSpPr>
          <p:nvPr>
            <p:ph idx="1"/>
          </p:nvPr>
        </p:nvSpPr>
        <p:spPr/>
        <p:txBody>
          <a:bodyPr>
            <a:normAutofit fontScale="77500" lnSpcReduction="20000"/>
          </a:bodyPr>
          <a:lstStyle/>
          <a:p>
            <a:pPr lvl="0"/>
            <a:r>
              <a:rPr lang="es-ES" dirty="0"/>
              <a:t>A partir de la lista </a:t>
            </a:r>
            <a:r>
              <a:rPr lang="es-ES" b="1" dirty="0"/>
              <a:t>vacía</a:t>
            </a:r>
            <a:endParaRPr lang="en-US" dirty="0"/>
          </a:p>
          <a:p>
            <a:pPr lvl="1"/>
            <a:r>
              <a:rPr lang="es-ES" dirty="0"/>
              <a:t>Al invocar </a:t>
            </a:r>
            <a:r>
              <a:rPr lang="es-ES" i="1" dirty="0"/>
              <a:t>buscar</a:t>
            </a:r>
            <a:r>
              <a:rPr lang="es-ES" dirty="0"/>
              <a:t> sobre la lista vacía, con cualquier etiqueta, la operación devuelve </a:t>
            </a:r>
            <a:r>
              <a:rPr lang="es-ES" i="1" dirty="0"/>
              <a:t>nulo</a:t>
            </a:r>
            <a:endParaRPr lang="en-US" dirty="0"/>
          </a:p>
          <a:p>
            <a:pPr lvl="1"/>
            <a:r>
              <a:rPr lang="es-ES" dirty="0"/>
              <a:t>Insertar un elemento conocido y comprobar que Al invocar </a:t>
            </a:r>
            <a:r>
              <a:rPr lang="es-ES" i="1" dirty="0"/>
              <a:t>buscar</a:t>
            </a:r>
            <a:r>
              <a:rPr lang="es-ES" dirty="0"/>
              <a:t> con la etiqueta del elemento que se ha insertado, se lo encuentra (es decir, devuelve un elemento con etiqueta igual a la buscada)</a:t>
            </a:r>
            <a:endParaRPr lang="en-US" dirty="0"/>
          </a:p>
          <a:p>
            <a:pPr lvl="0"/>
            <a:r>
              <a:rPr lang="es-ES" dirty="0"/>
              <a:t>Insertar varios elementos – con etiquetas conocidas- en la lista y </a:t>
            </a:r>
            <a:endParaRPr lang="en-US" dirty="0"/>
          </a:p>
          <a:p>
            <a:pPr lvl="1"/>
            <a:r>
              <a:rPr lang="es-ES" dirty="0"/>
              <a:t>Comprobar que encuentra un elemento  entre los recientemente insertados</a:t>
            </a:r>
            <a:endParaRPr lang="en-US" dirty="0"/>
          </a:p>
          <a:p>
            <a:pPr lvl="1"/>
            <a:r>
              <a:rPr lang="es-ES" dirty="0"/>
              <a:t>Comprobar que devuelve </a:t>
            </a:r>
            <a:r>
              <a:rPr lang="es-ES" i="1" dirty="0"/>
              <a:t>nulo </a:t>
            </a:r>
            <a:r>
              <a:rPr lang="es-ES" dirty="0"/>
              <a:t>cuando se invoca con una etiqueta que sabemos que no está.</a:t>
            </a:r>
            <a:endParaRPr lang="en-US" dirty="0"/>
          </a:p>
          <a:p>
            <a:pPr lvl="1"/>
            <a:r>
              <a:rPr lang="es-ES" dirty="0"/>
              <a:t>Cantidad  de elementos se ha incrementado en 1</a:t>
            </a:r>
            <a:endParaRPr lang="en-US" dirty="0"/>
          </a:p>
          <a:p>
            <a:pPr lvl="0"/>
            <a:r>
              <a:rPr lang="es-ES" dirty="0"/>
              <a:t>OTROS???? </a:t>
            </a:r>
            <a:endParaRPr lang="en-US" dirty="0"/>
          </a:p>
          <a:p>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15</a:t>
            </a:fld>
            <a:endParaRPr lang="es-ES" dirty="0">
              <a:solidFill>
                <a:prstClr val="black">
                  <a:tint val="75000"/>
                </a:prstClr>
              </a:solidFill>
            </a:endParaRPr>
          </a:p>
        </p:txBody>
      </p:sp>
    </p:spTree>
    <p:extLst>
      <p:ext uri="{BB962C8B-B14F-4D97-AF65-F5344CB8AC3E}">
        <p14:creationId xmlns:p14="http://schemas.microsoft.com/office/powerpoint/2010/main" val="291244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629400"/>
            <a:ext cx="2895600" cy="228600"/>
          </a:xfrm>
        </p:spPr>
        <p:txBody>
          <a:bodyPr/>
          <a:lstStyle/>
          <a:p>
            <a:r>
              <a:rPr lang="es-ES"/>
              <a:t>Algoritmos y Estructuras de Datos I</a:t>
            </a:r>
            <a:endParaRPr lang="es-ES" dirty="0"/>
          </a:p>
        </p:txBody>
      </p:sp>
      <p:sp>
        <p:nvSpPr>
          <p:cNvPr id="6" name="Slide Number Placeholder 5"/>
          <p:cNvSpPr>
            <a:spLocks noGrp="1"/>
          </p:cNvSpPr>
          <p:nvPr>
            <p:ph type="sldNum" sz="quarter" idx="4294967295"/>
          </p:nvPr>
        </p:nvSpPr>
        <p:spPr>
          <a:xfrm>
            <a:off x="7010400" y="6553200"/>
            <a:ext cx="2133600" cy="304800"/>
          </a:xfrm>
        </p:spPr>
        <p:txBody>
          <a:bodyPr/>
          <a:lstStyle/>
          <a:p>
            <a:fld id="{7B28C23E-6C31-46B7-AE2F-F4D7188B06FC}" type="slidenum">
              <a:rPr lang="es-ES" smtClean="0"/>
              <a:pPr/>
              <a:t>16</a:t>
            </a:fld>
            <a:endParaRPr lang="es-ES" dirty="0"/>
          </a:p>
        </p:txBody>
      </p:sp>
      <p:pic>
        <p:nvPicPr>
          <p:cNvPr id="4098" name="Picture 2"/>
          <p:cNvPicPr>
            <a:picLocks noChangeAspect="1" noChangeArrowheads="1"/>
          </p:cNvPicPr>
          <p:nvPr/>
        </p:nvPicPr>
        <p:blipFill>
          <a:blip r:embed="rId2" cstate="print"/>
          <a:srcRect/>
          <a:stretch>
            <a:fillRect/>
          </a:stretch>
        </p:blipFill>
        <p:spPr bwMode="auto">
          <a:xfrm>
            <a:off x="0" y="0"/>
            <a:ext cx="9117949" cy="3048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0" y="3124200"/>
            <a:ext cx="9144000" cy="2971800"/>
          </a:xfrm>
          <a:prstGeom prst="rect">
            <a:avLst/>
          </a:prstGeom>
          <a:noFill/>
          <a:ln w="9525">
            <a:noFill/>
            <a:miter lim="800000"/>
            <a:headEnd/>
            <a:tailEnd/>
          </a:ln>
          <a:effectLst/>
        </p:spPr>
      </p:pic>
    </p:spTree>
    <p:extLst>
      <p:ext uri="{BB962C8B-B14F-4D97-AF65-F5344CB8AC3E}">
        <p14:creationId xmlns:p14="http://schemas.microsoft.com/office/powerpoint/2010/main" val="29124406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fontScale="90000"/>
          </a:bodyPr>
          <a:lstStyle/>
          <a:p>
            <a:r>
              <a:rPr lang="es-ES" b="1" dirty="0"/>
              <a:t>Operación</a:t>
            </a:r>
            <a:r>
              <a:rPr lang="es-ES" dirty="0"/>
              <a:t>, </a:t>
            </a:r>
            <a:r>
              <a:rPr lang="es-ES" b="1" dirty="0"/>
              <a:t>funcionalidad, comportamiento:</a:t>
            </a:r>
            <a:r>
              <a:rPr lang="es-ES" dirty="0"/>
              <a:t> </a:t>
            </a:r>
            <a:br>
              <a:rPr lang="es-ES" dirty="0"/>
            </a:br>
            <a:r>
              <a:rPr lang="es-ES" i="1" dirty="0"/>
              <a:t>Insertar un nuevo elemento</a:t>
            </a:r>
            <a:r>
              <a:rPr lang="en-US" dirty="0"/>
              <a:t> </a:t>
            </a:r>
          </a:p>
        </p:txBody>
      </p:sp>
      <p:sp>
        <p:nvSpPr>
          <p:cNvPr id="5125" name="Rectangle 5"/>
          <p:cNvSpPr>
            <a:spLocks noGrp="1" noChangeArrowheads="1"/>
          </p:cNvSpPr>
          <p:nvPr>
            <p:ph idx="1"/>
          </p:nvPr>
        </p:nvSpPr>
        <p:spPr/>
        <p:txBody>
          <a:bodyPr>
            <a:normAutofit/>
          </a:bodyPr>
          <a:lstStyle/>
          <a:p>
            <a:r>
              <a:rPr lang="es-ES" b="1" dirty="0"/>
              <a:t>Objetivo</a:t>
            </a:r>
            <a:r>
              <a:rPr lang="es-ES" dirty="0"/>
              <a:t>: dado un nuevo elemento, agregarlo al final de la lista.</a:t>
            </a:r>
            <a:endParaRPr lang="en-US" dirty="0"/>
          </a:p>
          <a:p>
            <a:r>
              <a:rPr lang="es-ES" b="1" dirty="0"/>
              <a:t>Lenguaje Natural</a:t>
            </a:r>
            <a:r>
              <a:rPr lang="es-ES" dirty="0"/>
              <a:t>: si el nuevo elemento  es un válido, recorrer la lista hasta el final y “enganchar” allí el nuevo elemento (apuntar el que era último a éste nuevo). Condición especial: si la lista está vacía, el nuevo elemento pasará a ser el “primero”.</a:t>
            </a:r>
            <a:endParaRPr lang="en-US" dirty="0"/>
          </a:p>
          <a:p>
            <a:endParaRPr lang="en-US" dirty="0"/>
          </a:p>
        </p:txBody>
      </p:sp>
      <p:sp>
        <p:nvSpPr>
          <p:cNvPr id="3" name="Footer Placeholder 2"/>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B28C23E-6C31-46B7-AE2F-F4D7188B06FC}" type="slidenum">
              <a:rPr lang="es-ES" smtClean="0">
                <a:solidFill>
                  <a:prstClr val="black">
                    <a:tint val="75000"/>
                  </a:prstClr>
                </a:solidFill>
              </a:rPr>
              <a:pPr/>
              <a:t>2</a:t>
            </a:fld>
            <a:endParaRPr lang="es-ES" dirty="0">
              <a:solidFill>
                <a:prstClr val="black">
                  <a:tint val="75000"/>
                </a:prstClr>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TDA Lista  Insertar</a:t>
            </a:r>
            <a:endParaRPr lang="en-US" dirty="0"/>
          </a:p>
        </p:txBody>
      </p:sp>
      <p:sp>
        <p:nvSpPr>
          <p:cNvPr id="3" name="Content Placeholder 2"/>
          <p:cNvSpPr>
            <a:spLocks noGrp="1"/>
          </p:cNvSpPr>
          <p:nvPr>
            <p:ph idx="1"/>
          </p:nvPr>
        </p:nvSpPr>
        <p:spPr/>
        <p:txBody>
          <a:bodyPr>
            <a:normAutofit fontScale="85000" lnSpcReduction="20000"/>
          </a:bodyPr>
          <a:lstStyle/>
          <a:p>
            <a:r>
              <a:rPr lang="es-ES" b="1" dirty="0"/>
              <a:t>PRECONDICIONES.</a:t>
            </a:r>
            <a:endParaRPr lang="en-US" b="1" dirty="0"/>
          </a:p>
          <a:p>
            <a:pPr lvl="1"/>
            <a:r>
              <a:rPr lang="es-ES" dirty="0"/>
              <a:t>El nuevo elemento debe existir, y ser del tipo correcto (el que corresponde a los elementos de la lista definida)</a:t>
            </a:r>
            <a:endParaRPr lang="en-US" dirty="0"/>
          </a:p>
          <a:p>
            <a:pPr lvl="1"/>
            <a:r>
              <a:rPr lang="es-ES" dirty="0"/>
              <a:t>La etiqueta / clave del elemento debe ser valida</a:t>
            </a:r>
            <a:endParaRPr lang="en-US" dirty="0"/>
          </a:p>
          <a:p>
            <a:pPr lvl="1"/>
            <a:r>
              <a:rPr lang="es-ES" dirty="0"/>
              <a:t>¿hay estados específicos de la lista que deban ser considerados?</a:t>
            </a:r>
            <a:endParaRPr lang="en-US" dirty="0"/>
          </a:p>
          <a:p>
            <a:r>
              <a:rPr lang="es-ES" b="1" dirty="0"/>
              <a:t>POSTCONDICIONES:</a:t>
            </a:r>
            <a:endParaRPr lang="en-US" b="1" dirty="0"/>
          </a:p>
          <a:p>
            <a:pPr lvl="1"/>
            <a:r>
              <a:rPr lang="es-ES" dirty="0"/>
              <a:t>Si la lista estaba vacía antes de insertar, ahora el nuevo elemento es el </a:t>
            </a:r>
            <a:r>
              <a:rPr lang="es-ES" i="1" dirty="0"/>
              <a:t>primero</a:t>
            </a:r>
            <a:r>
              <a:rPr lang="es-ES" dirty="0"/>
              <a:t> y la cantidad de elementos es 1</a:t>
            </a:r>
            <a:endParaRPr lang="en-US" dirty="0"/>
          </a:p>
          <a:p>
            <a:pPr lvl="1"/>
            <a:r>
              <a:rPr lang="es-ES" dirty="0"/>
              <a:t>La lista contendrá un elemento más (la cantidad de elementos se ha incrementado en 1)</a:t>
            </a:r>
            <a:endParaRPr lang="en-US" dirty="0"/>
          </a:p>
          <a:p>
            <a:pPr lvl="1"/>
            <a:r>
              <a:rPr lang="es-ES" dirty="0"/>
              <a:t>El elemento insertado se encuentra en la lista</a:t>
            </a:r>
            <a:endParaRPr lang="en-US" dirty="0"/>
          </a:p>
          <a:p>
            <a:pPr lvl="1"/>
            <a:r>
              <a:rPr lang="es-ES" dirty="0"/>
              <a:t>El elemento se encuentra al final de la lista (apunta a  nulo en su campo “siguiente”)</a:t>
            </a:r>
            <a:endParaRPr lang="en-US" dirty="0"/>
          </a:p>
          <a:p>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3</a:t>
            </a:fld>
            <a:endParaRPr lang="es-ES" dirty="0">
              <a:solidFill>
                <a:prstClr val="black">
                  <a:tint val="75000"/>
                </a:prstClr>
              </a:solidFill>
            </a:endParaRPr>
          </a:p>
        </p:txBody>
      </p:sp>
    </p:spTree>
    <p:extLst>
      <p:ext uri="{BB962C8B-B14F-4D97-AF65-F5344CB8AC3E}">
        <p14:creationId xmlns:p14="http://schemas.microsoft.com/office/powerpoint/2010/main" val="141305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TDA Lista  Insertar</a:t>
            </a:r>
            <a:br>
              <a:rPr lang="es-ES" dirty="0"/>
            </a:br>
            <a:r>
              <a:rPr lang="es-ES" dirty="0"/>
              <a:t>SEUDOCÓDIGO</a:t>
            </a:r>
            <a:endParaRPr lang="en-US" dirty="0"/>
          </a:p>
        </p:txBody>
      </p:sp>
      <p:sp>
        <p:nvSpPr>
          <p:cNvPr id="3" name="Content Placeholder 2"/>
          <p:cNvSpPr>
            <a:spLocks noGrp="1"/>
          </p:cNvSpPr>
          <p:nvPr>
            <p:ph idx="1"/>
          </p:nvPr>
        </p:nvSpPr>
        <p:spPr>
          <a:xfrm>
            <a:off x="990600" y="1600200"/>
            <a:ext cx="7696200" cy="4997152"/>
          </a:xfrm>
        </p:spPr>
        <p:txBody>
          <a:bodyPr>
            <a:normAutofit fontScale="77500" lnSpcReduction="20000"/>
          </a:bodyPr>
          <a:lstStyle/>
          <a:p>
            <a:pPr marL="0" indent="0">
              <a:buNone/>
            </a:pPr>
            <a:r>
              <a:rPr lang="es-ES" b="1" dirty="0" err="1"/>
              <a:t>TLista.Insertar</a:t>
            </a:r>
            <a:r>
              <a:rPr lang="es-ES" dirty="0"/>
              <a:t> (</a:t>
            </a:r>
            <a:r>
              <a:rPr lang="es-ES" dirty="0" err="1"/>
              <a:t>unElemento</a:t>
            </a:r>
            <a:r>
              <a:rPr lang="es-ES" dirty="0"/>
              <a:t> : </a:t>
            </a:r>
            <a:r>
              <a:rPr lang="es-ES" dirty="0" err="1"/>
              <a:t>tipoElemento</a:t>
            </a:r>
            <a:r>
              <a:rPr lang="es-ES" dirty="0"/>
              <a:t>)</a:t>
            </a:r>
            <a:endParaRPr lang="en-US" dirty="0"/>
          </a:p>
          <a:p>
            <a:pPr marL="0" indent="0">
              <a:buNone/>
            </a:pPr>
            <a:r>
              <a:rPr lang="es-ES" b="1" dirty="0"/>
              <a:t>COM</a:t>
            </a:r>
            <a:endParaRPr lang="en-US" dirty="0"/>
          </a:p>
          <a:p>
            <a:pPr marL="0" indent="0">
              <a:buNone/>
            </a:pPr>
            <a:r>
              <a:rPr lang="es-ES" dirty="0"/>
              <a:t>  </a:t>
            </a:r>
            <a:r>
              <a:rPr lang="es-ES" b="1" dirty="0"/>
              <a:t>Si</a:t>
            </a:r>
            <a:r>
              <a:rPr lang="es-ES" dirty="0"/>
              <a:t> vacía entonces</a:t>
            </a:r>
            <a:endParaRPr lang="en-US" dirty="0"/>
          </a:p>
          <a:p>
            <a:pPr marL="0" indent="0">
              <a:buNone/>
            </a:pPr>
            <a:r>
              <a:rPr lang="es-ES" dirty="0"/>
              <a:t>      primero </a:t>
            </a:r>
            <a:r>
              <a:rPr lang="es-ES" b="1" dirty="0">
                <a:sym typeface="Wingdings"/>
              </a:rPr>
              <a:t></a:t>
            </a:r>
            <a:r>
              <a:rPr lang="es-ES" dirty="0" err="1"/>
              <a:t>unElemento</a:t>
            </a:r>
            <a:endParaRPr lang="en-US" dirty="0"/>
          </a:p>
          <a:p>
            <a:pPr marL="0" indent="0">
              <a:buNone/>
            </a:pPr>
            <a:r>
              <a:rPr lang="es-ES" dirty="0"/>
              <a:t>  </a:t>
            </a:r>
            <a:r>
              <a:rPr lang="es-ES" b="1" dirty="0" err="1"/>
              <a:t>SiNo</a:t>
            </a:r>
            <a:endParaRPr lang="en-US" dirty="0"/>
          </a:p>
          <a:p>
            <a:pPr marL="0" indent="0">
              <a:buNone/>
            </a:pPr>
            <a:r>
              <a:rPr lang="es-ES" dirty="0"/>
              <a:t>     Actual </a:t>
            </a:r>
            <a:r>
              <a:rPr lang="es-ES" b="1" dirty="0">
                <a:sym typeface="Wingdings"/>
              </a:rPr>
              <a:t></a:t>
            </a:r>
            <a:r>
              <a:rPr lang="es-ES" dirty="0"/>
              <a:t> primero</a:t>
            </a:r>
            <a:endParaRPr lang="en-US" dirty="0"/>
          </a:p>
          <a:p>
            <a:pPr marL="0" indent="0">
              <a:buNone/>
            </a:pPr>
            <a:r>
              <a:rPr lang="es-ES" dirty="0"/>
              <a:t>      </a:t>
            </a:r>
            <a:r>
              <a:rPr lang="es-ES" b="1" dirty="0"/>
              <a:t>Mientras</a:t>
            </a:r>
            <a:r>
              <a:rPr lang="es-ES" dirty="0"/>
              <a:t> </a:t>
            </a:r>
            <a:r>
              <a:rPr lang="es-ES" dirty="0" err="1"/>
              <a:t>Actual.siguiente</a:t>
            </a:r>
            <a:r>
              <a:rPr lang="es-ES" dirty="0"/>
              <a:t>  &lt;&gt;  nulo </a:t>
            </a:r>
            <a:endParaRPr lang="en-US" dirty="0"/>
          </a:p>
          <a:p>
            <a:pPr marL="0" indent="0">
              <a:buNone/>
            </a:pPr>
            <a:r>
              <a:rPr lang="es-ES" dirty="0"/>
              <a:t>         Actual </a:t>
            </a:r>
            <a:r>
              <a:rPr lang="es-ES" b="1" dirty="0">
                <a:sym typeface="Wingdings"/>
              </a:rPr>
              <a:t></a:t>
            </a:r>
            <a:r>
              <a:rPr lang="es-ES" dirty="0"/>
              <a:t> Actual. Siguiente</a:t>
            </a:r>
            <a:endParaRPr lang="en-US" dirty="0"/>
          </a:p>
          <a:p>
            <a:pPr marL="0" indent="0">
              <a:buNone/>
            </a:pPr>
            <a:r>
              <a:rPr lang="es-ES" dirty="0"/>
              <a:t>    </a:t>
            </a:r>
            <a:r>
              <a:rPr lang="es-ES" b="1" dirty="0" err="1"/>
              <a:t>FinMientras</a:t>
            </a:r>
            <a:endParaRPr lang="en-US" dirty="0"/>
          </a:p>
          <a:p>
            <a:pPr marL="0" indent="0">
              <a:buNone/>
            </a:pPr>
            <a:r>
              <a:rPr lang="es-ES" dirty="0"/>
              <a:t>    </a:t>
            </a:r>
            <a:r>
              <a:rPr lang="es-ES" dirty="0" err="1"/>
              <a:t>Actual.siguiente</a:t>
            </a:r>
            <a:r>
              <a:rPr lang="es-ES" dirty="0"/>
              <a:t>  </a:t>
            </a:r>
            <a:r>
              <a:rPr lang="es-ES" b="1" dirty="0">
                <a:sym typeface="Wingdings"/>
              </a:rPr>
              <a:t></a:t>
            </a:r>
            <a:r>
              <a:rPr lang="es-ES" dirty="0"/>
              <a:t>  </a:t>
            </a:r>
            <a:r>
              <a:rPr lang="es-ES" dirty="0" err="1"/>
              <a:t>unElemento</a:t>
            </a:r>
            <a:r>
              <a:rPr lang="es-ES" dirty="0"/>
              <a:t>  // insertamos al final….</a:t>
            </a:r>
            <a:endParaRPr lang="en-US" dirty="0"/>
          </a:p>
          <a:p>
            <a:pPr marL="0" indent="0">
              <a:buNone/>
            </a:pPr>
            <a:r>
              <a:rPr lang="es-ES" b="1" dirty="0"/>
              <a:t>  </a:t>
            </a:r>
            <a:r>
              <a:rPr lang="es-ES" b="1" dirty="0" err="1"/>
              <a:t>FinSi</a:t>
            </a:r>
            <a:endParaRPr lang="en-US" dirty="0"/>
          </a:p>
          <a:p>
            <a:pPr marL="0" indent="0">
              <a:buNone/>
            </a:pPr>
            <a:r>
              <a:rPr lang="es-ES" b="1" dirty="0"/>
              <a:t>FIN</a:t>
            </a:r>
            <a:endParaRPr lang="en-US" dirty="0"/>
          </a:p>
          <a:p>
            <a:endParaRPr lang="en-US" b="1"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4</a:t>
            </a:fld>
            <a:endParaRPr lang="es-ES" dirty="0">
              <a:solidFill>
                <a:prstClr val="black">
                  <a:tint val="75000"/>
                </a:prstClr>
              </a:solidFill>
            </a:endParaRPr>
          </a:p>
        </p:txBody>
      </p:sp>
    </p:spTree>
    <p:extLst>
      <p:ext uri="{BB962C8B-B14F-4D97-AF65-F5344CB8AC3E}">
        <p14:creationId xmlns:p14="http://schemas.microsoft.com/office/powerpoint/2010/main" val="299763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629400"/>
            <a:ext cx="2895600" cy="228600"/>
          </a:xfrm>
        </p:spPr>
        <p:txBody>
          <a:bodyPr/>
          <a:lstStyle/>
          <a:p>
            <a:r>
              <a:rPr lang="es-ES"/>
              <a:t>Algoritmos y Estructuras de Datos I</a:t>
            </a:r>
            <a:endParaRPr lang="es-ES" dirty="0"/>
          </a:p>
        </p:txBody>
      </p:sp>
      <p:sp>
        <p:nvSpPr>
          <p:cNvPr id="6" name="Slide Number Placeholder 5"/>
          <p:cNvSpPr>
            <a:spLocks noGrp="1"/>
          </p:cNvSpPr>
          <p:nvPr>
            <p:ph type="sldNum" sz="quarter" idx="4294967295"/>
          </p:nvPr>
        </p:nvSpPr>
        <p:spPr>
          <a:xfrm>
            <a:off x="7010400" y="6553200"/>
            <a:ext cx="2133600" cy="304800"/>
          </a:xfrm>
        </p:spPr>
        <p:txBody>
          <a:bodyPr/>
          <a:lstStyle/>
          <a:p>
            <a:fld id="{7B28C23E-6C31-46B7-AE2F-F4D7188B06FC}" type="slidenum">
              <a:rPr lang="es-ES" smtClean="0"/>
              <a:pPr/>
              <a:t>5</a:t>
            </a:fld>
            <a:endParaRPr lang="es-ES" dirty="0"/>
          </a:p>
        </p:txBody>
      </p:sp>
      <p:pic>
        <p:nvPicPr>
          <p:cNvPr id="8" name="Picture 2"/>
          <p:cNvPicPr>
            <a:picLocks noChangeAspect="1" noChangeArrowheads="1"/>
          </p:cNvPicPr>
          <p:nvPr/>
        </p:nvPicPr>
        <p:blipFill>
          <a:blip r:embed="rId2" cstate="print"/>
          <a:srcRect/>
          <a:stretch>
            <a:fillRect/>
          </a:stretch>
        </p:blipFill>
        <p:spPr bwMode="auto">
          <a:xfrm>
            <a:off x="1" y="0"/>
            <a:ext cx="9423402" cy="6858000"/>
          </a:xfrm>
          <a:prstGeom prst="rect">
            <a:avLst/>
          </a:prstGeom>
          <a:noFill/>
          <a:ln w="9525">
            <a:noFill/>
            <a:miter lim="800000"/>
            <a:headEnd/>
            <a:tailEnd/>
          </a:ln>
          <a:effectLst/>
        </p:spPr>
      </p:pic>
    </p:spTree>
    <p:extLst>
      <p:ext uri="{BB962C8B-B14F-4D97-AF65-F5344CB8AC3E}">
        <p14:creationId xmlns:p14="http://schemas.microsoft.com/office/powerpoint/2010/main" val="29976370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TDA Lista  Insertar</a:t>
            </a:r>
            <a:br>
              <a:rPr lang="es-ES" dirty="0"/>
            </a:br>
            <a:r>
              <a:rPr lang="es-ES" b="1" dirty="0"/>
              <a:t>CASOS DE PRUEBA</a:t>
            </a:r>
            <a:endParaRPr lang="en-US" dirty="0"/>
          </a:p>
        </p:txBody>
      </p:sp>
      <p:sp>
        <p:nvSpPr>
          <p:cNvPr id="3" name="Content Placeholder 2"/>
          <p:cNvSpPr>
            <a:spLocks noGrp="1"/>
          </p:cNvSpPr>
          <p:nvPr>
            <p:ph idx="1"/>
          </p:nvPr>
        </p:nvSpPr>
        <p:spPr/>
        <p:txBody>
          <a:bodyPr>
            <a:normAutofit lnSpcReduction="10000"/>
          </a:bodyPr>
          <a:lstStyle/>
          <a:p>
            <a:pPr lvl="0"/>
            <a:r>
              <a:rPr lang="es-ES" dirty="0"/>
              <a:t>A partir de la lista vacía, insertar un elemento conocido y comprobar que </a:t>
            </a:r>
            <a:endParaRPr lang="en-US" dirty="0"/>
          </a:p>
          <a:p>
            <a:pPr lvl="1"/>
            <a:r>
              <a:rPr lang="es-ES" dirty="0"/>
              <a:t>El elemento está en la lista</a:t>
            </a:r>
            <a:endParaRPr lang="en-US" dirty="0"/>
          </a:p>
          <a:p>
            <a:pPr lvl="1"/>
            <a:r>
              <a:rPr lang="es-ES" dirty="0"/>
              <a:t>Cantidad  de elementos es 1</a:t>
            </a:r>
            <a:endParaRPr lang="en-US" dirty="0"/>
          </a:p>
          <a:p>
            <a:pPr lvl="0"/>
            <a:r>
              <a:rPr lang="es-ES" dirty="0"/>
              <a:t>Luego de varias inserciones, agregar un nuevo elemento y comprobar que:</a:t>
            </a:r>
            <a:endParaRPr lang="en-US" dirty="0"/>
          </a:p>
          <a:p>
            <a:pPr lvl="1"/>
            <a:r>
              <a:rPr lang="es-ES" dirty="0"/>
              <a:t>El elemento está en la lista</a:t>
            </a:r>
            <a:endParaRPr lang="en-US" dirty="0"/>
          </a:p>
          <a:p>
            <a:pPr lvl="1"/>
            <a:r>
              <a:rPr lang="es-ES" dirty="0"/>
              <a:t>El elemento es el último de la lista</a:t>
            </a:r>
            <a:endParaRPr lang="en-US" dirty="0"/>
          </a:p>
          <a:p>
            <a:pPr lvl="1"/>
            <a:r>
              <a:rPr lang="es-ES" dirty="0"/>
              <a:t>Cantidad  de elementos se ha incrementado en 1</a:t>
            </a:r>
            <a:endParaRPr lang="en-US" dirty="0"/>
          </a:p>
          <a:p>
            <a:pPr lvl="0"/>
            <a:r>
              <a:rPr lang="es-ES" dirty="0"/>
              <a:t>OTROS????</a:t>
            </a:r>
            <a:endParaRPr lang="en-US" dirty="0"/>
          </a:p>
          <a:p>
            <a:endParaRPr lang="en-US" dirty="0"/>
          </a:p>
        </p:txBody>
      </p:sp>
      <p:sp>
        <p:nvSpPr>
          <p:cNvPr id="5" name="Footer Placeholder 4"/>
          <p:cNvSpPr>
            <a:spLocks noGrp="1"/>
          </p:cNvSpPr>
          <p:nvPr>
            <p:ph type="ftr" sz="quarter" idx="11"/>
          </p:nvPr>
        </p:nvSpPr>
        <p:spPr/>
        <p:txBody>
          <a:bodyPr/>
          <a:lstStyle/>
          <a:p>
            <a:r>
              <a:rPr lang="es-ES">
                <a:solidFill>
                  <a:prstClr val="black">
                    <a:tint val="75000"/>
                  </a:prstClr>
                </a:solidFill>
              </a:rPr>
              <a:t>Algoritmos y Estructuras de Datos I</a:t>
            </a:r>
            <a:endParaRPr lang="es-E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B28C23E-6C31-46B7-AE2F-F4D7188B06FC}" type="slidenum">
              <a:rPr lang="es-ES" smtClean="0">
                <a:solidFill>
                  <a:prstClr val="black">
                    <a:tint val="75000"/>
                  </a:prstClr>
                </a:solidFill>
              </a:rPr>
              <a:pPr/>
              <a:t>6</a:t>
            </a:fld>
            <a:endParaRPr lang="es-ES" dirty="0">
              <a:solidFill>
                <a:prstClr val="black">
                  <a:tint val="75000"/>
                </a:prstClr>
              </a:solidFill>
            </a:endParaRPr>
          </a:p>
        </p:txBody>
      </p:sp>
    </p:spTree>
    <p:extLst>
      <p:ext uri="{BB962C8B-B14F-4D97-AF65-F5344CB8AC3E}">
        <p14:creationId xmlns:p14="http://schemas.microsoft.com/office/powerpoint/2010/main" val="299763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629400"/>
            <a:ext cx="2895600" cy="228600"/>
          </a:xfrm>
        </p:spPr>
        <p:txBody>
          <a:bodyPr/>
          <a:lstStyle/>
          <a:p>
            <a:r>
              <a:rPr lang="es-ES"/>
              <a:t>Algoritmos y Estructuras de Datos I</a:t>
            </a:r>
            <a:endParaRPr lang="es-ES" dirty="0"/>
          </a:p>
        </p:txBody>
      </p:sp>
      <p:sp>
        <p:nvSpPr>
          <p:cNvPr id="6" name="Slide Number Placeholder 5"/>
          <p:cNvSpPr>
            <a:spLocks noGrp="1"/>
          </p:cNvSpPr>
          <p:nvPr>
            <p:ph type="sldNum" sz="quarter" idx="4294967295"/>
          </p:nvPr>
        </p:nvSpPr>
        <p:spPr>
          <a:xfrm>
            <a:off x="7010400" y="6553200"/>
            <a:ext cx="2133600" cy="304800"/>
          </a:xfrm>
        </p:spPr>
        <p:txBody>
          <a:bodyPr/>
          <a:lstStyle/>
          <a:p>
            <a:fld id="{7B28C23E-6C31-46B7-AE2F-F4D7188B06FC}" type="slidenum">
              <a:rPr lang="es-ES" smtClean="0"/>
              <a:pPr/>
              <a:t>7</a:t>
            </a:fld>
            <a:endParaRPr lang="es-ES" dirty="0"/>
          </a:p>
        </p:txBody>
      </p:sp>
      <p:pic>
        <p:nvPicPr>
          <p:cNvPr id="1028" name="Picture 4"/>
          <p:cNvPicPr>
            <a:picLocks noChangeAspect="1" noChangeArrowheads="1"/>
          </p:cNvPicPr>
          <p:nvPr/>
        </p:nvPicPr>
        <p:blipFill>
          <a:blip r:embed="rId2" cstate="print"/>
          <a:srcRect/>
          <a:stretch>
            <a:fillRect/>
          </a:stretch>
        </p:blipFill>
        <p:spPr bwMode="auto">
          <a:xfrm>
            <a:off x="-76769" y="1447800"/>
            <a:ext cx="9220769" cy="3581400"/>
          </a:xfrm>
          <a:prstGeom prst="rect">
            <a:avLst/>
          </a:prstGeom>
          <a:noFill/>
          <a:ln w="9525">
            <a:noFill/>
            <a:miter lim="800000"/>
            <a:headEnd/>
            <a:tailEnd/>
          </a:ln>
          <a:effectLst/>
        </p:spPr>
      </p:pic>
    </p:spTree>
    <p:extLst>
      <p:ext uri="{BB962C8B-B14F-4D97-AF65-F5344CB8AC3E}">
        <p14:creationId xmlns:p14="http://schemas.microsoft.com/office/powerpoint/2010/main" val="29976370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276600" y="6629400"/>
            <a:ext cx="2895600" cy="228600"/>
          </a:xfrm>
        </p:spPr>
        <p:txBody>
          <a:bodyPr/>
          <a:lstStyle/>
          <a:p>
            <a:r>
              <a:rPr lang="es-ES" dirty="0"/>
              <a:t>Algoritmos y Estructuras de Datos I</a:t>
            </a:r>
          </a:p>
        </p:txBody>
      </p:sp>
      <p:sp>
        <p:nvSpPr>
          <p:cNvPr id="6" name="Slide Number Placeholder 5"/>
          <p:cNvSpPr>
            <a:spLocks noGrp="1"/>
          </p:cNvSpPr>
          <p:nvPr>
            <p:ph type="sldNum" sz="quarter" idx="4294967295"/>
          </p:nvPr>
        </p:nvSpPr>
        <p:spPr>
          <a:xfrm>
            <a:off x="7010400" y="6553200"/>
            <a:ext cx="2133600" cy="304800"/>
          </a:xfrm>
        </p:spPr>
        <p:txBody>
          <a:bodyPr/>
          <a:lstStyle/>
          <a:p>
            <a:fld id="{7B28C23E-6C31-46B7-AE2F-F4D7188B06FC}" type="slidenum">
              <a:rPr lang="es-ES" smtClean="0"/>
              <a:pPr/>
              <a:t>8</a:t>
            </a:fld>
            <a:endParaRPr lang="es-ES" dirty="0"/>
          </a:p>
        </p:txBody>
      </p:sp>
      <p:pic>
        <p:nvPicPr>
          <p:cNvPr id="2050" name="Picture 2"/>
          <p:cNvPicPr>
            <a:picLocks noChangeAspect="1" noChangeArrowheads="1"/>
          </p:cNvPicPr>
          <p:nvPr/>
        </p:nvPicPr>
        <p:blipFill>
          <a:blip r:embed="rId3" cstate="print"/>
          <a:srcRect/>
          <a:stretch>
            <a:fillRect/>
          </a:stretch>
        </p:blipFill>
        <p:spPr bwMode="auto">
          <a:xfrm>
            <a:off x="-152400" y="1295400"/>
            <a:ext cx="9444789" cy="3429000"/>
          </a:xfrm>
          <a:prstGeom prst="rect">
            <a:avLst/>
          </a:prstGeom>
          <a:noFill/>
          <a:ln w="9525">
            <a:noFill/>
            <a:miter lim="800000"/>
            <a:headEnd/>
            <a:tailEnd/>
          </a:ln>
          <a:effectLst/>
        </p:spPr>
      </p:pic>
    </p:spTree>
    <p:extLst>
      <p:ext uri="{BB962C8B-B14F-4D97-AF65-F5344CB8AC3E}">
        <p14:creationId xmlns:p14="http://schemas.microsoft.com/office/powerpoint/2010/main" val="29976370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629400"/>
            <a:ext cx="2895600" cy="228600"/>
          </a:xfrm>
        </p:spPr>
        <p:txBody>
          <a:bodyPr/>
          <a:lstStyle/>
          <a:p>
            <a:r>
              <a:rPr lang="es-ES"/>
              <a:t>Algoritmos y Estructuras de Datos I</a:t>
            </a:r>
            <a:endParaRPr lang="es-ES" dirty="0"/>
          </a:p>
        </p:txBody>
      </p:sp>
      <p:sp>
        <p:nvSpPr>
          <p:cNvPr id="6" name="Slide Number Placeholder 5"/>
          <p:cNvSpPr>
            <a:spLocks noGrp="1"/>
          </p:cNvSpPr>
          <p:nvPr>
            <p:ph type="sldNum" sz="quarter" idx="4294967295"/>
          </p:nvPr>
        </p:nvSpPr>
        <p:spPr>
          <a:xfrm>
            <a:off x="7010400" y="6553200"/>
            <a:ext cx="2133600" cy="304800"/>
          </a:xfrm>
        </p:spPr>
        <p:txBody>
          <a:bodyPr/>
          <a:lstStyle/>
          <a:p>
            <a:fld id="{7B28C23E-6C31-46B7-AE2F-F4D7188B06FC}" type="slidenum">
              <a:rPr lang="es-ES" smtClean="0"/>
              <a:pPr/>
              <a:t>9</a:t>
            </a:fld>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152400" y="838200"/>
            <a:ext cx="9507512" cy="4495800"/>
          </a:xfrm>
          <a:prstGeom prst="rect">
            <a:avLst/>
          </a:prstGeom>
          <a:noFill/>
          <a:ln w="9525">
            <a:noFill/>
            <a:miter lim="800000"/>
            <a:headEnd/>
            <a:tailEnd/>
          </a:ln>
          <a:effectLst/>
        </p:spPr>
      </p:pic>
    </p:spTree>
    <p:extLst>
      <p:ext uri="{BB962C8B-B14F-4D97-AF65-F5344CB8AC3E}">
        <p14:creationId xmlns:p14="http://schemas.microsoft.com/office/powerpoint/2010/main" val="2997637021"/>
      </p:ext>
    </p:extLst>
  </p:cSld>
  <p:clrMapOvr>
    <a:masterClrMapping/>
  </p:clrMapOvr>
  <p:transition>
    <p:fad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PII</Template>
  <TotalTime>166</TotalTime>
  <Pages>31</Pages>
  <Words>795</Words>
  <Application>Microsoft Office PowerPoint</Application>
  <PresentationFormat>On-screen Show (4:3)</PresentationFormat>
  <Paragraphs>121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Tema de Office</vt:lpstr>
      <vt:lpstr>Algoritmos y Estructuras de Datos I</vt:lpstr>
      <vt:lpstr>Operación, funcionalidad, comportamiento:  Insertar un nuevo elemento </vt:lpstr>
      <vt:lpstr>TDA Lista  Insertar</vt:lpstr>
      <vt:lpstr>TDA Lista  Insertar SEUDOCÓDIGO</vt:lpstr>
      <vt:lpstr>PowerPoint Presentation</vt:lpstr>
      <vt:lpstr>TDA Lista  Insertar CASOS DE PRUEBA</vt:lpstr>
      <vt:lpstr>PowerPoint Presentation</vt:lpstr>
      <vt:lpstr>PowerPoint Presentation</vt:lpstr>
      <vt:lpstr>PowerPoint Presentation</vt:lpstr>
      <vt:lpstr> Operación, funcionalidad, comportamiento: buscar y devolver un elemento que tenga cierta etiqueta </vt:lpstr>
      <vt:lpstr>TDA Lista  Buscar</vt:lpstr>
      <vt:lpstr>TDA Lista  Buscar SEUDOCODIGO</vt:lpstr>
      <vt:lpstr>TDA Lista  Buscar SEUDOCODIGO</vt:lpstr>
      <vt:lpstr>PowerPoint Presentation</vt:lpstr>
      <vt:lpstr>TDA Lista  Buscar CASOS DE PRUEBA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Búsqueda</dc:title>
  <dc:creator>Ernesto Ocampo</dc:creator>
  <cp:lastModifiedBy>Ernesto Ocampo</cp:lastModifiedBy>
  <cp:revision>129</cp:revision>
  <cp:lastPrinted>1996-03-15T02:38:16Z</cp:lastPrinted>
  <dcterms:created xsi:type="dcterms:W3CDTF">1995-06-17T23:31:02Z</dcterms:created>
  <dcterms:modified xsi:type="dcterms:W3CDTF">2017-03-30T20:35:04Z</dcterms:modified>
</cp:coreProperties>
</file>