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0"/>
    <p:restoredTop sz="94687"/>
  </p:normalViewPr>
  <p:slideViewPr>
    <p:cSldViewPr snapToGrid="0" snapToObjects="1">
      <p:cViewPr varScale="1">
        <p:scale>
          <a:sx n="127" d="100"/>
          <a:sy n="127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3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6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2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8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0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1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4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3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6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7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8164-786C-5043-9DE6-A6D804D5C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SchoolSpirit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A6C79-6212-3A48-A840-2A14BC31B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Gabi Jaapar</a:t>
            </a:r>
          </a:p>
        </p:txBody>
      </p:sp>
    </p:spTree>
    <p:extLst>
      <p:ext uri="{BB962C8B-B14F-4D97-AF65-F5344CB8AC3E}">
        <p14:creationId xmlns:p14="http://schemas.microsoft.com/office/powerpoint/2010/main" val="259893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8754D-767E-FD46-BAFE-E9B3F1C7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Gabi Jaapar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1CE4570-E517-40A5-95DB-4D2ED9B7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Senior at Omaha Burke High School</a:t>
            </a:r>
          </a:p>
          <a:p>
            <a:r>
              <a:rPr lang="en-US" sz="1900">
                <a:solidFill>
                  <a:srgbClr val="FFFFFF"/>
                </a:solidFill>
              </a:rPr>
              <a:t>Fourth year in GETHIP</a:t>
            </a:r>
          </a:p>
          <a:p>
            <a:r>
              <a:rPr lang="en-US" sz="1900">
                <a:solidFill>
                  <a:srgbClr val="FFFFFF"/>
                </a:solidFill>
              </a:rPr>
              <a:t>Top Five: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	Ideation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	Intellection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	Input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	Learner</a:t>
            </a:r>
          </a:p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	Responsibility</a:t>
            </a:r>
          </a:p>
          <a:p>
            <a:pPr marL="0" indent="0">
              <a:buNone/>
            </a:pPr>
            <a:endParaRPr lang="en-US" sz="1900">
              <a:solidFill>
                <a:srgbClr val="FFFFFF"/>
              </a:solidFill>
            </a:endParaRPr>
          </a:p>
        </p:txBody>
      </p:sp>
      <p:pic>
        <p:nvPicPr>
          <p:cNvPr id="15" name="Content Placeholder 4" descr="A person in a white shirt&#10;&#10;Description automatically generated">
            <a:extLst>
              <a:ext uri="{FF2B5EF4-FFF2-40B4-BE49-F238E27FC236}">
                <a16:creationId xmlns:a16="http://schemas.microsoft.com/office/drawing/2014/main" id="{1D2566CD-858D-F043-8578-52259209C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1" r="3" b="23043"/>
          <a:stretch/>
        </p:blipFill>
        <p:spPr>
          <a:xfrm>
            <a:off x="5137463" y="759599"/>
            <a:ext cx="6193767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0E937-6D49-1F48-9A4C-C4BD15BA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2DAD-E473-F147-9519-2ABAF265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dirty="0"/>
              <a:t>School administration was trying to increase school pride </a:t>
            </a:r>
          </a:p>
          <a:p>
            <a:pPr lvl="1"/>
            <a:r>
              <a:rPr lang="en-US" dirty="0"/>
              <a:t>Kickoff Day, Pep Rallies, #</a:t>
            </a:r>
            <a:r>
              <a:rPr lang="en-US" dirty="0" err="1"/>
              <a:t>YearOfTheDawg</a:t>
            </a:r>
            <a:r>
              <a:rPr lang="en-US" dirty="0"/>
              <a:t>, Popcorn Friday</a:t>
            </a:r>
          </a:p>
          <a:p>
            <a:r>
              <a:rPr lang="en-US" dirty="0"/>
              <a:t>Poorly received by students</a:t>
            </a:r>
          </a:p>
          <a:p>
            <a:r>
              <a:rPr lang="en-US" dirty="0"/>
              <a:t>Negative opinions from students</a:t>
            </a:r>
          </a:p>
          <a:p>
            <a:pPr lvl="2"/>
            <a:r>
              <a:rPr lang="en-US" dirty="0"/>
              <a:t>Felt administration was trying to hard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0901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6EF05-C01F-6343-B58F-4FDC3F82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9254-FE85-0146-A934-56FCE887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dirty="0"/>
              <a:t>Incentivize participation</a:t>
            </a:r>
          </a:p>
          <a:p>
            <a:r>
              <a:rPr lang="en-US" dirty="0"/>
              <a:t>Collect survey data</a:t>
            </a:r>
          </a:p>
          <a:p>
            <a:r>
              <a:rPr lang="en-US" dirty="0"/>
              <a:t>Make school spirit increase naturally</a:t>
            </a:r>
          </a:p>
          <a:p>
            <a:r>
              <a:rPr lang="en-US" dirty="0"/>
              <a:t>Build alumni base</a:t>
            </a:r>
          </a:p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03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A6B3-FEB8-B34D-8686-FB154974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7A21F-C8E1-AA48-8126-9941FE9D1C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Schools</a:t>
            </a:r>
          </a:p>
          <a:p>
            <a:r>
              <a:rPr lang="en-US" dirty="0"/>
              <a:t>Monitored School Page</a:t>
            </a:r>
          </a:p>
          <a:p>
            <a:r>
              <a:rPr lang="en-US" dirty="0"/>
              <a:t>Customizable Page</a:t>
            </a:r>
          </a:p>
          <a:p>
            <a:r>
              <a:rPr lang="en-US" dirty="0"/>
              <a:t>Yearly Subscription</a:t>
            </a:r>
          </a:p>
          <a:p>
            <a:r>
              <a:rPr lang="en-US" dirty="0"/>
              <a:t>Dashboard to see data gathered from page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545ED-F25A-F349-9911-0ECC5EC8FE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School Pages</a:t>
            </a:r>
          </a:p>
          <a:p>
            <a:r>
              <a:rPr lang="en-US" dirty="0"/>
              <a:t>Blog Layout</a:t>
            </a:r>
          </a:p>
          <a:p>
            <a:r>
              <a:rPr lang="en-US" dirty="0"/>
              <a:t>List of Activities/Sports</a:t>
            </a:r>
          </a:p>
          <a:p>
            <a:r>
              <a:rPr lang="en-US" dirty="0"/>
              <a:t>Calendar </a:t>
            </a:r>
          </a:p>
          <a:p>
            <a:r>
              <a:rPr lang="en-US" dirty="0"/>
              <a:t>Check-In to Events</a:t>
            </a:r>
          </a:p>
          <a:p>
            <a:r>
              <a:rPr lang="en-US" dirty="0"/>
              <a:t>Point/Reward System</a:t>
            </a:r>
          </a:p>
          <a:p>
            <a:r>
              <a:rPr lang="en-US" dirty="0"/>
              <a:t>Profiles for organizations/students</a:t>
            </a:r>
          </a:p>
          <a:p>
            <a:r>
              <a:rPr lang="en-US" dirty="0"/>
              <a:t>Surveys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30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58EE06-9B03-4D70-A63C-13660A9C8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0A257B-6D54-40C8-8E37-BA113BEB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2EDE9-7E29-473D-8499-DB2B5854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80942C-1CDA-F74E-9C6C-16B687ADC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114" y="1083731"/>
            <a:ext cx="8184221" cy="4758797"/>
          </a:xfrm>
        </p:spPr>
        <p:txBody>
          <a:bodyPr anchor="ctr">
            <a:norm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121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357A41-BBA7-4673-A16D-5807F0C0E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EFB607-1185-4C57-A8CC-7767B2FFC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>
              <a:alpha val="9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2F2E4-2817-B34C-82CA-B3AA040A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18415-A6F7-5542-A89C-3D3F42ED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77" y="643467"/>
            <a:ext cx="11079804" cy="3587647"/>
          </a:xfrm>
        </p:spPr>
        <p:txBody>
          <a:bodyPr anchor="ctr">
            <a:normAutofit/>
          </a:bodyPr>
          <a:lstStyle/>
          <a:p>
            <a:r>
              <a:rPr lang="en-US" dirty="0"/>
              <a:t>Add complete functionality to check-in and calendar</a:t>
            </a:r>
          </a:p>
          <a:p>
            <a:r>
              <a:rPr lang="en-US" dirty="0"/>
              <a:t>Create a space where schools can customize their page</a:t>
            </a:r>
          </a:p>
          <a:p>
            <a:r>
              <a:rPr lang="en-US" dirty="0"/>
              <a:t>Be able to upload content easily</a:t>
            </a:r>
          </a:p>
        </p:txBody>
      </p:sp>
    </p:spTree>
    <p:extLst>
      <p:ext uri="{BB962C8B-B14F-4D97-AF65-F5344CB8AC3E}">
        <p14:creationId xmlns:p14="http://schemas.microsoft.com/office/powerpoint/2010/main" val="294373451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3">
      <a:dk1>
        <a:srgbClr val="1F2732"/>
      </a:dk1>
      <a:lt1>
        <a:srgbClr val="65FCF0"/>
      </a:lt1>
      <a:dk2>
        <a:srgbClr val="0A0B10"/>
      </a:dk2>
      <a:lt2>
        <a:srgbClr val="BFBFBF"/>
      </a:lt2>
      <a:accent1>
        <a:srgbClr val="1F2732"/>
      </a:accent1>
      <a:accent2>
        <a:srgbClr val="65FCF0"/>
      </a:accent2>
      <a:accent3>
        <a:srgbClr val="C4C6C8"/>
      </a:accent3>
      <a:accent4>
        <a:srgbClr val="65FCF0"/>
      </a:accent4>
      <a:accent5>
        <a:srgbClr val="46A29E"/>
      </a:accent5>
      <a:accent6>
        <a:srgbClr val="1F2732"/>
      </a:accent6>
      <a:hlink>
        <a:srgbClr val="665BA4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132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SchoolSpirit </vt:lpstr>
      <vt:lpstr>Gabi Jaapar</vt:lpstr>
      <vt:lpstr>Problem</vt:lpstr>
      <vt:lpstr>Solution</vt:lpstr>
      <vt:lpstr>Features</vt:lpstr>
      <vt:lpstr>Demo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SchoolSpirit </dc:title>
  <dc:creator>Gabrielle Jaapar</dc:creator>
  <cp:lastModifiedBy>Gabrielle Jaapar</cp:lastModifiedBy>
  <cp:revision>5</cp:revision>
  <dcterms:created xsi:type="dcterms:W3CDTF">2019-03-01T18:55:15Z</dcterms:created>
  <dcterms:modified xsi:type="dcterms:W3CDTF">2019-03-02T03:33:40Z</dcterms:modified>
</cp:coreProperties>
</file>