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</p:sldIdLst>
  <p:sldSz cx="21599525" cy="32399288"/>
  <p:notesSz cx="6858000" cy="9144000"/>
  <p:defaultTextStyle>
    <a:defPPr>
      <a:defRPr lang="pt-BR"/>
    </a:defPPr>
    <a:lvl1pPr marL="0" algn="l" defTabSz="2791186" rtl="0" eaLnBrk="1" latinLnBrk="0" hangingPunct="1">
      <a:defRPr sz="5499" kern="1200">
        <a:solidFill>
          <a:schemeClr val="tx1"/>
        </a:solidFill>
        <a:latin typeface="+mn-lt"/>
        <a:ea typeface="+mn-ea"/>
        <a:cs typeface="+mn-cs"/>
      </a:defRPr>
    </a:lvl1pPr>
    <a:lvl2pPr marL="1395593" algn="l" defTabSz="2791186" rtl="0" eaLnBrk="1" latinLnBrk="0" hangingPunct="1">
      <a:defRPr sz="5499" kern="1200">
        <a:solidFill>
          <a:schemeClr val="tx1"/>
        </a:solidFill>
        <a:latin typeface="+mn-lt"/>
        <a:ea typeface="+mn-ea"/>
        <a:cs typeface="+mn-cs"/>
      </a:defRPr>
    </a:lvl2pPr>
    <a:lvl3pPr marL="2791186" algn="l" defTabSz="2791186" rtl="0" eaLnBrk="1" latinLnBrk="0" hangingPunct="1">
      <a:defRPr sz="5499" kern="1200">
        <a:solidFill>
          <a:schemeClr val="tx1"/>
        </a:solidFill>
        <a:latin typeface="+mn-lt"/>
        <a:ea typeface="+mn-ea"/>
        <a:cs typeface="+mn-cs"/>
      </a:defRPr>
    </a:lvl3pPr>
    <a:lvl4pPr marL="4186778" algn="l" defTabSz="2791186" rtl="0" eaLnBrk="1" latinLnBrk="0" hangingPunct="1">
      <a:defRPr sz="5499" kern="1200">
        <a:solidFill>
          <a:schemeClr val="tx1"/>
        </a:solidFill>
        <a:latin typeface="+mn-lt"/>
        <a:ea typeface="+mn-ea"/>
        <a:cs typeface="+mn-cs"/>
      </a:defRPr>
    </a:lvl4pPr>
    <a:lvl5pPr marL="5582372" algn="l" defTabSz="2791186" rtl="0" eaLnBrk="1" latinLnBrk="0" hangingPunct="1">
      <a:defRPr sz="5499" kern="1200">
        <a:solidFill>
          <a:schemeClr val="tx1"/>
        </a:solidFill>
        <a:latin typeface="+mn-lt"/>
        <a:ea typeface="+mn-ea"/>
        <a:cs typeface="+mn-cs"/>
      </a:defRPr>
    </a:lvl5pPr>
    <a:lvl6pPr marL="6977965" algn="l" defTabSz="2791186" rtl="0" eaLnBrk="1" latinLnBrk="0" hangingPunct="1">
      <a:defRPr sz="5499" kern="1200">
        <a:solidFill>
          <a:schemeClr val="tx1"/>
        </a:solidFill>
        <a:latin typeface="+mn-lt"/>
        <a:ea typeface="+mn-ea"/>
        <a:cs typeface="+mn-cs"/>
      </a:defRPr>
    </a:lvl6pPr>
    <a:lvl7pPr marL="8373557" algn="l" defTabSz="2791186" rtl="0" eaLnBrk="1" latinLnBrk="0" hangingPunct="1">
      <a:defRPr sz="5499" kern="1200">
        <a:solidFill>
          <a:schemeClr val="tx1"/>
        </a:solidFill>
        <a:latin typeface="+mn-lt"/>
        <a:ea typeface="+mn-ea"/>
        <a:cs typeface="+mn-cs"/>
      </a:defRPr>
    </a:lvl7pPr>
    <a:lvl8pPr marL="9769150" algn="l" defTabSz="2791186" rtl="0" eaLnBrk="1" latinLnBrk="0" hangingPunct="1">
      <a:defRPr sz="5499" kern="1200">
        <a:solidFill>
          <a:schemeClr val="tx1"/>
        </a:solidFill>
        <a:latin typeface="+mn-lt"/>
        <a:ea typeface="+mn-ea"/>
        <a:cs typeface="+mn-cs"/>
      </a:defRPr>
    </a:lvl8pPr>
    <a:lvl9pPr marL="11164743" algn="l" defTabSz="2791186" rtl="0" eaLnBrk="1" latinLnBrk="0" hangingPunct="1">
      <a:defRPr sz="54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4" userDrawn="1">
          <p15:clr>
            <a:srgbClr val="A4A3A4"/>
          </p15:clr>
        </p15:guide>
        <p15:guide id="2" pos="6802" userDrawn="1">
          <p15:clr>
            <a:srgbClr val="A4A3A4"/>
          </p15:clr>
        </p15:guide>
        <p15:guide id="3" orient="horz" pos="10205" userDrawn="1">
          <p15:clr>
            <a:srgbClr val="A4A3A4"/>
          </p15:clr>
        </p15:guide>
        <p15:guide id="4" pos="680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f. Willer" initials="P" lastIdx="2" clrIdx="0">
    <p:extLst>
      <p:ext uri="{19B8F6BF-5375-455C-9EA6-DF929625EA0E}">
        <p15:presenceInfo xmlns:p15="http://schemas.microsoft.com/office/powerpoint/2012/main" userId="4f26a7b797ca29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FFC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F7E7AF-8F6E-4A2F-B50F-2301F918BB2A}" v="8" dt="2022-04-28T19:39:39.3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5208" autoAdjust="0"/>
  </p:normalViewPr>
  <p:slideViewPr>
    <p:cSldViewPr>
      <p:cViewPr>
        <p:scale>
          <a:sx n="33" d="100"/>
          <a:sy n="33" d="100"/>
        </p:scale>
        <p:origin x="2222" y="19"/>
      </p:cViewPr>
      <p:guideLst>
        <p:guide orient="horz" pos="10204"/>
        <p:guide pos="6802"/>
        <p:guide orient="horz" pos="10205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Lopes" userId="71cf7d6d18626c63" providerId="LiveId" clId="{E1F7E7AF-8F6E-4A2F-B50F-2301F918BB2A}"/>
    <pc:docChg chg="undo custSel modSld">
      <pc:chgData name="Victor Lopes" userId="71cf7d6d18626c63" providerId="LiveId" clId="{E1F7E7AF-8F6E-4A2F-B50F-2301F918BB2A}" dt="2022-04-28T19:46:29.214" v="2077" actId="1076"/>
      <pc:docMkLst>
        <pc:docMk/>
      </pc:docMkLst>
      <pc:sldChg chg="addSp delSp modSp mod">
        <pc:chgData name="Victor Lopes" userId="71cf7d6d18626c63" providerId="LiveId" clId="{E1F7E7AF-8F6E-4A2F-B50F-2301F918BB2A}" dt="2022-04-28T19:46:29.214" v="2077" actId="1076"/>
        <pc:sldMkLst>
          <pc:docMk/>
          <pc:sldMk cId="420038965" sldId="267"/>
        </pc:sldMkLst>
        <pc:spChg chg="mod">
          <ac:chgData name="Victor Lopes" userId="71cf7d6d18626c63" providerId="LiveId" clId="{E1F7E7AF-8F6E-4A2F-B50F-2301F918BB2A}" dt="2022-04-28T19:46:17.229" v="2076" actId="20577"/>
          <ac:spMkLst>
            <pc:docMk/>
            <pc:sldMk cId="420038965" sldId="267"/>
            <ac:spMk id="2" creationId="{00000000-0000-0000-0000-000000000000}"/>
          </ac:spMkLst>
        </pc:spChg>
        <pc:spChg chg="mod">
          <ac:chgData name="Victor Lopes" userId="71cf7d6d18626c63" providerId="LiveId" clId="{E1F7E7AF-8F6E-4A2F-B50F-2301F918BB2A}" dt="2022-04-28T19:34:34.682" v="762" actId="20577"/>
          <ac:spMkLst>
            <pc:docMk/>
            <pc:sldMk cId="420038965" sldId="267"/>
            <ac:spMk id="6" creationId="{DE26BAE6-4481-C444-B529-2CA8D807D450}"/>
          </ac:spMkLst>
        </pc:spChg>
        <pc:spChg chg="mod">
          <ac:chgData name="Victor Lopes" userId="71cf7d6d18626c63" providerId="LiveId" clId="{E1F7E7AF-8F6E-4A2F-B50F-2301F918BB2A}" dt="2022-04-28T19:39:28.263" v="1698" actId="20577"/>
          <ac:spMkLst>
            <pc:docMk/>
            <pc:sldMk cId="420038965" sldId="267"/>
            <ac:spMk id="8" creationId="{8372213C-9E3E-4E44-A01F-E8F8546143F3}"/>
          </ac:spMkLst>
        </pc:spChg>
        <pc:spChg chg="del">
          <ac:chgData name="Victor Lopes" userId="71cf7d6d18626c63" providerId="LiveId" clId="{E1F7E7AF-8F6E-4A2F-B50F-2301F918BB2A}" dt="2022-04-28T19:25:08.304" v="2" actId="478"/>
          <ac:spMkLst>
            <pc:docMk/>
            <pc:sldMk cId="420038965" sldId="267"/>
            <ac:spMk id="15" creationId="{00000000-0000-0000-0000-000000000000}"/>
          </ac:spMkLst>
        </pc:spChg>
        <pc:spChg chg="mod">
          <ac:chgData name="Victor Lopes" userId="71cf7d6d18626c63" providerId="LiveId" clId="{E1F7E7AF-8F6E-4A2F-B50F-2301F918BB2A}" dt="2022-04-28T19:37:06.344" v="1406" actId="14100"/>
          <ac:spMkLst>
            <pc:docMk/>
            <pc:sldMk cId="420038965" sldId="267"/>
            <ac:spMk id="20" creationId="{41F545C9-5F49-4D1F-BCD8-1B7E044A6D44}"/>
          </ac:spMkLst>
        </pc:spChg>
        <pc:spChg chg="mod">
          <ac:chgData name="Victor Lopes" userId="71cf7d6d18626c63" providerId="LiveId" clId="{E1F7E7AF-8F6E-4A2F-B50F-2301F918BB2A}" dt="2022-04-28T19:36:59.746" v="1404" actId="14100"/>
          <ac:spMkLst>
            <pc:docMk/>
            <pc:sldMk cId="420038965" sldId="267"/>
            <ac:spMk id="22" creationId="{3FE3D628-DC64-4097-AB8F-7B02F3C2CCF6}"/>
          </ac:spMkLst>
        </pc:spChg>
        <pc:spChg chg="del">
          <ac:chgData name="Victor Lopes" userId="71cf7d6d18626c63" providerId="LiveId" clId="{E1F7E7AF-8F6E-4A2F-B50F-2301F918BB2A}" dt="2022-04-28T19:25:06.577" v="1" actId="478"/>
          <ac:spMkLst>
            <pc:docMk/>
            <pc:sldMk cId="420038965" sldId="267"/>
            <ac:spMk id="29" creationId="{00000000-0000-0000-0000-000000000000}"/>
          </ac:spMkLst>
        </pc:spChg>
        <pc:spChg chg="mod">
          <ac:chgData name="Victor Lopes" userId="71cf7d6d18626c63" providerId="LiveId" clId="{E1F7E7AF-8F6E-4A2F-B50F-2301F918BB2A}" dt="2022-04-28T19:36:56.793" v="1403" actId="1076"/>
          <ac:spMkLst>
            <pc:docMk/>
            <pc:sldMk cId="420038965" sldId="267"/>
            <ac:spMk id="33" creationId="{781C6037-3CFF-46B4-9CFC-E2BEF60ED723}"/>
          </ac:spMkLst>
        </pc:spChg>
        <pc:spChg chg="mod">
          <ac:chgData name="Victor Lopes" userId="71cf7d6d18626c63" providerId="LiveId" clId="{E1F7E7AF-8F6E-4A2F-B50F-2301F918BB2A}" dt="2022-04-28T19:35:54.296" v="1193" actId="20577"/>
          <ac:spMkLst>
            <pc:docMk/>
            <pc:sldMk cId="420038965" sldId="267"/>
            <ac:spMk id="34" creationId="{7D1A9E41-BE55-C146-82B1-05219138DD2C}"/>
          </ac:spMkLst>
        </pc:spChg>
        <pc:spChg chg="add del">
          <ac:chgData name="Victor Lopes" userId="71cf7d6d18626c63" providerId="LiveId" clId="{E1F7E7AF-8F6E-4A2F-B50F-2301F918BB2A}" dt="2022-04-28T19:39:37.864" v="1700" actId="22"/>
          <ac:spMkLst>
            <pc:docMk/>
            <pc:sldMk cId="420038965" sldId="267"/>
            <ac:spMk id="36" creationId="{79E0EF9B-4E9E-445F-A44C-DB0285CF1976}"/>
          </ac:spMkLst>
        </pc:spChg>
        <pc:spChg chg="add mod">
          <ac:chgData name="Victor Lopes" userId="71cf7d6d18626c63" providerId="LiveId" clId="{E1F7E7AF-8F6E-4A2F-B50F-2301F918BB2A}" dt="2022-04-28T19:40:36.088" v="2032" actId="20577"/>
          <ac:spMkLst>
            <pc:docMk/>
            <pc:sldMk cId="420038965" sldId="267"/>
            <ac:spMk id="38" creationId="{952B7344-B1B3-4C1C-8196-70606A9C592E}"/>
          </ac:spMkLst>
        </pc:spChg>
        <pc:spChg chg="mod">
          <ac:chgData name="Victor Lopes" userId="71cf7d6d18626c63" providerId="LiveId" clId="{E1F7E7AF-8F6E-4A2F-B50F-2301F918BB2A}" dt="2022-04-28T19:40:48.733" v="2033" actId="255"/>
          <ac:spMkLst>
            <pc:docMk/>
            <pc:sldMk cId="420038965" sldId="267"/>
            <ac:spMk id="40" creationId="{D1534206-AA28-C344-A6A2-6D60F27B211A}"/>
          </ac:spMkLst>
        </pc:spChg>
        <pc:grpChg chg="mod">
          <ac:chgData name="Victor Lopes" userId="71cf7d6d18626c63" providerId="LiveId" clId="{E1F7E7AF-8F6E-4A2F-B50F-2301F918BB2A}" dt="2022-04-28T19:37:10.555" v="1407" actId="1076"/>
          <ac:grpSpMkLst>
            <pc:docMk/>
            <pc:sldMk cId="420038965" sldId="267"/>
            <ac:grpSpMk id="30" creationId="{00000000-0000-0000-0000-000000000000}"/>
          </ac:grpSpMkLst>
        </pc:grpChg>
        <pc:picChg chg="add mod">
          <ac:chgData name="Victor Lopes" userId="71cf7d6d18626c63" providerId="LiveId" clId="{E1F7E7AF-8F6E-4A2F-B50F-2301F918BB2A}" dt="2022-04-28T19:46:29.214" v="2077" actId="1076"/>
          <ac:picMkLst>
            <pc:docMk/>
            <pc:sldMk cId="420038965" sldId="267"/>
            <ac:picMk id="4" creationId="{160D1924-B91F-4D23-962D-90BABB49FB56}"/>
          </ac:picMkLst>
        </pc:picChg>
        <pc:picChg chg="add mod">
          <ac:chgData name="Victor Lopes" userId="71cf7d6d18626c63" providerId="LiveId" clId="{E1F7E7AF-8F6E-4A2F-B50F-2301F918BB2A}" dt="2022-04-28T19:45:56.049" v="2042" actId="1076"/>
          <ac:picMkLst>
            <pc:docMk/>
            <pc:sldMk cId="420038965" sldId="267"/>
            <ac:picMk id="5" creationId="{55990D4F-45FA-4E13-B718-3DE8474C68C6}"/>
          </ac:picMkLst>
        </pc:picChg>
        <pc:picChg chg="del">
          <ac:chgData name="Victor Lopes" userId="71cf7d6d18626c63" providerId="LiveId" clId="{E1F7E7AF-8F6E-4A2F-B50F-2301F918BB2A}" dt="2022-04-28T19:27:44.856" v="6" actId="478"/>
          <ac:picMkLst>
            <pc:docMk/>
            <pc:sldMk cId="420038965" sldId="267"/>
            <ac:picMk id="37" creationId="{F4A77BB1-44CA-471E-9E16-B57BE3A3455C}"/>
          </ac:picMkLst>
        </pc:picChg>
        <pc:picChg chg="del">
          <ac:chgData name="Victor Lopes" userId="71cf7d6d18626c63" providerId="LiveId" clId="{E1F7E7AF-8F6E-4A2F-B50F-2301F918BB2A}" dt="2022-04-28T19:27:55.330" v="9" actId="478"/>
          <ac:picMkLst>
            <pc:docMk/>
            <pc:sldMk cId="420038965" sldId="267"/>
            <ac:picMk id="39" creationId="{00000000-0000-0000-0000-000000000000}"/>
          </ac:picMkLst>
        </pc:picChg>
        <pc:picChg chg="add del mod modCrop">
          <ac:chgData name="Victor Lopes" userId="71cf7d6d18626c63" providerId="LiveId" clId="{E1F7E7AF-8F6E-4A2F-B50F-2301F918BB2A}" dt="2022-04-28T19:37:32.279" v="1412" actId="1076"/>
          <ac:picMkLst>
            <pc:docMk/>
            <pc:sldMk cId="420038965" sldId="267"/>
            <ac:picMk id="49" creationId="{00000000-0000-0000-0000-000000000000}"/>
          </ac:picMkLst>
        </pc:picChg>
        <pc:picChg chg="mod">
          <ac:chgData name="Victor Lopes" userId="71cf7d6d18626c63" providerId="LiveId" clId="{E1F7E7AF-8F6E-4A2F-B50F-2301F918BB2A}" dt="2022-04-28T19:37:10.555" v="1407" actId="1076"/>
          <ac:picMkLst>
            <pc:docMk/>
            <pc:sldMk cId="420038965" sldId="267"/>
            <ac:picMk id="1025" creationId="{00000000-0000-0000-0000-000000000000}"/>
          </ac:picMkLst>
        </pc:picChg>
        <pc:picChg chg="mod">
          <ac:chgData name="Victor Lopes" userId="71cf7d6d18626c63" providerId="LiveId" clId="{E1F7E7AF-8F6E-4A2F-B50F-2301F918BB2A}" dt="2022-04-28T19:37:10.555" v="1407" actId="1076"/>
          <ac:picMkLst>
            <pc:docMk/>
            <pc:sldMk cId="420038965" sldId="267"/>
            <ac:picMk id="1026" creationId="{00000000-0000-0000-0000-000000000000}"/>
          </ac:picMkLst>
        </pc:picChg>
        <pc:picChg chg="mod">
          <ac:chgData name="Victor Lopes" userId="71cf7d6d18626c63" providerId="LiveId" clId="{E1F7E7AF-8F6E-4A2F-B50F-2301F918BB2A}" dt="2022-04-28T19:37:10.555" v="1407" actId="1076"/>
          <ac:picMkLst>
            <pc:docMk/>
            <pc:sldMk cId="420038965" sldId="267"/>
            <ac:picMk id="1029" creationId="{00000000-0000-0000-0000-000000000000}"/>
          </ac:picMkLst>
        </pc:picChg>
        <pc:picChg chg="mod">
          <ac:chgData name="Victor Lopes" userId="71cf7d6d18626c63" providerId="LiveId" clId="{E1F7E7AF-8F6E-4A2F-B50F-2301F918BB2A}" dt="2022-04-28T19:37:10.555" v="1407" actId="1076"/>
          <ac:picMkLst>
            <pc:docMk/>
            <pc:sldMk cId="420038965" sldId="267"/>
            <ac:picMk id="1030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19965" y="10064783"/>
            <a:ext cx="18359597" cy="6944848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9929" y="18359597"/>
            <a:ext cx="15119668" cy="82798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0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0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12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616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020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424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828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232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66C-BD62-4228-946F-DA8FA0B42167}" type="datetimeFigureOut">
              <a:rPr lang="pt-BR" smtClean="0"/>
              <a:t>07/05/2022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B9D6-214A-488E-918C-B06356A042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79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66C-BD62-4228-946F-DA8FA0B42167}" type="datetimeFigureOut">
              <a:rPr lang="pt-BR" smtClean="0"/>
              <a:t>07/05/2022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B9D6-214A-488E-918C-B06356A042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15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5659656" y="1297477"/>
            <a:ext cx="4859893" cy="2764439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79978" y="1297477"/>
            <a:ext cx="14219687" cy="2764439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66C-BD62-4228-946F-DA8FA0B42167}" type="datetimeFigureOut">
              <a:rPr lang="pt-BR" smtClean="0"/>
              <a:t>07/05/2022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B9D6-214A-488E-918C-B06356A042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4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66C-BD62-4228-946F-DA8FA0B42167}" type="datetimeFigureOut">
              <a:rPr lang="pt-BR" smtClean="0"/>
              <a:t>07/05/2022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B9D6-214A-488E-918C-B06356A042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92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6215" y="20819546"/>
            <a:ext cx="18359597" cy="6434858"/>
          </a:xfrm>
        </p:spPr>
        <p:txBody>
          <a:bodyPr anchor="t"/>
          <a:lstStyle>
            <a:lvl1pPr algn="l">
              <a:defRPr sz="12265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06215" y="13732203"/>
            <a:ext cx="18359597" cy="7087342"/>
          </a:xfrm>
        </p:spPr>
        <p:txBody>
          <a:bodyPr anchor="b"/>
          <a:lstStyle>
            <a:lvl1pPr marL="0" indent="0">
              <a:buNone/>
              <a:defRPr sz="6199">
                <a:solidFill>
                  <a:schemeClr val="tx1">
                    <a:tint val="75000"/>
                  </a:schemeClr>
                </a:solidFill>
              </a:defRPr>
            </a:lvl1pPr>
            <a:lvl2pPr marL="1404008" indent="0">
              <a:buNone/>
              <a:defRPr sz="5533">
                <a:solidFill>
                  <a:schemeClr val="tx1">
                    <a:tint val="75000"/>
                  </a:schemeClr>
                </a:solidFill>
              </a:defRPr>
            </a:lvl2pPr>
            <a:lvl3pPr marL="2808013" indent="0">
              <a:buNone/>
              <a:defRPr sz="4933">
                <a:solidFill>
                  <a:schemeClr val="tx1">
                    <a:tint val="75000"/>
                  </a:schemeClr>
                </a:solidFill>
              </a:defRPr>
            </a:lvl3pPr>
            <a:lvl4pPr marL="4212021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4pPr>
            <a:lvl5pPr marL="5616028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5pPr>
            <a:lvl6pPr marL="7020035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6pPr>
            <a:lvl7pPr marL="8424042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7pPr>
            <a:lvl8pPr marL="9828047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8pPr>
            <a:lvl9pPr marL="11232055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66C-BD62-4228-946F-DA8FA0B42167}" type="datetimeFigureOut">
              <a:rPr lang="pt-BR" smtClean="0"/>
              <a:t>07/05/2022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B9D6-214A-488E-918C-B06356A042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66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79977" y="7559837"/>
            <a:ext cx="9539790" cy="21382033"/>
          </a:xfrm>
        </p:spPr>
        <p:txBody>
          <a:bodyPr/>
          <a:lstStyle>
            <a:lvl1pPr>
              <a:defRPr sz="8532"/>
            </a:lvl1pPr>
            <a:lvl2pPr>
              <a:defRPr sz="7333"/>
            </a:lvl2pPr>
            <a:lvl3pPr>
              <a:defRPr sz="6199"/>
            </a:lvl3pPr>
            <a:lvl4pPr>
              <a:defRPr sz="5533"/>
            </a:lvl4pPr>
            <a:lvl5pPr>
              <a:defRPr sz="5533"/>
            </a:lvl5pPr>
            <a:lvl6pPr>
              <a:defRPr sz="5533"/>
            </a:lvl6pPr>
            <a:lvl7pPr>
              <a:defRPr sz="5533"/>
            </a:lvl7pPr>
            <a:lvl8pPr>
              <a:defRPr sz="5533"/>
            </a:lvl8pPr>
            <a:lvl9pPr>
              <a:defRPr sz="55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9759" y="7559837"/>
            <a:ext cx="9539790" cy="21382033"/>
          </a:xfrm>
        </p:spPr>
        <p:txBody>
          <a:bodyPr/>
          <a:lstStyle>
            <a:lvl1pPr>
              <a:defRPr sz="8532"/>
            </a:lvl1pPr>
            <a:lvl2pPr>
              <a:defRPr sz="7333"/>
            </a:lvl2pPr>
            <a:lvl3pPr>
              <a:defRPr sz="6199"/>
            </a:lvl3pPr>
            <a:lvl4pPr>
              <a:defRPr sz="5533"/>
            </a:lvl4pPr>
            <a:lvl5pPr>
              <a:defRPr sz="5533"/>
            </a:lvl5pPr>
            <a:lvl6pPr>
              <a:defRPr sz="5533"/>
            </a:lvl6pPr>
            <a:lvl7pPr>
              <a:defRPr sz="5533"/>
            </a:lvl7pPr>
            <a:lvl8pPr>
              <a:defRPr sz="5533"/>
            </a:lvl8pPr>
            <a:lvl9pPr>
              <a:defRPr sz="55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66C-BD62-4228-946F-DA8FA0B42167}" type="datetimeFigureOut">
              <a:rPr lang="pt-BR" smtClean="0"/>
              <a:t>07/05/2022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B9D6-214A-488E-918C-B06356A042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36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79977" y="7252344"/>
            <a:ext cx="9543541" cy="3022431"/>
          </a:xfrm>
        </p:spPr>
        <p:txBody>
          <a:bodyPr anchor="b"/>
          <a:lstStyle>
            <a:lvl1pPr marL="0" indent="0">
              <a:buNone/>
              <a:defRPr sz="7333" b="1"/>
            </a:lvl1pPr>
            <a:lvl2pPr marL="1404008" indent="0">
              <a:buNone/>
              <a:defRPr sz="6199" b="1"/>
            </a:lvl2pPr>
            <a:lvl3pPr marL="2808013" indent="0">
              <a:buNone/>
              <a:defRPr sz="5533" b="1"/>
            </a:lvl3pPr>
            <a:lvl4pPr marL="4212021" indent="0">
              <a:buNone/>
              <a:defRPr sz="4933" b="1"/>
            </a:lvl4pPr>
            <a:lvl5pPr marL="5616028" indent="0">
              <a:buNone/>
              <a:defRPr sz="4933" b="1"/>
            </a:lvl5pPr>
            <a:lvl6pPr marL="7020035" indent="0">
              <a:buNone/>
              <a:defRPr sz="4933" b="1"/>
            </a:lvl6pPr>
            <a:lvl7pPr marL="8424042" indent="0">
              <a:buNone/>
              <a:defRPr sz="4933" b="1"/>
            </a:lvl7pPr>
            <a:lvl8pPr marL="9828047" indent="0">
              <a:buNone/>
              <a:defRPr sz="4933" b="1"/>
            </a:lvl8pPr>
            <a:lvl9pPr marL="11232055" indent="0">
              <a:buNone/>
              <a:defRPr sz="49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79977" y="10274774"/>
            <a:ext cx="9543541" cy="18667092"/>
          </a:xfrm>
        </p:spPr>
        <p:txBody>
          <a:bodyPr/>
          <a:lstStyle>
            <a:lvl1pPr>
              <a:defRPr sz="7333"/>
            </a:lvl1pPr>
            <a:lvl2pPr>
              <a:defRPr sz="6199"/>
            </a:lvl2pPr>
            <a:lvl3pPr>
              <a:defRPr sz="5533"/>
            </a:lvl3pPr>
            <a:lvl4pPr>
              <a:defRPr sz="4933"/>
            </a:lvl4pPr>
            <a:lvl5pPr>
              <a:defRPr sz="4933"/>
            </a:lvl5pPr>
            <a:lvl6pPr>
              <a:defRPr sz="4933"/>
            </a:lvl6pPr>
            <a:lvl7pPr>
              <a:defRPr sz="4933"/>
            </a:lvl7pPr>
            <a:lvl8pPr>
              <a:defRPr sz="4933"/>
            </a:lvl8pPr>
            <a:lvl9pPr>
              <a:defRPr sz="49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0972260" y="7252344"/>
            <a:ext cx="9547291" cy="3022431"/>
          </a:xfrm>
        </p:spPr>
        <p:txBody>
          <a:bodyPr anchor="b"/>
          <a:lstStyle>
            <a:lvl1pPr marL="0" indent="0">
              <a:buNone/>
              <a:defRPr sz="7333" b="1"/>
            </a:lvl1pPr>
            <a:lvl2pPr marL="1404008" indent="0">
              <a:buNone/>
              <a:defRPr sz="6199" b="1"/>
            </a:lvl2pPr>
            <a:lvl3pPr marL="2808013" indent="0">
              <a:buNone/>
              <a:defRPr sz="5533" b="1"/>
            </a:lvl3pPr>
            <a:lvl4pPr marL="4212021" indent="0">
              <a:buNone/>
              <a:defRPr sz="4933" b="1"/>
            </a:lvl4pPr>
            <a:lvl5pPr marL="5616028" indent="0">
              <a:buNone/>
              <a:defRPr sz="4933" b="1"/>
            </a:lvl5pPr>
            <a:lvl6pPr marL="7020035" indent="0">
              <a:buNone/>
              <a:defRPr sz="4933" b="1"/>
            </a:lvl6pPr>
            <a:lvl7pPr marL="8424042" indent="0">
              <a:buNone/>
              <a:defRPr sz="4933" b="1"/>
            </a:lvl7pPr>
            <a:lvl8pPr marL="9828047" indent="0">
              <a:buNone/>
              <a:defRPr sz="4933" b="1"/>
            </a:lvl8pPr>
            <a:lvl9pPr marL="11232055" indent="0">
              <a:buNone/>
              <a:defRPr sz="49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0972260" y="10274774"/>
            <a:ext cx="9547291" cy="18667092"/>
          </a:xfrm>
        </p:spPr>
        <p:txBody>
          <a:bodyPr/>
          <a:lstStyle>
            <a:lvl1pPr>
              <a:defRPr sz="7333"/>
            </a:lvl1pPr>
            <a:lvl2pPr>
              <a:defRPr sz="6199"/>
            </a:lvl2pPr>
            <a:lvl3pPr>
              <a:defRPr sz="5533"/>
            </a:lvl3pPr>
            <a:lvl4pPr>
              <a:defRPr sz="4933"/>
            </a:lvl4pPr>
            <a:lvl5pPr>
              <a:defRPr sz="4933"/>
            </a:lvl5pPr>
            <a:lvl6pPr>
              <a:defRPr sz="4933"/>
            </a:lvl6pPr>
            <a:lvl7pPr>
              <a:defRPr sz="4933"/>
            </a:lvl7pPr>
            <a:lvl8pPr>
              <a:defRPr sz="4933"/>
            </a:lvl8pPr>
            <a:lvl9pPr>
              <a:defRPr sz="49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66C-BD62-4228-946F-DA8FA0B42167}" type="datetimeFigureOut">
              <a:rPr lang="pt-BR" smtClean="0"/>
              <a:t>07/05/2022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B9D6-214A-488E-918C-B06356A042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64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66C-BD62-4228-946F-DA8FA0B42167}" type="datetimeFigureOut">
              <a:rPr lang="pt-BR" smtClean="0"/>
              <a:t>07/05/2022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B9D6-214A-488E-918C-B06356A042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37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66C-BD62-4228-946F-DA8FA0B42167}" type="datetimeFigureOut">
              <a:rPr lang="pt-BR" smtClean="0"/>
              <a:t>07/05/2022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B9D6-214A-488E-918C-B06356A042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58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9978" y="1289971"/>
            <a:ext cx="7106095" cy="5489880"/>
          </a:xfrm>
        </p:spPr>
        <p:txBody>
          <a:bodyPr anchor="b"/>
          <a:lstStyle>
            <a:lvl1pPr algn="l">
              <a:defRPr sz="6199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44816" y="1289975"/>
            <a:ext cx="12074734" cy="27651895"/>
          </a:xfrm>
        </p:spPr>
        <p:txBody>
          <a:bodyPr/>
          <a:lstStyle>
            <a:lvl1pPr>
              <a:defRPr sz="9799"/>
            </a:lvl1pPr>
            <a:lvl2pPr>
              <a:defRPr sz="8532"/>
            </a:lvl2pPr>
            <a:lvl3pPr>
              <a:defRPr sz="7333"/>
            </a:lvl3pPr>
            <a:lvl4pPr>
              <a:defRPr sz="6199"/>
            </a:lvl4pPr>
            <a:lvl5pPr>
              <a:defRPr sz="6199"/>
            </a:lvl5pPr>
            <a:lvl6pPr>
              <a:defRPr sz="6199"/>
            </a:lvl6pPr>
            <a:lvl7pPr>
              <a:defRPr sz="6199"/>
            </a:lvl7pPr>
            <a:lvl8pPr>
              <a:defRPr sz="6199"/>
            </a:lvl8pPr>
            <a:lvl9pPr>
              <a:defRPr sz="61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79978" y="6779854"/>
            <a:ext cx="7106095" cy="22162015"/>
          </a:xfrm>
        </p:spPr>
        <p:txBody>
          <a:bodyPr/>
          <a:lstStyle>
            <a:lvl1pPr marL="0" indent="0">
              <a:buNone/>
              <a:defRPr sz="4266"/>
            </a:lvl1pPr>
            <a:lvl2pPr marL="1404008" indent="0">
              <a:buNone/>
              <a:defRPr sz="3733"/>
            </a:lvl2pPr>
            <a:lvl3pPr marL="2808013" indent="0">
              <a:buNone/>
              <a:defRPr sz="3066"/>
            </a:lvl3pPr>
            <a:lvl4pPr marL="4212021" indent="0">
              <a:buNone/>
              <a:defRPr sz="2733"/>
            </a:lvl4pPr>
            <a:lvl5pPr marL="5616028" indent="0">
              <a:buNone/>
              <a:defRPr sz="2733"/>
            </a:lvl5pPr>
            <a:lvl6pPr marL="7020035" indent="0">
              <a:buNone/>
              <a:defRPr sz="2733"/>
            </a:lvl6pPr>
            <a:lvl7pPr marL="8424042" indent="0">
              <a:buNone/>
              <a:defRPr sz="2733"/>
            </a:lvl7pPr>
            <a:lvl8pPr marL="9828047" indent="0">
              <a:buNone/>
              <a:defRPr sz="2733"/>
            </a:lvl8pPr>
            <a:lvl9pPr marL="11232055" indent="0">
              <a:buNone/>
              <a:defRPr sz="273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66C-BD62-4228-946F-DA8FA0B42167}" type="datetimeFigureOut">
              <a:rPr lang="pt-BR" smtClean="0"/>
              <a:t>07/05/2022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B9D6-214A-488E-918C-B06356A042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10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33658" y="22679501"/>
            <a:ext cx="12959715" cy="2677444"/>
          </a:xfrm>
        </p:spPr>
        <p:txBody>
          <a:bodyPr anchor="b"/>
          <a:lstStyle>
            <a:lvl1pPr algn="l">
              <a:defRPr sz="6199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33658" y="2894938"/>
            <a:ext cx="12959715" cy="19439573"/>
          </a:xfrm>
        </p:spPr>
        <p:txBody>
          <a:bodyPr/>
          <a:lstStyle>
            <a:lvl1pPr marL="0" indent="0">
              <a:buNone/>
              <a:defRPr sz="9799"/>
            </a:lvl1pPr>
            <a:lvl2pPr marL="1404008" indent="0">
              <a:buNone/>
              <a:defRPr sz="8532"/>
            </a:lvl2pPr>
            <a:lvl3pPr marL="2808013" indent="0">
              <a:buNone/>
              <a:defRPr sz="7333"/>
            </a:lvl3pPr>
            <a:lvl4pPr marL="4212021" indent="0">
              <a:buNone/>
              <a:defRPr sz="6199"/>
            </a:lvl4pPr>
            <a:lvl5pPr marL="5616028" indent="0">
              <a:buNone/>
              <a:defRPr sz="6199"/>
            </a:lvl5pPr>
            <a:lvl6pPr marL="7020035" indent="0">
              <a:buNone/>
              <a:defRPr sz="6199"/>
            </a:lvl6pPr>
            <a:lvl7pPr marL="8424042" indent="0">
              <a:buNone/>
              <a:defRPr sz="6199"/>
            </a:lvl7pPr>
            <a:lvl8pPr marL="9828047" indent="0">
              <a:buNone/>
              <a:defRPr sz="6199"/>
            </a:lvl8pPr>
            <a:lvl9pPr marL="11232055" indent="0">
              <a:buNone/>
              <a:defRPr sz="6199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33658" y="25356945"/>
            <a:ext cx="12959715" cy="3802414"/>
          </a:xfrm>
        </p:spPr>
        <p:txBody>
          <a:bodyPr/>
          <a:lstStyle>
            <a:lvl1pPr marL="0" indent="0">
              <a:buNone/>
              <a:defRPr sz="4266"/>
            </a:lvl1pPr>
            <a:lvl2pPr marL="1404008" indent="0">
              <a:buNone/>
              <a:defRPr sz="3733"/>
            </a:lvl2pPr>
            <a:lvl3pPr marL="2808013" indent="0">
              <a:buNone/>
              <a:defRPr sz="3066"/>
            </a:lvl3pPr>
            <a:lvl4pPr marL="4212021" indent="0">
              <a:buNone/>
              <a:defRPr sz="2733"/>
            </a:lvl4pPr>
            <a:lvl5pPr marL="5616028" indent="0">
              <a:buNone/>
              <a:defRPr sz="2733"/>
            </a:lvl5pPr>
            <a:lvl6pPr marL="7020035" indent="0">
              <a:buNone/>
              <a:defRPr sz="2733"/>
            </a:lvl6pPr>
            <a:lvl7pPr marL="8424042" indent="0">
              <a:buNone/>
              <a:defRPr sz="2733"/>
            </a:lvl7pPr>
            <a:lvl8pPr marL="9828047" indent="0">
              <a:buNone/>
              <a:defRPr sz="2733"/>
            </a:lvl8pPr>
            <a:lvl9pPr marL="11232055" indent="0">
              <a:buNone/>
              <a:defRPr sz="273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66C-BD62-4228-946F-DA8FA0B42167}" type="datetimeFigureOut">
              <a:rPr lang="pt-BR" smtClean="0"/>
              <a:t>07/05/2022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B9D6-214A-488E-918C-B06356A042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5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79977" y="1297475"/>
            <a:ext cx="19439573" cy="5399882"/>
          </a:xfrm>
          <a:prstGeom prst="rect">
            <a:avLst/>
          </a:prstGeom>
        </p:spPr>
        <p:txBody>
          <a:bodyPr vert="horz" lIns="295262" tIns="147631" rIns="295262" bIns="147631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79977" y="7559837"/>
            <a:ext cx="19439573" cy="21382033"/>
          </a:xfrm>
          <a:prstGeom prst="rect">
            <a:avLst/>
          </a:prstGeom>
        </p:spPr>
        <p:txBody>
          <a:bodyPr vert="horz" lIns="295262" tIns="147631" rIns="295262" bIns="147631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79978" y="30029343"/>
            <a:ext cx="5039889" cy="1724962"/>
          </a:xfrm>
          <a:prstGeom prst="rect">
            <a:avLst/>
          </a:prstGeom>
        </p:spPr>
        <p:txBody>
          <a:bodyPr vert="horz" lIns="295262" tIns="147631" rIns="295262" bIns="147631" rtlCol="0" anchor="ctr"/>
          <a:lstStyle>
            <a:lvl1pPr algn="l">
              <a:defRPr sz="3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5F66C-BD62-4228-946F-DA8FA0B42167}" type="datetimeFigureOut">
              <a:rPr lang="pt-BR" smtClean="0"/>
              <a:t>07/05/2022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379840" y="30029343"/>
            <a:ext cx="6839850" cy="1724962"/>
          </a:xfrm>
          <a:prstGeom prst="rect">
            <a:avLst/>
          </a:prstGeom>
        </p:spPr>
        <p:txBody>
          <a:bodyPr vert="horz" lIns="295262" tIns="147631" rIns="295262" bIns="147631" rtlCol="0" anchor="ctr"/>
          <a:lstStyle>
            <a:lvl1pPr algn="ctr">
              <a:defRPr sz="3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5479661" y="30029343"/>
            <a:ext cx="5039889" cy="1724962"/>
          </a:xfrm>
          <a:prstGeom prst="rect">
            <a:avLst/>
          </a:prstGeom>
        </p:spPr>
        <p:txBody>
          <a:bodyPr vert="horz" lIns="295262" tIns="147631" rIns="295262" bIns="147631" rtlCol="0" anchor="ctr"/>
          <a:lstStyle>
            <a:lvl1pPr algn="r">
              <a:defRPr sz="3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5B9D6-214A-488E-918C-B06356A042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7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08013" rtl="0" eaLnBrk="1" latinLnBrk="0" hangingPunct="1">
        <a:spcBef>
          <a:spcPct val="0"/>
        </a:spcBef>
        <a:buNone/>
        <a:defRPr sz="135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3005" indent="-1053005" algn="l" defTabSz="2808013" rtl="0" eaLnBrk="1" latinLnBrk="0" hangingPunct="1">
        <a:spcBef>
          <a:spcPct val="20000"/>
        </a:spcBef>
        <a:buFont typeface="Arial" panose="020B0604020202020204" pitchFamily="34" charset="0"/>
        <a:buChar char="•"/>
        <a:defRPr sz="9799" kern="1200">
          <a:solidFill>
            <a:schemeClr val="tx1"/>
          </a:solidFill>
          <a:latin typeface="+mn-lt"/>
          <a:ea typeface="+mn-ea"/>
          <a:cs typeface="+mn-cs"/>
        </a:defRPr>
      </a:lvl1pPr>
      <a:lvl2pPr marL="2281511" indent="-877504" algn="l" defTabSz="2808013" rtl="0" eaLnBrk="1" latinLnBrk="0" hangingPunct="1">
        <a:spcBef>
          <a:spcPct val="20000"/>
        </a:spcBef>
        <a:buFont typeface="Arial" panose="020B0604020202020204" pitchFamily="34" charset="0"/>
        <a:buChar char="–"/>
        <a:defRPr sz="8532" kern="1200">
          <a:solidFill>
            <a:schemeClr val="tx1"/>
          </a:solidFill>
          <a:latin typeface="+mn-lt"/>
          <a:ea typeface="+mn-ea"/>
          <a:cs typeface="+mn-cs"/>
        </a:defRPr>
      </a:lvl2pPr>
      <a:lvl3pPr marL="3510017" indent="-702004" algn="l" defTabSz="2808013" rtl="0" eaLnBrk="1" latinLnBrk="0" hangingPunct="1">
        <a:spcBef>
          <a:spcPct val="20000"/>
        </a:spcBef>
        <a:buFont typeface="Arial" panose="020B0604020202020204" pitchFamily="34" charset="0"/>
        <a:buChar char="•"/>
        <a:defRPr sz="7333" kern="1200">
          <a:solidFill>
            <a:schemeClr val="tx1"/>
          </a:solidFill>
          <a:latin typeface="+mn-lt"/>
          <a:ea typeface="+mn-ea"/>
          <a:cs typeface="+mn-cs"/>
        </a:defRPr>
      </a:lvl3pPr>
      <a:lvl4pPr marL="4914024" indent="-702004" algn="l" defTabSz="2808013" rtl="0" eaLnBrk="1" latinLnBrk="0" hangingPunct="1">
        <a:spcBef>
          <a:spcPct val="20000"/>
        </a:spcBef>
        <a:buFont typeface="Arial" panose="020B0604020202020204" pitchFamily="34" charset="0"/>
        <a:buChar char="–"/>
        <a:defRPr sz="6199" kern="1200">
          <a:solidFill>
            <a:schemeClr val="tx1"/>
          </a:solidFill>
          <a:latin typeface="+mn-lt"/>
          <a:ea typeface="+mn-ea"/>
          <a:cs typeface="+mn-cs"/>
        </a:defRPr>
      </a:lvl4pPr>
      <a:lvl5pPr marL="6318031" indent="-702004" algn="l" defTabSz="2808013" rtl="0" eaLnBrk="1" latinLnBrk="0" hangingPunct="1">
        <a:spcBef>
          <a:spcPct val="20000"/>
        </a:spcBef>
        <a:buFont typeface="Arial" panose="020B0604020202020204" pitchFamily="34" charset="0"/>
        <a:buChar char="»"/>
        <a:defRPr sz="6199" kern="1200">
          <a:solidFill>
            <a:schemeClr val="tx1"/>
          </a:solidFill>
          <a:latin typeface="+mn-lt"/>
          <a:ea typeface="+mn-ea"/>
          <a:cs typeface="+mn-cs"/>
        </a:defRPr>
      </a:lvl5pPr>
      <a:lvl6pPr marL="7722037" indent="-702004" algn="l" defTabSz="2808013" rtl="0" eaLnBrk="1" latinLnBrk="0" hangingPunct="1">
        <a:spcBef>
          <a:spcPct val="20000"/>
        </a:spcBef>
        <a:buFont typeface="Arial" panose="020B0604020202020204" pitchFamily="34" charset="0"/>
        <a:buChar char="•"/>
        <a:defRPr sz="6199" kern="1200">
          <a:solidFill>
            <a:schemeClr val="tx1"/>
          </a:solidFill>
          <a:latin typeface="+mn-lt"/>
          <a:ea typeface="+mn-ea"/>
          <a:cs typeface="+mn-cs"/>
        </a:defRPr>
      </a:lvl6pPr>
      <a:lvl7pPr marL="9126045" indent="-702004" algn="l" defTabSz="2808013" rtl="0" eaLnBrk="1" latinLnBrk="0" hangingPunct="1">
        <a:spcBef>
          <a:spcPct val="20000"/>
        </a:spcBef>
        <a:buFont typeface="Arial" panose="020B0604020202020204" pitchFamily="34" charset="0"/>
        <a:buChar char="•"/>
        <a:defRPr sz="6199" kern="1200">
          <a:solidFill>
            <a:schemeClr val="tx1"/>
          </a:solidFill>
          <a:latin typeface="+mn-lt"/>
          <a:ea typeface="+mn-ea"/>
          <a:cs typeface="+mn-cs"/>
        </a:defRPr>
      </a:lvl7pPr>
      <a:lvl8pPr marL="10530052" indent="-702004" algn="l" defTabSz="2808013" rtl="0" eaLnBrk="1" latinLnBrk="0" hangingPunct="1">
        <a:spcBef>
          <a:spcPct val="20000"/>
        </a:spcBef>
        <a:buFont typeface="Arial" panose="020B0604020202020204" pitchFamily="34" charset="0"/>
        <a:buChar char="•"/>
        <a:defRPr sz="6199" kern="1200">
          <a:solidFill>
            <a:schemeClr val="tx1"/>
          </a:solidFill>
          <a:latin typeface="+mn-lt"/>
          <a:ea typeface="+mn-ea"/>
          <a:cs typeface="+mn-cs"/>
        </a:defRPr>
      </a:lvl8pPr>
      <a:lvl9pPr marL="11934058" indent="-702004" algn="l" defTabSz="2808013" rtl="0" eaLnBrk="1" latinLnBrk="0" hangingPunct="1">
        <a:spcBef>
          <a:spcPct val="20000"/>
        </a:spcBef>
        <a:buFont typeface="Arial" panose="020B0604020202020204" pitchFamily="34" charset="0"/>
        <a:buChar char="•"/>
        <a:defRPr sz="61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808013" rtl="0" eaLnBrk="1" latinLnBrk="0" hangingPunct="1">
        <a:defRPr sz="5533" kern="1200">
          <a:solidFill>
            <a:schemeClr val="tx1"/>
          </a:solidFill>
          <a:latin typeface="+mn-lt"/>
          <a:ea typeface="+mn-ea"/>
          <a:cs typeface="+mn-cs"/>
        </a:defRPr>
      </a:lvl1pPr>
      <a:lvl2pPr marL="1404008" algn="l" defTabSz="2808013" rtl="0" eaLnBrk="1" latinLnBrk="0" hangingPunct="1">
        <a:defRPr sz="5533" kern="1200">
          <a:solidFill>
            <a:schemeClr val="tx1"/>
          </a:solidFill>
          <a:latin typeface="+mn-lt"/>
          <a:ea typeface="+mn-ea"/>
          <a:cs typeface="+mn-cs"/>
        </a:defRPr>
      </a:lvl2pPr>
      <a:lvl3pPr marL="2808013" algn="l" defTabSz="2808013" rtl="0" eaLnBrk="1" latinLnBrk="0" hangingPunct="1">
        <a:defRPr sz="5533" kern="1200">
          <a:solidFill>
            <a:schemeClr val="tx1"/>
          </a:solidFill>
          <a:latin typeface="+mn-lt"/>
          <a:ea typeface="+mn-ea"/>
          <a:cs typeface="+mn-cs"/>
        </a:defRPr>
      </a:lvl3pPr>
      <a:lvl4pPr marL="4212021" algn="l" defTabSz="2808013" rtl="0" eaLnBrk="1" latinLnBrk="0" hangingPunct="1">
        <a:defRPr sz="5533" kern="1200">
          <a:solidFill>
            <a:schemeClr val="tx1"/>
          </a:solidFill>
          <a:latin typeface="+mn-lt"/>
          <a:ea typeface="+mn-ea"/>
          <a:cs typeface="+mn-cs"/>
        </a:defRPr>
      </a:lvl4pPr>
      <a:lvl5pPr marL="5616028" algn="l" defTabSz="2808013" rtl="0" eaLnBrk="1" latinLnBrk="0" hangingPunct="1">
        <a:defRPr sz="5533" kern="1200">
          <a:solidFill>
            <a:schemeClr val="tx1"/>
          </a:solidFill>
          <a:latin typeface="+mn-lt"/>
          <a:ea typeface="+mn-ea"/>
          <a:cs typeface="+mn-cs"/>
        </a:defRPr>
      </a:lvl5pPr>
      <a:lvl6pPr marL="7020035" algn="l" defTabSz="2808013" rtl="0" eaLnBrk="1" latinLnBrk="0" hangingPunct="1">
        <a:defRPr sz="5533" kern="1200">
          <a:solidFill>
            <a:schemeClr val="tx1"/>
          </a:solidFill>
          <a:latin typeface="+mn-lt"/>
          <a:ea typeface="+mn-ea"/>
          <a:cs typeface="+mn-cs"/>
        </a:defRPr>
      </a:lvl6pPr>
      <a:lvl7pPr marL="8424042" algn="l" defTabSz="2808013" rtl="0" eaLnBrk="1" latinLnBrk="0" hangingPunct="1">
        <a:defRPr sz="5533" kern="1200">
          <a:solidFill>
            <a:schemeClr val="tx1"/>
          </a:solidFill>
          <a:latin typeface="+mn-lt"/>
          <a:ea typeface="+mn-ea"/>
          <a:cs typeface="+mn-cs"/>
        </a:defRPr>
      </a:lvl7pPr>
      <a:lvl8pPr marL="9828047" algn="l" defTabSz="2808013" rtl="0" eaLnBrk="1" latinLnBrk="0" hangingPunct="1">
        <a:defRPr sz="5533" kern="1200">
          <a:solidFill>
            <a:schemeClr val="tx1"/>
          </a:solidFill>
          <a:latin typeface="+mn-lt"/>
          <a:ea typeface="+mn-ea"/>
          <a:cs typeface="+mn-cs"/>
        </a:defRPr>
      </a:lvl8pPr>
      <a:lvl9pPr marL="11232055" algn="l" defTabSz="2808013" rtl="0" eaLnBrk="1" latinLnBrk="0" hangingPunct="1">
        <a:defRPr sz="55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4.jpeg"/><Relationship Id="rId10" Type="http://schemas.openxmlformats.org/officeDocument/2006/relationships/image" Target="../media/image8.jpg"/><Relationship Id="rId4" Type="http://schemas.openxmlformats.org/officeDocument/2006/relationships/image" Target="../media/image3.jpe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0737102" y="21420874"/>
            <a:ext cx="123157" cy="62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0951" tIns="30476" rIns="60951" bIns="30476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3666"/>
          </a:p>
        </p:txBody>
      </p:sp>
      <p:grpSp>
        <p:nvGrpSpPr>
          <p:cNvPr id="30" name="Grupo 29"/>
          <p:cNvGrpSpPr/>
          <p:nvPr/>
        </p:nvGrpSpPr>
        <p:grpSpPr>
          <a:xfrm>
            <a:off x="12050355" y="10666959"/>
            <a:ext cx="8564120" cy="6790593"/>
            <a:chOff x="23391287" y="11494484"/>
            <a:chExt cx="6070418" cy="4591954"/>
          </a:xfrm>
        </p:grpSpPr>
        <p:pic>
          <p:nvPicPr>
            <p:cNvPr id="1026" name="Imagem 9" descr="ANOMALIAS MEDIAS X QME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00812" y="11494484"/>
              <a:ext cx="3095625" cy="2324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Imagem 10" descr="NINO X QME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56555" y="11513675"/>
              <a:ext cx="3105150" cy="2333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Imagem 11" descr="NINO X Q9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1287" y="13726563"/>
              <a:ext cx="3105150" cy="2333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Imagem 7" descr="NINO X Q95 CHUVOS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56555" y="13752813"/>
              <a:ext cx="3105150" cy="2333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C32CEF0-F0F5-4E86-8720-BF5E46B6DC9F}"/>
              </a:ext>
            </a:extLst>
          </p:cNvPr>
          <p:cNvGrpSpPr/>
          <p:nvPr/>
        </p:nvGrpSpPr>
        <p:grpSpPr>
          <a:xfrm>
            <a:off x="11395397" y="23809734"/>
            <a:ext cx="9673991" cy="1678942"/>
            <a:chOff x="16786165" y="34310190"/>
            <a:chExt cx="14513120" cy="2518783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781C6037-3CFF-46B4-9CFC-E2BEF60ED723}"/>
                </a:ext>
              </a:extLst>
            </p:cNvPr>
            <p:cNvSpPr txBox="1"/>
            <p:nvPr/>
          </p:nvSpPr>
          <p:spPr>
            <a:xfrm>
              <a:off x="16939581" y="34310190"/>
              <a:ext cx="6341602" cy="861803"/>
            </a:xfrm>
            <a:prstGeom prst="rect">
              <a:avLst/>
            </a:prstGeom>
            <a:noFill/>
          </p:spPr>
          <p:txBody>
            <a:bodyPr wrap="none" lIns="60957" tIns="30479" rIns="60957" bIns="30479" rtlCol="0">
              <a:spAutoFit/>
            </a:bodyPr>
            <a:lstStyle/>
            <a:p>
              <a:r>
                <a:rPr lang="pt-BR" sz="3333" b="1" dirty="0">
                  <a:latin typeface="Arial" panose="020B0604020202020204" pitchFamily="34" charset="0"/>
                  <a:cs typeface="Arial" panose="020B0604020202020204" pitchFamily="34" charset="0"/>
                </a:rPr>
                <a:t>AGRADECIMENTOS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26BAE6-4481-C444-B529-2CA8D807D450}"/>
                </a:ext>
              </a:extLst>
            </p:cNvPr>
            <p:cNvSpPr txBox="1"/>
            <p:nvPr/>
          </p:nvSpPr>
          <p:spPr>
            <a:xfrm>
              <a:off x="16939581" y="35505728"/>
              <a:ext cx="14228165" cy="1323245"/>
            </a:xfrm>
            <a:prstGeom prst="rect">
              <a:avLst/>
            </a:prstGeom>
            <a:noFill/>
          </p:spPr>
          <p:txBody>
            <a:bodyPr wrap="square" lIns="60957" tIns="30479" rIns="60957" bIns="30479" rtlCol="0">
              <a:spAutoFit/>
            </a:bodyPr>
            <a:lstStyle/>
            <a:p>
              <a:pPr algn="just"/>
              <a:r>
                <a:rPr lang="pt-BR" sz="2666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Cite os agradecimentos e órgãos de fomento colaboradores com a pesquisa.</a:t>
              </a:r>
              <a:endParaRPr lang="pt-BR" sz="266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05F4575C-D3A3-48C1-B67D-1E64DC48F6A5}"/>
                </a:ext>
              </a:extLst>
            </p:cNvPr>
            <p:cNvCxnSpPr>
              <a:cxnSpLocks/>
            </p:cNvCxnSpPr>
            <p:nvPr/>
          </p:nvCxnSpPr>
          <p:spPr>
            <a:xfrm>
              <a:off x="16786165" y="35212212"/>
              <a:ext cx="145131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497C2EB5-B5C6-40CD-A301-2804C85574CF}"/>
              </a:ext>
            </a:extLst>
          </p:cNvPr>
          <p:cNvGrpSpPr/>
          <p:nvPr/>
        </p:nvGrpSpPr>
        <p:grpSpPr>
          <a:xfrm>
            <a:off x="11395397" y="19569572"/>
            <a:ext cx="9673991" cy="2499423"/>
            <a:chOff x="16786165" y="34310190"/>
            <a:chExt cx="14513120" cy="3749686"/>
          </a:xfrm>
        </p:grpSpPr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4CAB0EAE-DDF1-495F-9127-E92920C5E028}"/>
                </a:ext>
              </a:extLst>
            </p:cNvPr>
            <p:cNvSpPr txBox="1"/>
            <p:nvPr/>
          </p:nvSpPr>
          <p:spPr>
            <a:xfrm>
              <a:off x="16939581" y="34310190"/>
              <a:ext cx="4713033" cy="861803"/>
            </a:xfrm>
            <a:prstGeom prst="rect">
              <a:avLst/>
            </a:prstGeom>
            <a:noFill/>
          </p:spPr>
          <p:txBody>
            <a:bodyPr wrap="none" lIns="60957" tIns="30479" rIns="60957" bIns="30479" rtlCol="0">
              <a:spAutoFit/>
            </a:bodyPr>
            <a:lstStyle/>
            <a:p>
              <a:r>
                <a:rPr lang="pt-BR" sz="3333" b="1" dirty="0">
                  <a:latin typeface="Arial" panose="020B0604020202020204" pitchFamily="34" charset="0"/>
                  <a:cs typeface="Arial" panose="020B0604020202020204" pitchFamily="34" charset="0"/>
                </a:rPr>
                <a:t>CONCLUSÕES</a:t>
              </a:r>
            </a:p>
          </p:txBody>
        </p:sp>
        <p:sp>
          <p:nvSpPr>
            <p:cNvPr id="51" name="TextBox 5">
              <a:extLst>
                <a:ext uri="{FF2B5EF4-FFF2-40B4-BE49-F238E27FC236}">
                  <a16:creationId xmlns:a16="http://schemas.microsoft.com/office/drawing/2014/main" id="{323A26C8-80E7-49B7-AC37-D36FA24D06C3}"/>
                </a:ext>
              </a:extLst>
            </p:cNvPr>
            <p:cNvSpPr txBox="1"/>
            <p:nvPr/>
          </p:nvSpPr>
          <p:spPr>
            <a:xfrm>
              <a:off x="16939581" y="35505728"/>
              <a:ext cx="14228165" cy="2554148"/>
            </a:xfrm>
            <a:prstGeom prst="rect">
              <a:avLst/>
            </a:prstGeom>
            <a:noFill/>
          </p:spPr>
          <p:txBody>
            <a:bodyPr wrap="square" lIns="60957" tIns="30479" rIns="60957" bIns="30479" rtlCol="0">
              <a:spAutoFit/>
            </a:bodyPr>
            <a:lstStyle/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Elenque as principais conclusões do seu trabalho. Além disso, podem ser incluídas pesquisas futuras, direcionamentos para autores da mesma área e contribuições. </a:t>
              </a:r>
            </a:p>
          </p:txBody>
        </p: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40D6127E-B632-443A-A366-466754E7CD19}"/>
                </a:ext>
              </a:extLst>
            </p:cNvPr>
            <p:cNvCxnSpPr>
              <a:cxnSpLocks/>
            </p:cNvCxnSpPr>
            <p:nvPr/>
          </p:nvCxnSpPr>
          <p:spPr>
            <a:xfrm>
              <a:off x="16786165" y="35212212"/>
              <a:ext cx="145131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06FFA143-7945-49BC-9904-307E2B6985C5}"/>
              </a:ext>
            </a:extLst>
          </p:cNvPr>
          <p:cNvGrpSpPr/>
          <p:nvPr/>
        </p:nvGrpSpPr>
        <p:grpSpPr>
          <a:xfrm>
            <a:off x="11375826" y="5768996"/>
            <a:ext cx="9673991" cy="2909664"/>
            <a:chOff x="16786165" y="34310190"/>
            <a:chExt cx="14513120" cy="4365138"/>
          </a:xfrm>
        </p:grpSpPr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07B0ADB4-4DE5-4B18-BA60-FC4FE54009B9}"/>
                </a:ext>
              </a:extLst>
            </p:cNvPr>
            <p:cNvSpPr txBox="1"/>
            <p:nvPr/>
          </p:nvSpPr>
          <p:spPr>
            <a:xfrm>
              <a:off x="16939581" y="34310190"/>
              <a:ext cx="9816813" cy="1692921"/>
            </a:xfrm>
            <a:prstGeom prst="rect">
              <a:avLst/>
            </a:prstGeom>
            <a:noFill/>
          </p:spPr>
          <p:txBody>
            <a:bodyPr wrap="none" lIns="60957" tIns="30479" rIns="60957" bIns="30479" rtlCol="0">
              <a:spAutoFit/>
            </a:bodyPr>
            <a:lstStyle/>
            <a:p>
              <a:r>
                <a:rPr lang="pt-BR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RESULTADOS E DISCUSSÃO</a:t>
              </a:r>
            </a:p>
            <a:p>
              <a:endParaRPr lang="pt-BR" sz="333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">
              <a:extLst>
                <a:ext uri="{FF2B5EF4-FFF2-40B4-BE49-F238E27FC236}">
                  <a16:creationId xmlns:a16="http://schemas.microsoft.com/office/drawing/2014/main" id="{23AD8200-E900-415F-9936-D38F1D688892}"/>
                </a:ext>
              </a:extLst>
            </p:cNvPr>
            <p:cNvSpPr txBox="1"/>
            <p:nvPr/>
          </p:nvSpPr>
          <p:spPr>
            <a:xfrm>
              <a:off x="16939581" y="35505728"/>
              <a:ext cx="14228165" cy="3169600"/>
            </a:xfrm>
            <a:prstGeom prst="rect">
              <a:avLst/>
            </a:prstGeom>
            <a:noFill/>
          </p:spPr>
          <p:txBody>
            <a:bodyPr wrap="square" lIns="60957" tIns="30479" rIns="60957" bIns="30479" rtlCol="0">
              <a:spAutoFit/>
            </a:bodyPr>
            <a:lstStyle/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Os resultados podem estar discutidos brevemente utilizando-se de figuras e fluxogramas. Lembre-se de apresentar os resultados mais relevantes da sua pesquisa. Se a pesquisa ainda estiver em andamento apresente os resultados esperados e os avanços até o momento. </a:t>
              </a:r>
              <a:endParaRPr lang="en-US" sz="266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BA64F64-47D1-4E4C-A7AA-D22611C664EF}"/>
                </a:ext>
              </a:extLst>
            </p:cNvPr>
            <p:cNvCxnSpPr>
              <a:cxnSpLocks/>
            </p:cNvCxnSpPr>
            <p:nvPr/>
          </p:nvCxnSpPr>
          <p:spPr>
            <a:xfrm>
              <a:off x="16786165" y="35212212"/>
              <a:ext cx="145131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87949B97-55F7-4ABA-B2CA-6397391D37F7}"/>
              </a:ext>
            </a:extLst>
          </p:cNvPr>
          <p:cNvGrpSpPr/>
          <p:nvPr/>
        </p:nvGrpSpPr>
        <p:grpSpPr>
          <a:xfrm>
            <a:off x="464399" y="5801147"/>
            <a:ext cx="9673991" cy="2909665"/>
            <a:chOff x="16786165" y="34310190"/>
            <a:chExt cx="14513120" cy="4365138"/>
          </a:xfrm>
        </p:grpSpPr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24EA8B5F-6BE0-4AD9-8106-E2FD5C6F6D6C}"/>
                </a:ext>
              </a:extLst>
            </p:cNvPr>
            <p:cNvSpPr txBox="1"/>
            <p:nvPr/>
          </p:nvSpPr>
          <p:spPr>
            <a:xfrm>
              <a:off x="16939581" y="34310190"/>
              <a:ext cx="4878966" cy="923462"/>
            </a:xfrm>
            <a:prstGeom prst="rect">
              <a:avLst/>
            </a:prstGeom>
            <a:noFill/>
          </p:spPr>
          <p:txBody>
            <a:bodyPr wrap="none" lIns="60957" tIns="30479" rIns="60957" bIns="30479" rtlCol="0">
              <a:spAutoFit/>
            </a:bodyPr>
            <a:lstStyle/>
            <a:p>
              <a:r>
                <a:rPr lang="pt-BR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INTRODUÇÃO</a:t>
              </a:r>
            </a:p>
          </p:txBody>
        </p:sp>
        <p:sp>
          <p:nvSpPr>
            <p:cNvPr id="59" name="TextBox 5">
              <a:extLst>
                <a:ext uri="{FF2B5EF4-FFF2-40B4-BE49-F238E27FC236}">
                  <a16:creationId xmlns:a16="http://schemas.microsoft.com/office/drawing/2014/main" id="{9B6DAD3D-A2AA-44C3-A277-3983C1A98EAE}"/>
                </a:ext>
              </a:extLst>
            </p:cNvPr>
            <p:cNvSpPr txBox="1"/>
            <p:nvPr/>
          </p:nvSpPr>
          <p:spPr>
            <a:xfrm>
              <a:off x="16939581" y="35505728"/>
              <a:ext cx="14228165" cy="3169600"/>
            </a:xfrm>
            <a:prstGeom prst="rect">
              <a:avLst/>
            </a:prstGeom>
            <a:noFill/>
          </p:spPr>
          <p:txBody>
            <a:bodyPr wrap="square" lIns="60957" tIns="30479" rIns="60957" bIns="30479" rtlCol="0">
              <a:spAutoFit/>
            </a:bodyPr>
            <a:lstStyle/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Certifique-se de incluir os seguintes itens: </a:t>
              </a:r>
            </a:p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	- Contextualização do tema;</a:t>
              </a:r>
            </a:p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	- Justificativa da pesquisa;</a:t>
              </a:r>
            </a:p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	- Pergunta de pesquisa;</a:t>
              </a:r>
            </a:p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	- Revisão da literatura</a:t>
              </a: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DFF03F3B-16BE-489C-B229-74494134340F}"/>
                </a:ext>
              </a:extLst>
            </p:cNvPr>
            <p:cNvCxnSpPr>
              <a:cxnSpLocks/>
            </p:cNvCxnSpPr>
            <p:nvPr/>
          </p:nvCxnSpPr>
          <p:spPr>
            <a:xfrm>
              <a:off x="16786165" y="35212212"/>
              <a:ext cx="145131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BB071273-07F9-482A-9656-6F330522E4E1}"/>
              </a:ext>
            </a:extLst>
          </p:cNvPr>
          <p:cNvGrpSpPr/>
          <p:nvPr/>
        </p:nvGrpSpPr>
        <p:grpSpPr>
          <a:xfrm>
            <a:off x="477699" y="13391332"/>
            <a:ext cx="9673991" cy="1678942"/>
            <a:chOff x="16786165" y="34310190"/>
            <a:chExt cx="14513120" cy="2518783"/>
          </a:xfrm>
        </p:grpSpPr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EEEEFCDA-38A9-4F8F-AC2F-C6DC566C03E1}"/>
                </a:ext>
              </a:extLst>
            </p:cNvPr>
            <p:cNvSpPr txBox="1"/>
            <p:nvPr/>
          </p:nvSpPr>
          <p:spPr>
            <a:xfrm>
              <a:off x="16939581" y="34310190"/>
              <a:ext cx="4147889" cy="923462"/>
            </a:xfrm>
            <a:prstGeom prst="rect">
              <a:avLst/>
            </a:prstGeom>
            <a:noFill/>
          </p:spPr>
          <p:txBody>
            <a:bodyPr wrap="none" lIns="60957" tIns="30479" rIns="60957" bIns="30479" rtlCol="0">
              <a:spAutoFit/>
            </a:bodyPr>
            <a:lstStyle/>
            <a:p>
              <a:r>
                <a:rPr lang="pt-BR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OBJETIVOS</a:t>
              </a:r>
            </a:p>
          </p:txBody>
        </p:sp>
        <p:sp>
          <p:nvSpPr>
            <p:cNvPr id="64" name="TextBox 5">
              <a:extLst>
                <a:ext uri="{FF2B5EF4-FFF2-40B4-BE49-F238E27FC236}">
                  <a16:creationId xmlns:a16="http://schemas.microsoft.com/office/drawing/2014/main" id="{ADC984F4-CE4A-42AB-A10A-95998E6D7F8C}"/>
                </a:ext>
              </a:extLst>
            </p:cNvPr>
            <p:cNvSpPr txBox="1"/>
            <p:nvPr/>
          </p:nvSpPr>
          <p:spPr>
            <a:xfrm>
              <a:off x="16939581" y="35505728"/>
              <a:ext cx="14228165" cy="1323245"/>
            </a:xfrm>
            <a:prstGeom prst="rect">
              <a:avLst/>
            </a:prstGeom>
            <a:noFill/>
          </p:spPr>
          <p:txBody>
            <a:bodyPr wrap="square" lIns="60957" tIns="30479" rIns="60957" bIns="30479" rtlCol="0">
              <a:spAutoFit/>
            </a:bodyPr>
            <a:lstStyle/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Apresente os objetivos gerais e os objetivos específicos de sua pesquisa.</a:t>
              </a:r>
            </a:p>
          </p:txBody>
        </p: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36D514EA-4B6E-4A46-B20A-C54B747C04D5}"/>
                </a:ext>
              </a:extLst>
            </p:cNvPr>
            <p:cNvCxnSpPr>
              <a:cxnSpLocks/>
            </p:cNvCxnSpPr>
            <p:nvPr/>
          </p:nvCxnSpPr>
          <p:spPr>
            <a:xfrm>
              <a:off x="16786165" y="35212212"/>
              <a:ext cx="145131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773ED745-2424-4A5E-82F1-990B18A065BC}"/>
              </a:ext>
            </a:extLst>
          </p:cNvPr>
          <p:cNvGrpSpPr/>
          <p:nvPr/>
        </p:nvGrpSpPr>
        <p:grpSpPr>
          <a:xfrm>
            <a:off x="457108" y="19719195"/>
            <a:ext cx="9673991" cy="2499423"/>
            <a:chOff x="16786165" y="34310190"/>
            <a:chExt cx="14513120" cy="3749686"/>
          </a:xfrm>
        </p:grpSpPr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AD313BAE-5048-4AD7-9972-217747236EFF}"/>
                </a:ext>
              </a:extLst>
            </p:cNvPr>
            <p:cNvSpPr txBox="1"/>
            <p:nvPr/>
          </p:nvSpPr>
          <p:spPr>
            <a:xfrm>
              <a:off x="16939581" y="34310190"/>
              <a:ext cx="5405149" cy="923462"/>
            </a:xfrm>
            <a:prstGeom prst="rect">
              <a:avLst/>
            </a:prstGeom>
            <a:noFill/>
          </p:spPr>
          <p:txBody>
            <a:bodyPr wrap="none" lIns="60957" tIns="30479" rIns="60957" bIns="30479" rtlCol="0">
              <a:spAutoFit/>
            </a:bodyPr>
            <a:lstStyle/>
            <a:p>
              <a:r>
                <a:rPr lang="pt-BR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METODOLOGIA</a:t>
              </a:r>
            </a:p>
          </p:txBody>
        </p:sp>
        <p:sp>
          <p:nvSpPr>
            <p:cNvPr id="68" name="TextBox 5">
              <a:extLst>
                <a:ext uri="{FF2B5EF4-FFF2-40B4-BE49-F238E27FC236}">
                  <a16:creationId xmlns:a16="http://schemas.microsoft.com/office/drawing/2014/main" id="{2F3FD0C9-3BE7-429D-9C0A-6172FE764098}"/>
                </a:ext>
              </a:extLst>
            </p:cNvPr>
            <p:cNvSpPr txBox="1"/>
            <p:nvPr/>
          </p:nvSpPr>
          <p:spPr>
            <a:xfrm>
              <a:off x="16939581" y="35505728"/>
              <a:ext cx="14228165" cy="2554148"/>
            </a:xfrm>
            <a:prstGeom prst="rect">
              <a:avLst/>
            </a:prstGeom>
            <a:noFill/>
          </p:spPr>
          <p:txBody>
            <a:bodyPr wrap="square" lIns="60957" tIns="30479" rIns="60957" bIns="30479" rtlCol="0">
              <a:spAutoFit/>
            </a:bodyPr>
            <a:lstStyle/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A metodologia deve ser descrita através de textos, figuras, e fluxogramas. Assim, a apresentação se torna mais fluida e didática para aqueles que assistem. Exemplo de equacionamento:</a:t>
              </a:r>
              <a:endParaRPr lang="en-US" sz="266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ADB58502-DF97-4EC6-86C3-1EE4BA61F6D6}"/>
                </a:ext>
              </a:extLst>
            </p:cNvPr>
            <p:cNvCxnSpPr>
              <a:cxnSpLocks/>
            </p:cNvCxnSpPr>
            <p:nvPr/>
          </p:nvCxnSpPr>
          <p:spPr>
            <a:xfrm>
              <a:off x="16786165" y="35212212"/>
              <a:ext cx="145131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DB453787-8046-423B-9FEB-3ED5AA051611}"/>
              </a:ext>
            </a:extLst>
          </p:cNvPr>
          <p:cNvSpPr txBox="1"/>
          <p:nvPr/>
        </p:nvSpPr>
        <p:spPr>
          <a:xfrm>
            <a:off x="13118745" y="17476494"/>
            <a:ext cx="6169406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33" dirty="0"/>
              <a:t>FIGURA 1: Nome da figura  </a:t>
            </a:r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F0F3036F-0F9D-4428-9F7C-835962C83D2F}"/>
              </a:ext>
            </a:extLst>
          </p:cNvPr>
          <p:cNvGrpSpPr/>
          <p:nvPr/>
        </p:nvGrpSpPr>
        <p:grpSpPr>
          <a:xfrm>
            <a:off x="11375826" y="27570665"/>
            <a:ext cx="9673991" cy="4038691"/>
            <a:chOff x="16786165" y="34310190"/>
            <a:chExt cx="14513120" cy="6058927"/>
          </a:xfrm>
        </p:grpSpPr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5E30BC90-CD6A-4A73-870E-E720746F5BE6}"/>
                </a:ext>
              </a:extLst>
            </p:cNvPr>
            <p:cNvSpPr txBox="1"/>
            <p:nvPr/>
          </p:nvSpPr>
          <p:spPr>
            <a:xfrm>
              <a:off x="16939581" y="34310190"/>
              <a:ext cx="10491905" cy="861803"/>
            </a:xfrm>
            <a:prstGeom prst="rect">
              <a:avLst/>
            </a:prstGeom>
            <a:noFill/>
          </p:spPr>
          <p:txBody>
            <a:bodyPr wrap="none" lIns="60957" tIns="30479" rIns="60957" bIns="30479" rtlCol="0">
              <a:spAutoFit/>
            </a:bodyPr>
            <a:lstStyle/>
            <a:p>
              <a:r>
                <a:rPr lang="pt-BR" sz="3333" b="1" dirty="0">
                  <a:latin typeface="Arial" panose="020B0604020202020204" pitchFamily="34" charset="0"/>
                  <a:cs typeface="Arial" panose="020B0604020202020204" pitchFamily="34" charset="0"/>
                </a:rPr>
                <a:t>REFERÊNCIAS BIBLIOGRÁFICAS</a:t>
              </a:r>
            </a:p>
          </p:txBody>
        </p:sp>
        <p:sp>
          <p:nvSpPr>
            <p:cNvPr id="77" name="TextBox 5">
              <a:extLst>
                <a:ext uri="{FF2B5EF4-FFF2-40B4-BE49-F238E27FC236}">
                  <a16:creationId xmlns:a16="http://schemas.microsoft.com/office/drawing/2014/main" id="{F5F8721A-DAD2-4F91-9410-0004D4452BBA}"/>
                </a:ext>
              </a:extLst>
            </p:cNvPr>
            <p:cNvSpPr txBox="1"/>
            <p:nvPr/>
          </p:nvSpPr>
          <p:spPr>
            <a:xfrm>
              <a:off x="16939581" y="35505728"/>
              <a:ext cx="14228165" cy="4863389"/>
            </a:xfrm>
            <a:prstGeom prst="rect">
              <a:avLst/>
            </a:prstGeom>
            <a:noFill/>
          </p:spPr>
          <p:txBody>
            <a:bodyPr wrap="square" lIns="60957" tIns="30479" rIns="60957" bIns="30479" rtlCol="0">
              <a:spAutoFit/>
            </a:bodyPr>
            <a:lstStyle/>
            <a:p>
              <a:pPr marL="304770" indent="-304770" algn="just"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FOSTER, J., “A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Parametric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Orbital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Debris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Collision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Probability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Maneuver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Rate for Space Vehicles,”NASAJSC-25898,European Space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Agency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Aug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1992.</a:t>
              </a:r>
            </a:p>
            <a:p>
              <a:pPr marL="304770" indent="-304770" algn="just"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AKELLA, M.R.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ALFRIEND, K.T., “The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Probability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Collision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Between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Space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Objects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”, AIAA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Journal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Guidance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Dynamics, Vol. 23, No. 5, pp. 769-772,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September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2000.</a:t>
              </a:r>
            </a:p>
            <a:p>
              <a:pPr marL="304770" indent="-304770" algn="just"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HILL, K., SABOL, C.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ALFRIEND, K.T., “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Comparison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Covariance-Based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Track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Association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Approaches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Simulated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Radar Data,” AAS J.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Astronautical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Sciences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Vol. 59, Nos. 1 &amp; 2, Jan-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June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2012, pp. 287-306.</a:t>
              </a:r>
            </a:p>
            <a:p>
              <a:pPr algn="just"/>
              <a:endParaRPr lang="pt-BR" sz="266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5FA32C1D-BF63-4E67-B1A6-295F90314511}"/>
                </a:ext>
              </a:extLst>
            </p:cNvPr>
            <p:cNvCxnSpPr>
              <a:cxnSpLocks/>
            </p:cNvCxnSpPr>
            <p:nvPr/>
          </p:nvCxnSpPr>
          <p:spPr>
            <a:xfrm>
              <a:off x="16786165" y="35212212"/>
              <a:ext cx="145131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6F4358EF-1A1D-420A-BB31-4695FD36FAA9}"/>
              </a:ext>
            </a:extLst>
          </p:cNvPr>
          <p:cNvSpPr txBox="1"/>
          <p:nvPr/>
        </p:nvSpPr>
        <p:spPr>
          <a:xfrm>
            <a:off x="757834" y="2014068"/>
            <a:ext cx="20083856" cy="3723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866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DO PROJETO EM LETRA MAIÚSCULA</a:t>
            </a:r>
            <a:endParaRPr lang="en-US" sz="5333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133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666" b="1" dirty="0">
                <a:latin typeface="Arial" panose="020B0604020202020204" pitchFamily="34" charset="0"/>
                <a:cs typeface="Arial" panose="020B0604020202020204" pitchFamily="34" charset="0"/>
              </a:rPr>
              <a:t>Autor¹, </a:t>
            </a:r>
            <a:r>
              <a:rPr lang="pt-BR" sz="2666" dirty="0">
                <a:latin typeface="Arial" panose="020B0604020202020204" pitchFamily="34" charset="0"/>
                <a:cs typeface="Arial" panose="020B0604020202020204" pitchFamily="34" charset="0"/>
              </a:rPr>
              <a:t>Coorientador², Orientador³</a:t>
            </a:r>
          </a:p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666" dirty="0">
                <a:latin typeface="Arial" panose="020B0604020202020204" pitchFamily="34" charset="0"/>
                <a:cs typeface="Arial" panose="020B0604020202020204" pitchFamily="34" charset="0"/>
              </a:rPr>
              <a:t>¹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Instituição, Cidade (sigla Estado), Brasil</a:t>
            </a:r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² Instituição, Cidade (sigla Estado), Brasil</a:t>
            </a:r>
            <a:endParaRPr lang="pt-BR" sz="2000" dirty="0"/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³ Instituição, Cidade (sigla Estado), Brasil</a:t>
            </a:r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Contato: e-mail de contato</a:t>
            </a:r>
            <a:endParaRPr lang="pt-BR" sz="2000" dirty="0"/>
          </a:p>
          <a:p>
            <a:pPr algn="ctr"/>
            <a:endParaRPr lang="pt-BR" sz="266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74663458-6C9D-469C-B3CC-943A6E50F499}"/>
                  </a:ext>
                </a:extLst>
              </p:cNvPr>
              <p:cNvSpPr txBox="1"/>
              <p:nvPr/>
            </p:nvSpPr>
            <p:spPr>
              <a:xfrm>
                <a:off x="4464526" y="23031563"/>
                <a:ext cx="1613711" cy="512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333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3333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3333" i="1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pt-BR" sz="333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333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sz="3333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3333" dirty="0"/>
              </a:p>
            </p:txBody>
          </p:sp>
        </mc:Choice>
        <mc:Fallback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74663458-6C9D-469C-B3CC-943A6E50F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526" y="23031563"/>
                <a:ext cx="1613711" cy="5128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CaixaDeTexto 87">
            <a:extLst>
              <a:ext uri="{FF2B5EF4-FFF2-40B4-BE49-F238E27FC236}">
                <a16:creationId xmlns:a16="http://schemas.microsoft.com/office/drawing/2014/main" id="{FB91EB30-0E4A-4A3C-BE02-C362967211BD}"/>
              </a:ext>
            </a:extLst>
          </p:cNvPr>
          <p:cNvSpPr txBox="1"/>
          <p:nvPr/>
        </p:nvSpPr>
        <p:spPr>
          <a:xfrm>
            <a:off x="2559440" y="25056628"/>
            <a:ext cx="6169406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33" dirty="0"/>
              <a:t>TABELA 1: Nome da tabela</a:t>
            </a:r>
          </a:p>
        </p:txBody>
      </p:sp>
      <p:graphicFrame>
        <p:nvGraphicFramePr>
          <p:cNvPr id="85" name="Tabela 85">
            <a:extLst>
              <a:ext uri="{FF2B5EF4-FFF2-40B4-BE49-F238E27FC236}">
                <a16:creationId xmlns:a16="http://schemas.microsoft.com/office/drawing/2014/main" id="{F93DF03D-BC9D-4B03-A160-6576F1F33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122117"/>
              </p:ext>
            </p:extLst>
          </p:nvPr>
        </p:nvGraphicFramePr>
        <p:xfrm>
          <a:off x="1205173" y="25754384"/>
          <a:ext cx="8180144" cy="3278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0072">
                  <a:extLst>
                    <a:ext uri="{9D8B030D-6E8A-4147-A177-3AD203B41FA5}">
                      <a16:colId xmlns:a16="http://schemas.microsoft.com/office/drawing/2014/main" val="3399610739"/>
                    </a:ext>
                  </a:extLst>
                </a:gridCol>
                <a:gridCol w="4090072">
                  <a:extLst>
                    <a:ext uri="{9D8B030D-6E8A-4147-A177-3AD203B41FA5}">
                      <a16:colId xmlns:a16="http://schemas.microsoft.com/office/drawing/2014/main" val="3740351405"/>
                    </a:ext>
                  </a:extLst>
                </a:gridCol>
              </a:tblGrid>
              <a:tr h="689059"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Mês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Velocidade [m/s]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331875"/>
                  </a:ext>
                </a:extLst>
              </a:tr>
              <a:tr h="621238"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Janeiro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1,3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83006539"/>
                  </a:ext>
                </a:extLst>
              </a:tr>
              <a:tr h="671976"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Fevereiro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5,5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/>
                </a:tc>
                <a:extLst>
                  <a:ext uri="{0D108BD9-81ED-4DB2-BD59-A6C34878D82A}">
                    <a16:rowId xmlns:a16="http://schemas.microsoft.com/office/drawing/2014/main" val="3600120328"/>
                  </a:ext>
                </a:extLst>
              </a:tr>
              <a:tr h="623978"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Março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7,0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/>
                </a:tc>
                <a:extLst>
                  <a:ext uri="{0D108BD9-81ED-4DB2-BD59-A6C34878D82A}">
                    <a16:rowId xmlns:a16="http://schemas.microsoft.com/office/drawing/2014/main" val="1959035488"/>
                  </a:ext>
                </a:extLst>
              </a:tr>
              <a:tr h="671976"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Abril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0,5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708064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EDBBC1A5-A2A6-46DB-9EBF-042505D7C8DB}"/>
              </a:ext>
            </a:extLst>
          </p:cNvPr>
          <p:cNvGrpSpPr/>
          <p:nvPr/>
        </p:nvGrpSpPr>
        <p:grpSpPr>
          <a:xfrm>
            <a:off x="288139" y="507448"/>
            <a:ext cx="21023246" cy="1064897"/>
            <a:chOff x="216249" y="721126"/>
            <a:chExt cx="31539504" cy="1597581"/>
          </a:xfrm>
        </p:grpSpPr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FCE00776-4520-4873-A754-D868BC16D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0472" y="776782"/>
              <a:ext cx="3775281" cy="1440000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45017DA0-CCC2-4F5E-857C-81B152D7F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1590" y="776951"/>
              <a:ext cx="2002244" cy="1439662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E2D2E9B-8C3E-4194-AA34-DD2245DEB404}"/>
                </a:ext>
              </a:extLst>
            </p:cNvPr>
            <p:cNvGrpSpPr/>
            <p:nvPr/>
          </p:nvGrpSpPr>
          <p:grpSpPr>
            <a:xfrm>
              <a:off x="216249" y="721126"/>
              <a:ext cx="23828703" cy="1597581"/>
              <a:chOff x="16632" y="679495"/>
              <a:chExt cx="23828703" cy="1597581"/>
            </a:xfrm>
          </p:grpSpPr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7BE0A3C2-FD96-491C-99AA-0FC7FE296EAA}"/>
                  </a:ext>
                </a:extLst>
              </p:cNvPr>
              <p:cNvSpPr txBox="1"/>
              <p:nvPr/>
            </p:nvSpPr>
            <p:spPr>
              <a:xfrm>
                <a:off x="160649" y="1584476"/>
                <a:ext cx="13118239" cy="6926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26 e 27 de maio de 2022 - São José dos Campos, SP</a:t>
                </a:r>
                <a:endParaRPr lang="pt-B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2" name="Título 1">
                <a:extLst>
                  <a:ext uri="{FF2B5EF4-FFF2-40B4-BE49-F238E27FC236}">
                    <a16:creationId xmlns:a16="http://schemas.microsoft.com/office/drawing/2014/main" id="{1E0ADA2C-746F-4265-B97B-4C675C833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32" y="679495"/>
                <a:ext cx="23828703" cy="976989"/>
              </a:xfrm>
              <a:prstGeom prst="rect">
                <a:avLst/>
              </a:prstGeom>
            </p:spPr>
            <p:txBody>
              <a:bodyPr vert="horz" lIns="196812" tIns="98406" rIns="196812" bIns="98406" rtlCol="0" anchor="ctr">
                <a:noAutofit/>
              </a:bodyPr>
              <a:lstStyle>
                <a:lvl1pPr algn="ctr" defTabSz="4212441" rtl="0" eaLnBrk="1" latinLnBrk="0" hangingPunct="1">
                  <a:spcBef>
                    <a:spcPct val="0"/>
                  </a:spcBef>
                  <a:buNone/>
                  <a:defRPr sz="20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pt-BR" sz="3200" b="1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XXVII Encontro de Iniciação Científica do Instituto Tecnológico de Aeronáutica</a:t>
                </a:r>
              </a:p>
            </p:txBody>
          </p:sp>
        </p:grpSp>
      </p:grpSp>
      <p:pic>
        <p:nvPicPr>
          <p:cNvPr id="82" name="Imagem 10">
            <a:extLst>
              <a:ext uri="{FF2B5EF4-FFF2-40B4-BE49-F238E27FC236}">
                <a16:creationId xmlns:a16="http://schemas.microsoft.com/office/drawing/2014/main" id="{EAEFDE09-6E02-4AC7-B450-ACE0315C50E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34" b="43372"/>
          <a:stretch/>
        </p:blipFill>
        <p:spPr>
          <a:xfrm>
            <a:off x="-1768" y="-2156"/>
            <a:ext cx="21603060" cy="438043"/>
          </a:xfrm>
          <a:prstGeom prst="rect">
            <a:avLst/>
          </a:prstGeom>
        </p:spPr>
      </p:pic>
      <p:cxnSp>
        <p:nvCxnSpPr>
          <p:cNvPr id="84" name="Conector reto 9">
            <a:extLst>
              <a:ext uri="{FF2B5EF4-FFF2-40B4-BE49-F238E27FC236}">
                <a16:creationId xmlns:a16="http://schemas.microsoft.com/office/drawing/2014/main" id="{3B0B5514-C8B1-47AA-97E5-A434A8C22B3E}"/>
              </a:ext>
            </a:extLst>
          </p:cNvPr>
          <p:cNvCxnSpPr/>
          <p:nvPr/>
        </p:nvCxnSpPr>
        <p:spPr>
          <a:xfrm>
            <a:off x="768130" y="1629785"/>
            <a:ext cx="200632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681A8A0-B11C-4E09-B454-F14156139069}"/>
              </a:ext>
            </a:extLst>
          </p:cNvPr>
          <p:cNvGrpSpPr/>
          <p:nvPr/>
        </p:nvGrpSpPr>
        <p:grpSpPr>
          <a:xfrm>
            <a:off x="-2582" y="31798521"/>
            <a:ext cx="21459528" cy="602923"/>
            <a:chOff x="-91433" y="30002512"/>
            <a:chExt cx="21459528" cy="602923"/>
          </a:xfrm>
        </p:grpSpPr>
        <p:pic>
          <p:nvPicPr>
            <p:cNvPr id="79" name="Imagem 4">
              <a:extLst>
                <a:ext uri="{FF2B5EF4-FFF2-40B4-BE49-F238E27FC236}">
                  <a16:creationId xmlns:a16="http://schemas.microsoft.com/office/drawing/2014/main" id="{82DA0CD5-36E7-42C5-9898-21469F6A79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35993"/>
            <a:stretch/>
          </p:blipFill>
          <p:spPr>
            <a:xfrm>
              <a:off x="17767695" y="30058416"/>
              <a:ext cx="1814297" cy="383986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53A3B510-95D0-41DF-9EFA-5334493B4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57808" y="30002512"/>
              <a:ext cx="1610287" cy="49579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73E0EC-96F9-476B-B0EF-A5D511DEC2C6}"/>
                </a:ext>
              </a:extLst>
            </p:cNvPr>
            <p:cNvSpPr txBox="1"/>
            <p:nvPr/>
          </p:nvSpPr>
          <p:spPr>
            <a:xfrm>
              <a:off x="16516647" y="30014483"/>
              <a:ext cx="1290864" cy="502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666" dirty="0" err="1"/>
                <a:t>Apoio</a:t>
              </a:r>
              <a:r>
                <a:rPr lang="en-US" sz="2666" dirty="0"/>
                <a:t>:</a:t>
              </a:r>
            </a:p>
          </p:txBody>
        </p:sp>
        <p:pic>
          <p:nvPicPr>
            <p:cNvPr id="86" name="Imagem 10">
              <a:extLst>
                <a:ext uri="{FF2B5EF4-FFF2-40B4-BE49-F238E27FC236}">
                  <a16:creationId xmlns:a16="http://schemas.microsoft.com/office/drawing/2014/main" id="{4D665617-7500-4060-9E28-CC3C1568E8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234" b="43372"/>
            <a:stretch/>
          </p:blipFill>
          <p:spPr>
            <a:xfrm>
              <a:off x="-91433" y="30014483"/>
              <a:ext cx="16641112" cy="590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03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6398" y="2517786"/>
            <a:ext cx="15560105" cy="1586513"/>
          </a:xfrm>
        </p:spPr>
        <p:txBody>
          <a:bodyPr>
            <a:noAutofit/>
          </a:bodyPr>
          <a:lstStyle/>
          <a:p>
            <a:pPr algn="l"/>
            <a:r>
              <a:rPr lang="pt-BR" sz="4666" b="1" dirty="0">
                <a:solidFill>
                  <a:srgbClr val="034EA2"/>
                </a:solidFill>
                <a:latin typeface="Bebas Neue" panose="020B0606020202050201" pitchFamily="34" charset="0"/>
                <a:cs typeface="Arial" panose="020B0604020202020204" pitchFamily="34" charset="0"/>
              </a:rPr>
              <a:t>XXVII</a:t>
            </a:r>
            <a:r>
              <a:rPr lang="pt-BR" sz="4666" b="1" dirty="0">
                <a:solidFill>
                  <a:srgbClr val="FF0000"/>
                </a:solidFill>
                <a:latin typeface="Bebas Neue" panose="020B0606020202050201" pitchFamily="34" charset="0"/>
                <a:cs typeface="Arial" panose="020B0604020202020204" pitchFamily="34" charset="0"/>
              </a:rPr>
              <a:t> </a:t>
            </a:r>
            <a:r>
              <a:rPr lang="pt-BR" sz="4666" b="1" dirty="0">
                <a:solidFill>
                  <a:srgbClr val="034EA2"/>
                </a:solidFill>
                <a:latin typeface="Bebas Neue" panose="020B0606020202050201" pitchFamily="34" charset="0"/>
                <a:cs typeface="Arial" panose="020B0604020202020204" pitchFamily="34" charset="0"/>
              </a:rPr>
              <a:t>Encontro de Iniciação Científica </a:t>
            </a:r>
            <a:br>
              <a:rPr lang="pt-BR" sz="4666" b="1" dirty="0">
                <a:solidFill>
                  <a:srgbClr val="034EA2"/>
                </a:solidFill>
                <a:latin typeface="Bebas Neue" panose="020B0606020202050201" pitchFamily="34" charset="0"/>
                <a:cs typeface="Arial" panose="020B0604020202020204" pitchFamily="34" charset="0"/>
              </a:rPr>
            </a:br>
            <a:r>
              <a:rPr lang="pt-BR" sz="4666" b="1" dirty="0">
                <a:solidFill>
                  <a:srgbClr val="034EA2"/>
                </a:solidFill>
                <a:latin typeface="Bebas Neue" panose="020B0606020202050201" pitchFamily="34" charset="0"/>
                <a:cs typeface="Arial" panose="020B0604020202020204" pitchFamily="34" charset="0"/>
              </a:rPr>
              <a:t>do Instituto Tecnológico de Aeronáutica</a:t>
            </a:r>
            <a:endParaRPr lang="pt-BR" sz="4666" b="1" dirty="0">
              <a:solidFill>
                <a:srgbClr val="034EA2"/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0737102" y="21420874"/>
            <a:ext cx="123157" cy="62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0951" tIns="30476" rIns="60951" bIns="30476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3666"/>
          </a:p>
        </p:txBody>
      </p:sp>
      <p:grpSp>
        <p:nvGrpSpPr>
          <p:cNvPr id="30" name="Grupo 29"/>
          <p:cNvGrpSpPr/>
          <p:nvPr/>
        </p:nvGrpSpPr>
        <p:grpSpPr>
          <a:xfrm>
            <a:off x="11844224" y="11701669"/>
            <a:ext cx="8564120" cy="6790593"/>
            <a:chOff x="23391287" y="11494484"/>
            <a:chExt cx="6070418" cy="4591954"/>
          </a:xfrm>
        </p:grpSpPr>
        <p:pic>
          <p:nvPicPr>
            <p:cNvPr id="1026" name="Imagem 9" descr="ANOMALIAS MEDIAS X QME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00812" y="11494484"/>
              <a:ext cx="3095625" cy="2324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Imagem 10" descr="NINO X QME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56555" y="11513675"/>
              <a:ext cx="3105150" cy="2333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Imagem 11" descr="NINO X Q9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1287" y="13726563"/>
              <a:ext cx="3105150" cy="2333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Imagem 7" descr="NINO X Q95 CHUVOS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56555" y="13752813"/>
              <a:ext cx="3105150" cy="2333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55990D4F-45FA-4E13-B718-3DE8474C6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67984" y="2815542"/>
            <a:ext cx="3995139" cy="1321025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2F2CBE8-E4AC-446F-B153-8C51F4107501}"/>
              </a:ext>
            </a:extLst>
          </p:cNvPr>
          <p:cNvCxnSpPr/>
          <p:nvPr/>
        </p:nvCxnSpPr>
        <p:spPr>
          <a:xfrm>
            <a:off x="780421" y="4824052"/>
            <a:ext cx="200632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C32CEF0-F0F5-4E86-8720-BF5E46B6DC9F}"/>
              </a:ext>
            </a:extLst>
          </p:cNvPr>
          <p:cNvGrpSpPr/>
          <p:nvPr/>
        </p:nvGrpSpPr>
        <p:grpSpPr>
          <a:xfrm>
            <a:off x="11189266" y="22976574"/>
            <a:ext cx="9673991" cy="1678942"/>
            <a:chOff x="16786165" y="34310190"/>
            <a:chExt cx="14513120" cy="2518783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781C6037-3CFF-46B4-9CFC-E2BEF60ED723}"/>
                </a:ext>
              </a:extLst>
            </p:cNvPr>
            <p:cNvSpPr txBox="1"/>
            <p:nvPr/>
          </p:nvSpPr>
          <p:spPr>
            <a:xfrm>
              <a:off x="16939581" y="34310190"/>
              <a:ext cx="6341602" cy="861803"/>
            </a:xfrm>
            <a:prstGeom prst="rect">
              <a:avLst/>
            </a:prstGeom>
            <a:noFill/>
          </p:spPr>
          <p:txBody>
            <a:bodyPr wrap="none" lIns="60957" tIns="30479" rIns="60957" bIns="30479" rtlCol="0">
              <a:spAutoFit/>
            </a:bodyPr>
            <a:lstStyle/>
            <a:p>
              <a:r>
                <a:rPr lang="pt-BR" sz="3333" b="1" dirty="0">
                  <a:latin typeface="Arial" panose="020B0604020202020204" pitchFamily="34" charset="0"/>
                  <a:cs typeface="Arial" panose="020B0604020202020204" pitchFamily="34" charset="0"/>
                </a:rPr>
                <a:t>AGRADECIMENTOS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26BAE6-4481-C444-B529-2CA8D807D450}"/>
                </a:ext>
              </a:extLst>
            </p:cNvPr>
            <p:cNvSpPr txBox="1"/>
            <p:nvPr/>
          </p:nvSpPr>
          <p:spPr>
            <a:xfrm>
              <a:off x="16939581" y="35505728"/>
              <a:ext cx="14228165" cy="1323245"/>
            </a:xfrm>
            <a:prstGeom prst="rect">
              <a:avLst/>
            </a:prstGeom>
            <a:noFill/>
          </p:spPr>
          <p:txBody>
            <a:bodyPr wrap="square" lIns="60957" tIns="30479" rIns="60957" bIns="30479" rtlCol="0">
              <a:spAutoFit/>
            </a:bodyPr>
            <a:lstStyle/>
            <a:p>
              <a:pPr algn="just"/>
              <a:r>
                <a:rPr lang="pt-BR" sz="2666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Cite os agradecimentos e órgãos de fomento colaboradores com a pesquisa.</a:t>
              </a:r>
              <a:endParaRPr lang="pt-BR" sz="266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05F4575C-D3A3-48C1-B67D-1E64DC48F6A5}"/>
                </a:ext>
              </a:extLst>
            </p:cNvPr>
            <p:cNvCxnSpPr>
              <a:cxnSpLocks/>
            </p:cNvCxnSpPr>
            <p:nvPr/>
          </p:nvCxnSpPr>
          <p:spPr>
            <a:xfrm>
              <a:off x="16786165" y="35212212"/>
              <a:ext cx="145131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Retângulo 43">
            <a:extLst>
              <a:ext uri="{FF2B5EF4-FFF2-40B4-BE49-F238E27FC236}">
                <a16:creationId xmlns:a16="http://schemas.microsoft.com/office/drawing/2014/main" id="{92921697-C676-4AD2-9A8C-701A5B33D8EE}"/>
              </a:ext>
            </a:extLst>
          </p:cNvPr>
          <p:cNvSpPr/>
          <p:nvPr/>
        </p:nvSpPr>
        <p:spPr>
          <a:xfrm>
            <a:off x="20863123" y="4344072"/>
            <a:ext cx="1006474" cy="2435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7" tIns="30479" rIns="60957" bIns="30479" rtlCol="0" anchor="ctr"/>
          <a:lstStyle/>
          <a:p>
            <a:pPr algn="ctr"/>
            <a:endParaRPr lang="pt-BR" sz="7333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FD8D5EA1-9412-45F2-A6A4-148FFED23639}"/>
              </a:ext>
            </a:extLst>
          </p:cNvPr>
          <p:cNvSpPr/>
          <p:nvPr/>
        </p:nvSpPr>
        <p:spPr>
          <a:xfrm>
            <a:off x="10439913" y="8499295"/>
            <a:ext cx="712628" cy="2019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7" tIns="30479" rIns="60957" bIns="30479" rtlCol="0" anchor="ctr"/>
          <a:lstStyle/>
          <a:p>
            <a:pPr algn="ctr"/>
            <a:endParaRPr lang="pt-BR" sz="7333"/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497C2EB5-B5C6-40CD-A301-2804C85574CF}"/>
              </a:ext>
            </a:extLst>
          </p:cNvPr>
          <p:cNvGrpSpPr/>
          <p:nvPr/>
        </p:nvGrpSpPr>
        <p:grpSpPr>
          <a:xfrm>
            <a:off x="11189266" y="19569572"/>
            <a:ext cx="9673991" cy="2499423"/>
            <a:chOff x="16786165" y="34310190"/>
            <a:chExt cx="14513120" cy="3749686"/>
          </a:xfrm>
        </p:grpSpPr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4CAB0EAE-DDF1-495F-9127-E92920C5E028}"/>
                </a:ext>
              </a:extLst>
            </p:cNvPr>
            <p:cNvSpPr txBox="1"/>
            <p:nvPr/>
          </p:nvSpPr>
          <p:spPr>
            <a:xfrm>
              <a:off x="16939581" y="34310190"/>
              <a:ext cx="4713033" cy="861803"/>
            </a:xfrm>
            <a:prstGeom prst="rect">
              <a:avLst/>
            </a:prstGeom>
            <a:noFill/>
          </p:spPr>
          <p:txBody>
            <a:bodyPr wrap="none" lIns="60957" tIns="30479" rIns="60957" bIns="30479" rtlCol="0">
              <a:spAutoFit/>
            </a:bodyPr>
            <a:lstStyle/>
            <a:p>
              <a:r>
                <a:rPr lang="pt-BR" sz="3333" b="1" dirty="0">
                  <a:latin typeface="Arial" panose="020B0604020202020204" pitchFamily="34" charset="0"/>
                  <a:cs typeface="Arial" panose="020B0604020202020204" pitchFamily="34" charset="0"/>
                </a:rPr>
                <a:t>CONCLUSÕES</a:t>
              </a:r>
            </a:p>
          </p:txBody>
        </p:sp>
        <p:sp>
          <p:nvSpPr>
            <p:cNvPr id="51" name="TextBox 5">
              <a:extLst>
                <a:ext uri="{FF2B5EF4-FFF2-40B4-BE49-F238E27FC236}">
                  <a16:creationId xmlns:a16="http://schemas.microsoft.com/office/drawing/2014/main" id="{323A26C8-80E7-49B7-AC37-D36FA24D06C3}"/>
                </a:ext>
              </a:extLst>
            </p:cNvPr>
            <p:cNvSpPr txBox="1"/>
            <p:nvPr/>
          </p:nvSpPr>
          <p:spPr>
            <a:xfrm>
              <a:off x="16939581" y="35505728"/>
              <a:ext cx="14228165" cy="2554148"/>
            </a:xfrm>
            <a:prstGeom prst="rect">
              <a:avLst/>
            </a:prstGeom>
            <a:noFill/>
          </p:spPr>
          <p:txBody>
            <a:bodyPr wrap="square" lIns="60957" tIns="30479" rIns="60957" bIns="30479" rtlCol="0">
              <a:spAutoFit/>
            </a:bodyPr>
            <a:lstStyle/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Elenque as principais conclusões do seu trabalho. Além disso, podem ser incluídas pesquisas futuras, direcionamentos para autores da mesma área e contribuições. </a:t>
              </a:r>
            </a:p>
          </p:txBody>
        </p: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40D6127E-B632-443A-A366-466754E7CD19}"/>
                </a:ext>
              </a:extLst>
            </p:cNvPr>
            <p:cNvCxnSpPr>
              <a:cxnSpLocks/>
            </p:cNvCxnSpPr>
            <p:nvPr/>
          </p:nvCxnSpPr>
          <p:spPr>
            <a:xfrm>
              <a:off x="16786165" y="35212212"/>
              <a:ext cx="145131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06FFA143-7945-49BC-9904-307E2B6985C5}"/>
              </a:ext>
            </a:extLst>
          </p:cNvPr>
          <p:cNvGrpSpPr/>
          <p:nvPr/>
        </p:nvGrpSpPr>
        <p:grpSpPr>
          <a:xfrm>
            <a:off x="11169695" y="8275840"/>
            <a:ext cx="9673991" cy="2909664"/>
            <a:chOff x="16786165" y="34310190"/>
            <a:chExt cx="14513120" cy="4365138"/>
          </a:xfrm>
        </p:grpSpPr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07B0ADB4-4DE5-4B18-BA60-FC4FE54009B9}"/>
                </a:ext>
              </a:extLst>
            </p:cNvPr>
            <p:cNvSpPr txBox="1"/>
            <p:nvPr/>
          </p:nvSpPr>
          <p:spPr>
            <a:xfrm>
              <a:off x="16939581" y="34310190"/>
              <a:ext cx="9816813" cy="1692921"/>
            </a:xfrm>
            <a:prstGeom prst="rect">
              <a:avLst/>
            </a:prstGeom>
            <a:noFill/>
          </p:spPr>
          <p:txBody>
            <a:bodyPr wrap="none" lIns="60957" tIns="30479" rIns="60957" bIns="30479" rtlCol="0">
              <a:spAutoFit/>
            </a:bodyPr>
            <a:lstStyle/>
            <a:p>
              <a:r>
                <a:rPr lang="pt-BR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RESULTADOS E DISCUSSÃO</a:t>
              </a:r>
            </a:p>
            <a:p>
              <a:endParaRPr lang="pt-BR" sz="333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">
              <a:extLst>
                <a:ext uri="{FF2B5EF4-FFF2-40B4-BE49-F238E27FC236}">
                  <a16:creationId xmlns:a16="http://schemas.microsoft.com/office/drawing/2014/main" id="{23AD8200-E900-415F-9936-D38F1D688892}"/>
                </a:ext>
              </a:extLst>
            </p:cNvPr>
            <p:cNvSpPr txBox="1"/>
            <p:nvPr/>
          </p:nvSpPr>
          <p:spPr>
            <a:xfrm>
              <a:off x="16939581" y="35505728"/>
              <a:ext cx="14228165" cy="3169600"/>
            </a:xfrm>
            <a:prstGeom prst="rect">
              <a:avLst/>
            </a:prstGeom>
            <a:noFill/>
          </p:spPr>
          <p:txBody>
            <a:bodyPr wrap="square" lIns="60957" tIns="30479" rIns="60957" bIns="30479" rtlCol="0">
              <a:spAutoFit/>
            </a:bodyPr>
            <a:lstStyle/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Os resultados podem estar discutidos brevemente utilizando-se de figuras e fluxogramas. Lembre-se de apresentar os resultados mais relevantes da sua pesquisa. Se a pesquisa ainda estiver em andamento apresente os resultados esperados e os avanços até o momento. </a:t>
              </a:r>
              <a:endParaRPr lang="en-US" sz="266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BA64F64-47D1-4E4C-A7AA-D22611C664EF}"/>
                </a:ext>
              </a:extLst>
            </p:cNvPr>
            <p:cNvCxnSpPr>
              <a:cxnSpLocks/>
            </p:cNvCxnSpPr>
            <p:nvPr/>
          </p:nvCxnSpPr>
          <p:spPr>
            <a:xfrm>
              <a:off x="16786165" y="35212212"/>
              <a:ext cx="145131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87949B97-55F7-4ABA-B2CA-6397391D37F7}"/>
              </a:ext>
            </a:extLst>
          </p:cNvPr>
          <p:cNvGrpSpPr/>
          <p:nvPr/>
        </p:nvGrpSpPr>
        <p:grpSpPr>
          <a:xfrm>
            <a:off x="786557" y="8307991"/>
            <a:ext cx="9673991" cy="2909665"/>
            <a:chOff x="16786165" y="34310190"/>
            <a:chExt cx="14513120" cy="4365138"/>
          </a:xfrm>
        </p:grpSpPr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24EA8B5F-6BE0-4AD9-8106-E2FD5C6F6D6C}"/>
                </a:ext>
              </a:extLst>
            </p:cNvPr>
            <p:cNvSpPr txBox="1"/>
            <p:nvPr/>
          </p:nvSpPr>
          <p:spPr>
            <a:xfrm>
              <a:off x="16939581" y="34310190"/>
              <a:ext cx="4878966" cy="923462"/>
            </a:xfrm>
            <a:prstGeom prst="rect">
              <a:avLst/>
            </a:prstGeom>
            <a:noFill/>
          </p:spPr>
          <p:txBody>
            <a:bodyPr wrap="none" lIns="60957" tIns="30479" rIns="60957" bIns="30479" rtlCol="0">
              <a:spAutoFit/>
            </a:bodyPr>
            <a:lstStyle/>
            <a:p>
              <a:r>
                <a:rPr lang="pt-BR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INTRODUÇÃO</a:t>
              </a:r>
            </a:p>
          </p:txBody>
        </p:sp>
        <p:sp>
          <p:nvSpPr>
            <p:cNvPr id="59" name="TextBox 5">
              <a:extLst>
                <a:ext uri="{FF2B5EF4-FFF2-40B4-BE49-F238E27FC236}">
                  <a16:creationId xmlns:a16="http://schemas.microsoft.com/office/drawing/2014/main" id="{9B6DAD3D-A2AA-44C3-A277-3983C1A98EAE}"/>
                </a:ext>
              </a:extLst>
            </p:cNvPr>
            <p:cNvSpPr txBox="1"/>
            <p:nvPr/>
          </p:nvSpPr>
          <p:spPr>
            <a:xfrm>
              <a:off x="16939581" y="35505728"/>
              <a:ext cx="14228165" cy="3169600"/>
            </a:xfrm>
            <a:prstGeom prst="rect">
              <a:avLst/>
            </a:prstGeom>
            <a:noFill/>
          </p:spPr>
          <p:txBody>
            <a:bodyPr wrap="square" lIns="60957" tIns="30479" rIns="60957" bIns="30479" rtlCol="0">
              <a:spAutoFit/>
            </a:bodyPr>
            <a:lstStyle/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Certifique-se de incluir os seguintes itens: </a:t>
              </a:r>
            </a:p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	- Contextualização do tema;</a:t>
              </a:r>
            </a:p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	- Justificativa da pesquisa;</a:t>
              </a:r>
            </a:p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	- Pergunta de pesquisa;</a:t>
              </a:r>
            </a:p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	- Objetivo geral e objetivos específicos.</a:t>
              </a: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DFF03F3B-16BE-489C-B229-74494134340F}"/>
                </a:ext>
              </a:extLst>
            </p:cNvPr>
            <p:cNvCxnSpPr>
              <a:cxnSpLocks/>
            </p:cNvCxnSpPr>
            <p:nvPr/>
          </p:nvCxnSpPr>
          <p:spPr>
            <a:xfrm>
              <a:off x="16786165" y="35212212"/>
              <a:ext cx="145131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Retângulo 60">
            <a:extLst>
              <a:ext uri="{FF2B5EF4-FFF2-40B4-BE49-F238E27FC236}">
                <a16:creationId xmlns:a16="http://schemas.microsoft.com/office/drawing/2014/main" id="{4A6B7E00-0913-421D-ADA2-3649F956305F}"/>
              </a:ext>
            </a:extLst>
          </p:cNvPr>
          <p:cNvSpPr/>
          <p:nvPr/>
        </p:nvSpPr>
        <p:spPr>
          <a:xfrm>
            <a:off x="-244362" y="4481631"/>
            <a:ext cx="1006474" cy="2394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7" tIns="30479" rIns="60957" bIns="30479" rtlCol="0" anchor="ctr"/>
          <a:lstStyle/>
          <a:p>
            <a:pPr algn="ctr"/>
            <a:endParaRPr lang="pt-BR" sz="7333"/>
          </a:p>
        </p:txBody>
      </p: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BB071273-07F9-482A-9656-6F330522E4E1}"/>
              </a:ext>
            </a:extLst>
          </p:cNvPr>
          <p:cNvGrpSpPr/>
          <p:nvPr/>
        </p:nvGrpSpPr>
        <p:grpSpPr>
          <a:xfrm>
            <a:off x="799857" y="12842909"/>
            <a:ext cx="9673991" cy="1678942"/>
            <a:chOff x="16786165" y="34310190"/>
            <a:chExt cx="14513120" cy="2518783"/>
          </a:xfrm>
        </p:grpSpPr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EEEEFCDA-38A9-4F8F-AC2F-C6DC566C03E1}"/>
                </a:ext>
              </a:extLst>
            </p:cNvPr>
            <p:cNvSpPr txBox="1"/>
            <p:nvPr/>
          </p:nvSpPr>
          <p:spPr>
            <a:xfrm>
              <a:off x="16939581" y="34310190"/>
              <a:ext cx="4147889" cy="923462"/>
            </a:xfrm>
            <a:prstGeom prst="rect">
              <a:avLst/>
            </a:prstGeom>
            <a:noFill/>
          </p:spPr>
          <p:txBody>
            <a:bodyPr wrap="none" lIns="60957" tIns="30479" rIns="60957" bIns="30479" rtlCol="0">
              <a:spAutoFit/>
            </a:bodyPr>
            <a:lstStyle/>
            <a:p>
              <a:r>
                <a:rPr lang="pt-BR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OBJETIVOS</a:t>
              </a:r>
            </a:p>
          </p:txBody>
        </p:sp>
        <p:sp>
          <p:nvSpPr>
            <p:cNvPr id="64" name="TextBox 5">
              <a:extLst>
                <a:ext uri="{FF2B5EF4-FFF2-40B4-BE49-F238E27FC236}">
                  <a16:creationId xmlns:a16="http://schemas.microsoft.com/office/drawing/2014/main" id="{ADC984F4-CE4A-42AB-A10A-95998E6D7F8C}"/>
                </a:ext>
              </a:extLst>
            </p:cNvPr>
            <p:cNvSpPr txBox="1"/>
            <p:nvPr/>
          </p:nvSpPr>
          <p:spPr>
            <a:xfrm>
              <a:off x="16939581" y="35505728"/>
              <a:ext cx="14228165" cy="1323245"/>
            </a:xfrm>
            <a:prstGeom prst="rect">
              <a:avLst/>
            </a:prstGeom>
            <a:noFill/>
          </p:spPr>
          <p:txBody>
            <a:bodyPr wrap="square" lIns="60957" tIns="30479" rIns="60957" bIns="30479" rtlCol="0">
              <a:spAutoFit/>
            </a:bodyPr>
            <a:lstStyle/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Apresente os objetivos gerais e os objetivos específicos de sua pesquisa.</a:t>
              </a:r>
            </a:p>
          </p:txBody>
        </p: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36D514EA-4B6E-4A46-B20A-C54B747C04D5}"/>
                </a:ext>
              </a:extLst>
            </p:cNvPr>
            <p:cNvCxnSpPr>
              <a:cxnSpLocks/>
            </p:cNvCxnSpPr>
            <p:nvPr/>
          </p:nvCxnSpPr>
          <p:spPr>
            <a:xfrm>
              <a:off x="16786165" y="35212212"/>
              <a:ext cx="145131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773ED745-2424-4A5E-82F1-990B18A065BC}"/>
              </a:ext>
            </a:extLst>
          </p:cNvPr>
          <p:cNvGrpSpPr/>
          <p:nvPr/>
        </p:nvGrpSpPr>
        <p:grpSpPr>
          <a:xfrm>
            <a:off x="779266" y="17272507"/>
            <a:ext cx="9673991" cy="2499423"/>
            <a:chOff x="16786165" y="34310190"/>
            <a:chExt cx="14513120" cy="3749686"/>
          </a:xfrm>
        </p:grpSpPr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AD313BAE-5048-4AD7-9972-217747236EFF}"/>
                </a:ext>
              </a:extLst>
            </p:cNvPr>
            <p:cNvSpPr txBox="1"/>
            <p:nvPr/>
          </p:nvSpPr>
          <p:spPr>
            <a:xfrm>
              <a:off x="16939581" y="34310190"/>
              <a:ext cx="5405149" cy="923462"/>
            </a:xfrm>
            <a:prstGeom prst="rect">
              <a:avLst/>
            </a:prstGeom>
            <a:noFill/>
          </p:spPr>
          <p:txBody>
            <a:bodyPr wrap="none" lIns="60957" tIns="30479" rIns="60957" bIns="30479" rtlCol="0">
              <a:spAutoFit/>
            </a:bodyPr>
            <a:lstStyle/>
            <a:p>
              <a:r>
                <a:rPr lang="pt-BR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METODOLOGIA</a:t>
              </a:r>
            </a:p>
          </p:txBody>
        </p:sp>
        <p:sp>
          <p:nvSpPr>
            <p:cNvPr id="68" name="TextBox 5">
              <a:extLst>
                <a:ext uri="{FF2B5EF4-FFF2-40B4-BE49-F238E27FC236}">
                  <a16:creationId xmlns:a16="http://schemas.microsoft.com/office/drawing/2014/main" id="{2F3FD0C9-3BE7-429D-9C0A-6172FE764098}"/>
                </a:ext>
              </a:extLst>
            </p:cNvPr>
            <p:cNvSpPr txBox="1"/>
            <p:nvPr/>
          </p:nvSpPr>
          <p:spPr>
            <a:xfrm>
              <a:off x="16939581" y="35505728"/>
              <a:ext cx="14228165" cy="2554148"/>
            </a:xfrm>
            <a:prstGeom prst="rect">
              <a:avLst/>
            </a:prstGeom>
            <a:noFill/>
          </p:spPr>
          <p:txBody>
            <a:bodyPr wrap="square" lIns="60957" tIns="30479" rIns="60957" bIns="30479" rtlCol="0">
              <a:spAutoFit/>
            </a:bodyPr>
            <a:lstStyle/>
            <a:p>
              <a:pPr algn="just"/>
              <a:r>
                <a:rPr lang="pt-BR" sz="2666" dirty="0">
                  <a:latin typeface="Arial" panose="020B0604020202020204" pitchFamily="34" charset="0"/>
                  <a:cs typeface="Arial" panose="020B0604020202020204" pitchFamily="34" charset="0"/>
                </a:rPr>
                <a:t>A metodologia deve ser descrita através de textos, figuras, e fluxogramas. Assim, a apresentação se torna mais fluida e didática para aqueles que assistem. Exemplo de equacionamento:</a:t>
              </a:r>
              <a:endParaRPr lang="en-US" sz="266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ADB58502-DF97-4EC6-86C3-1EE4BA61F6D6}"/>
                </a:ext>
              </a:extLst>
            </p:cNvPr>
            <p:cNvCxnSpPr>
              <a:cxnSpLocks/>
            </p:cNvCxnSpPr>
            <p:nvPr/>
          </p:nvCxnSpPr>
          <p:spPr>
            <a:xfrm>
              <a:off x="16786165" y="35212212"/>
              <a:ext cx="145131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DB453787-8046-423B-9FEB-3ED5AA051611}"/>
              </a:ext>
            </a:extLst>
          </p:cNvPr>
          <p:cNvSpPr txBox="1"/>
          <p:nvPr/>
        </p:nvSpPr>
        <p:spPr>
          <a:xfrm>
            <a:off x="13118745" y="18511204"/>
            <a:ext cx="6169406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33" dirty="0"/>
              <a:t>FIGURA 1: Nome da figura  </a:t>
            </a:r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F0F3036F-0F9D-4428-9F7C-835962C83D2F}"/>
              </a:ext>
            </a:extLst>
          </p:cNvPr>
          <p:cNvGrpSpPr/>
          <p:nvPr/>
        </p:nvGrpSpPr>
        <p:grpSpPr>
          <a:xfrm>
            <a:off x="11169695" y="25755864"/>
            <a:ext cx="9673991" cy="4038691"/>
            <a:chOff x="16786165" y="34310190"/>
            <a:chExt cx="14513120" cy="6058927"/>
          </a:xfrm>
        </p:grpSpPr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5E30BC90-CD6A-4A73-870E-E720746F5BE6}"/>
                </a:ext>
              </a:extLst>
            </p:cNvPr>
            <p:cNvSpPr txBox="1"/>
            <p:nvPr/>
          </p:nvSpPr>
          <p:spPr>
            <a:xfrm>
              <a:off x="16939581" y="34310190"/>
              <a:ext cx="10491905" cy="861803"/>
            </a:xfrm>
            <a:prstGeom prst="rect">
              <a:avLst/>
            </a:prstGeom>
            <a:noFill/>
          </p:spPr>
          <p:txBody>
            <a:bodyPr wrap="none" lIns="60957" tIns="30479" rIns="60957" bIns="30479" rtlCol="0">
              <a:spAutoFit/>
            </a:bodyPr>
            <a:lstStyle/>
            <a:p>
              <a:r>
                <a:rPr lang="pt-BR" sz="3333" b="1" dirty="0">
                  <a:latin typeface="Arial" panose="020B0604020202020204" pitchFamily="34" charset="0"/>
                  <a:cs typeface="Arial" panose="020B0604020202020204" pitchFamily="34" charset="0"/>
                </a:rPr>
                <a:t>REFERÊNCIAS BIBLIOGRÁFICAS</a:t>
              </a:r>
            </a:p>
          </p:txBody>
        </p:sp>
        <p:sp>
          <p:nvSpPr>
            <p:cNvPr id="77" name="TextBox 5">
              <a:extLst>
                <a:ext uri="{FF2B5EF4-FFF2-40B4-BE49-F238E27FC236}">
                  <a16:creationId xmlns:a16="http://schemas.microsoft.com/office/drawing/2014/main" id="{F5F8721A-DAD2-4F91-9410-0004D4452BBA}"/>
                </a:ext>
              </a:extLst>
            </p:cNvPr>
            <p:cNvSpPr txBox="1"/>
            <p:nvPr/>
          </p:nvSpPr>
          <p:spPr>
            <a:xfrm>
              <a:off x="16939581" y="35505728"/>
              <a:ext cx="14228165" cy="4863389"/>
            </a:xfrm>
            <a:prstGeom prst="rect">
              <a:avLst/>
            </a:prstGeom>
            <a:noFill/>
          </p:spPr>
          <p:txBody>
            <a:bodyPr wrap="square" lIns="60957" tIns="30479" rIns="60957" bIns="30479" rtlCol="0">
              <a:spAutoFit/>
            </a:bodyPr>
            <a:lstStyle/>
            <a:p>
              <a:pPr marL="304770" indent="-304770" algn="just"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FOSTER, J., “A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Parametric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Orbital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Debris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Collision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Probability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Maneuver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Rate for Space Vehicles,”NASAJSC-25898,European Space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Agency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Aug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1992.</a:t>
              </a:r>
            </a:p>
            <a:p>
              <a:pPr marL="304770" indent="-304770" algn="just"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AKELLA, M.R.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ALFRIEND, K.T., “The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Probability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Collision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Between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Space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Objects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”, AIAA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Journal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Guidance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Dynamics, Vol. 23, No. 5, pp. 769-772,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September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2000.</a:t>
              </a:r>
            </a:p>
            <a:p>
              <a:pPr marL="304770" indent="-304770" algn="just"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HILL, K., SABOL, C.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ALFRIEND, K.T., “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Comparison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Covariance-Based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Track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Association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Approaches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Simulated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Radar Data,” AAS J.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Astronautical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Sciences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Vol. 59, Nos. 1 &amp; 2, Jan-</a:t>
              </a:r>
              <a:r>
                <a:rPr lang="pt-BR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June</a:t>
              </a:r>
              <a:r>
                <a:rPr lang="pt-B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2012, pp. 287-306.</a:t>
              </a:r>
            </a:p>
            <a:p>
              <a:pPr algn="just"/>
              <a:endParaRPr lang="pt-BR" sz="266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5FA32C1D-BF63-4E67-B1A6-295F90314511}"/>
                </a:ext>
              </a:extLst>
            </p:cNvPr>
            <p:cNvCxnSpPr>
              <a:cxnSpLocks/>
            </p:cNvCxnSpPr>
            <p:nvPr/>
          </p:nvCxnSpPr>
          <p:spPr>
            <a:xfrm>
              <a:off x="16786165" y="35212212"/>
              <a:ext cx="145131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6F4358EF-1A1D-420A-BB31-4695FD36FAA9}"/>
              </a:ext>
            </a:extLst>
          </p:cNvPr>
          <p:cNvSpPr txBox="1"/>
          <p:nvPr/>
        </p:nvSpPr>
        <p:spPr>
          <a:xfrm>
            <a:off x="664170" y="4989667"/>
            <a:ext cx="20083856" cy="353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666" b="1" dirty="0">
                <a:latin typeface="Arial" panose="020B0604020202020204" pitchFamily="34" charset="0"/>
                <a:cs typeface="Arial" panose="020B0604020202020204" pitchFamily="34" charset="0"/>
              </a:rPr>
              <a:t>TÍTULO DO PROJETO EM LETRA MAIÚSCULA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133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666" b="1" dirty="0">
                <a:latin typeface="Arial" panose="020B0604020202020204" pitchFamily="34" charset="0"/>
                <a:cs typeface="Arial" panose="020B0604020202020204" pitchFamily="34" charset="0"/>
              </a:rPr>
              <a:t>Autor¹, </a:t>
            </a:r>
            <a:r>
              <a:rPr lang="pt-BR" sz="2666" dirty="0">
                <a:latin typeface="Arial" panose="020B0604020202020204" pitchFamily="34" charset="0"/>
                <a:cs typeface="Arial" panose="020B0604020202020204" pitchFamily="34" charset="0"/>
              </a:rPr>
              <a:t>Coorientador², Orientador³</a:t>
            </a:r>
          </a:p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666" dirty="0">
                <a:latin typeface="Arial" panose="020B0604020202020204" pitchFamily="34" charset="0"/>
                <a:cs typeface="Arial" panose="020B0604020202020204" pitchFamily="34" charset="0"/>
              </a:rPr>
              <a:t>¹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Instituição, Cidade (sigla Estado), Brasil</a:t>
            </a:r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² Instituição, Cidade (sigla Estado), Brasil</a:t>
            </a:r>
            <a:endParaRPr lang="pt-BR" sz="2000" dirty="0"/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³ Instituição, Cidade (sigla Estado), Brasil</a:t>
            </a:r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Contato: e-mail de contato</a:t>
            </a:r>
            <a:endParaRPr lang="pt-BR" sz="2000" dirty="0"/>
          </a:p>
          <a:p>
            <a:pPr algn="ctr"/>
            <a:endParaRPr lang="pt-BR" sz="266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Imagem 72">
            <a:extLst>
              <a:ext uri="{FF2B5EF4-FFF2-40B4-BE49-F238E27FC236}">
                <a16:creationId xmlns:a16="http://schemas.microsoft.com/office/drawing/2014/main" id="{FCE00776-4520-4873-A754-D868BC16DF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096" y="2544064"/>
            <a:ext cx="3707018" cy="14139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74663458-6C9D-469C-B3CC-943A6E50F499}"/>
                  </a:ext>
                </a:extLst>
              </p:cNvPr>
              <p:cNvSpPr txBox="1"/>
              <p:nvPr/>
            </p:nvSpPr>
            <p:spPr>
              <a:xfrm>
                <a:off x="4786684" y="20419180"/>
                <a:ext cx="1613711" cy="512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333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3333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3333" i="1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pt-BR" sz="333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333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sz="3333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3333" dirty="0"/>
              </a:p>
            </p:txBody>
          </p:sp>
        </mc:Choice>
        <mc:Fallback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74663458-6C9D-469C-B3CC-943A6E50F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684" y="20419180"/>
                <a:ext cx="1613711" cy="5128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CaixaDeTexto 87">
            <a:extLst>
              <a:ext uri="{FF2B5EF4-FFF2-40B4-BE49-F238E27FC236}">
                <a16:creationId xmlns:a16="http://schemas.microsoft.com/office/drawing/2014/main" id="{FB91EB30-0E4A-4A3C-BE02-C362967211BD}"/>
              </a:ext>
            </a:extLst>
          </p:cNvPr>
          <p:cNvSpPr txBox="1"/>
          <p:nvPr/>
        </p:nvSpPr>
        <p:spPr>
          <a:xfrm>
            <a:off x="2559440" y="22825184"/>
            <a:ext cx="6169406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33" dirty="0"/>
              <a:t>TABELA 1: Nome da tabela</a:t>
            </a:r>
          </a:p>
        </p:txBody>
      </p:sp>
      <p:graphicFrame>
        <p:nvGraphicFramePr>
          <p:cNvPr id="85" name="Tabela 85">
            <a:extLst>
              <a:ext uri="{FF2B5EF4-FFF2-40B4-BE49-F238E27FC236}">
                <a16:creationId xmlns:a16="http://schemas.microsoft.com/office/drawing/2014/main" id="{F93DF03D-BC9D-4B03-A160-6576F1F3395B}"/>
              </a:ext>
            </a:extLst>
          </p:cNvPr>
          <p:cNvGraphicFramePr>
            <a:graphicFrameLocks noGrp="1"/>
          </p:cNvGraphicFramePr>
          <p:nvPr/>
        </p:nvGraphicFramePr>
        <p:xfrm>
          <a:off x="1527331" y="23522940"/>
          <a:ext cx="8180144" cy="3278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0072">
                  <a:extLst>
                    <a:ext uri="{9D8B030D-6E8A-4147-A177-3AD203B41FA5}">
                      <a16:colId xmlns:a16="http://schemas.microsoft.com/office/drawing/2014/main" val="3399610739"/>
                    </a:ext>
                  </a:extLst>
                </a:gridCol>
                <a:gridCol w="4090072">
                  <a:extLst>
                    <a:ext uri="{9D8B030D-6E8A-4147-A177-3AD203B41FA5}">
                      <a16:colId xmlns:a16="http://schemas.microsoft.com/office/drawing/2014/main" val="3740351405"/>
                    </a:ext>
                  </a:extLst>
                </a:gridCol>
              </a:tblGrid>
              <a:tr h="689059"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Mês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Velocidade [m/s]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331875"/>
                  </a:ext>
                </a:extLst>
              </a:tr>
              <a:tr h="621238"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Janeiro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1,3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83006539"/>
                  </a:ext>
                </a:extLst>
              </a:tr>
              <a:tr h="671976"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Fevereiro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5,5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/>
                </a:tc>
                <a:extLst>
                  <a:ext uri="{0D108BD9-81ED-4DB2-BD59-A6C34878D82A}">
                    <a16:rowId xmlns:a16="http://schemas.microsoft.com/office/drawing/2014/main" val="3600120328"/>
                  </a:ext>
                </a:extLst>
              </a:tr>
              <a:tr h="623978"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Março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7,0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/>
                </a:tc>
                <a:extLst>
                  <a:ext uri="{0D108BD9-81ED-4DB2-BD59-A6C34878D82A}">
                    <a16:rowId xmlns:a16="http://schemas.microsoft.com/office/drawing/2014/main" val="1959035488"/>
                  </a:ext>
                </a:extLst>
              </a:tr>
              <a:tr h="671976"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Abril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0,5</a:t>
                      </a:r>
                      <a:endParaRPr lang="pt-BR"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23996" marB="2399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708064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5017DA0-CCC2-4F5E-857C-81B152D7F08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068" y="2520634"/>
            <a:ext cx="2292417" cy="1648304"/>
          </a:xfrm>
          <a:prstGeom prst="rect">
            <a:avLst/>
          </a:prstGeom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7BE0A3C2-FD96-491C-99AA-0FC7FE296EAA}"/>
              </a:ext>
            </a:extLst>
          </p:cNvPr>
          <p:cNvSpPr txBox="1"/>
          <p:nvPr/>
        </p:nvSpPr>
        <p:spPr>
          <a:xfrm>
            <a:off x="779266" y="4009777"/>
            <a:ext cx="11064958" cy="502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666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e 27 de maio de 2022 - São José dos Campos, SP</a:t>
            </a:r>
            <a:endParaRPr lang="pt-BR" sz="2666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05DA8EE-4F43-4680-8D06-308EA343E22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34" b="43372"/>
          <a:stretch/>
        </p:blipFill>
        <p:spPr>
          <a:xfrm>
            <a:off x="-3536" y="1799096"/>
            <a:ext cx="21603060" cy="549815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D6DC1868-7BEC-4380-A2AA-CCBC53EDAD0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34" b="43372"/>
          <a:stretch/>
        </p:blipFill>
        <p:spPr>
          <a:xfrm>
            <a:off x="-3536" y="30074519"/>
            <a:ext cx="21615352" cy="54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69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786</Words>
  <Application>Microsoft Office PowerPoint</Application>
  <PresentationFormat>Custom</PresentationFormat>
  <Paragraphs>87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Bebas Neue</vt:lpstr>
      <vt:lpstr>Calibri</vt:lpstr>
      <vt:lpstr>Cambria Math</vt:lpstr>
      <vt:lpstr>Gadugi</vt:lpstr>
      <vt:lpstr>Tema do Office</vt:lpstr>
      <vt:lpstr>PowerPoint Presentation</vt:lpstr>
      <vt:lpstr>XXVII Encontro de Iniciação Científica  do Instituto Tecnológico de Aeronáutica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Prof. Willer</cp:lastModifiedBy>
  <cp:revision>72</cp:revision>
  <cp:lastPrinted>2018-06-15T23:41:11Z</cp:lastPrinted>
  <dcterms:created xsi:type="dcterms:W3CDTF">2017-08-16T00:26:54Z</dcterms:created>
  <dcterms:modified xsi:type="dcterms:W3CDTF">2022-05-07T15:02:10Z</dcterms:modified>
</cp:coreProperties>
</file>