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8288000" cy="10287000"/>
  <p:notesSz cx="6858000" cy="9144000"/>
  <p:embeddedFontLst>
    <p:embeddedFont>
      <p:font typeface="Canva Sans 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956739" y="2946265"/>
            <a:ext cx="331261" cy="7340735"/>
            <a:chOff x="0" y="0"/>
            <a:chExt cx="87246" cy="193336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7246" cy="1933362"/>
            </a:xfrm>
            <a:custGeom>
              <a:avLst/>
              <a:gdLst/>
              <a:ahLst/>
              <a:cxnLst/>
              <a:rect l="l" t="t" r="r" b="b"/>
              <a:pathLst>
                <a:path w="87246" h="1933362">
                  <a:moveTo>
                    <a:pt x="0" y="0"/>
                  </a:moveTo>
                  <a:lnTo>
                    <a:pt x="87246" y="0"/>
                  </a:lnTo>
                  <a:lnTo>
                    <a:pt x="87246" y="1933362"/>
                  </a:lnTo>
                  <a:lnTo>
                    <a:pt x="0" y="1933362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7246" cy="1971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15860" y="4323001"/>
            <a:ext cx="9656280" cy="1111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1">
                <a:solidFill>
                  <a:srgbClr val="2E2E2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Workmates</a:t>
            </a:r>
          </a:p>
        </p:txBody>
      </p:sp>
      <p:grpSp>
        <p:nvGrpSpPr>
          <p:cNvPr id="6" name="Group 6"/>
          <p:cNvGrpSpPr/>
          <p:nvPr/>
        </p:nvGrpSpPr>
        <p:grpSpPr>
          <a:xfrm rot="-5400000">
            <a:off x="5043934" y="-4722198"/>
            <a:ext cx="331261" cy="9775657"/>
            <a:chOff x="0" y="0"/>
            <a:chExt cx="87246" cy="25746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7246" cy="2574659"/>
            </a:xfrm>
            <a:custGeom>
              <a:avLst/>
              <a:gdLst/>
              <a:ahLst/>
              <a:cxnLst/>
              <a:rect l="l" t="t" r="r" b="b"/>
              <a:pathLst>
                <a:path w="87246" h="2574659">
                  <a:moveTo>
                    <a:pt x="0" y="0"/>
                  </a:moveTo>
                  <a:lnTo>
                    <a:pt x="87246" y="0"/>
                  </a:lnTo>
                  <a:lnTo>
                    <a:pt x="87246" y="2574659"/>
                  </a:lnTo>
                  <a:lnTo>
                    <a:pt x="0" y="2574659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7246" cy="261275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0" y="0"/>
            <a:ext cx="331261" cy="4857241"/>
            <a:chOff x="0" y="0"/>
            <a:chExt cx="87246" cy="127927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7246" cy="1279273"/>
            </a:xfrm>
            <a:custGeom>
              <a:avLst/>
              <a:gdLst/>
              <a:ahLst/>
              <a:cxnLst/>
              <a:rect l="l" t="t" r="r" b="b"/>
              <a:pathLst>
                <a:path w="87246" h="1279273">
                  <a:moveTo>
                    <a:pt x="0" y="0"/>
                  </a:moveTo>
                  <a:lnTo>
                    <a:pt x="87246" y="0"/>
                  </a:lnTo>
                  <a:lnTo>
                    <a:pt x="87246" y="1279273"/>
                  </a:lnTo>
                  <a:lnTo>
                    <a:pt x="0" y="127927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7246" cy="13173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0" y="4786371"/>
            <a:ext cx="331261" cy="5524484"/>
            <a:chOff x="0" y="0"/>
            <a:chExt cx="87246" cy="14550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7246" cy="1455008"/>
            </a:xfrm>
            <a:custGeom>
              <a:avLst/>
              <a:gdLst/>
              <a:ahLst/>
              <a:cxnLst/>
              <a:rect l="l" t="t" r="r" b="b"/>
              <a:pathLst>
                <a:path w="87246" h="1455008">
                  <a:moveTo>
                    <a:pt x="0" y="0"/>
                  </a:moveTo>
                  <a:lnTo>
                    <a:pt x="87246" y="0"/>
                  </a:lnTo>
                  <a:lnTo>
                    <a:pt x="87246" y="1455008"/>
                  </a:lnTo>
                  <a:lnTo>
                    <a:pt x="0" y="1455008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87246" cy="14931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4027066" y="-3929673"/>
            <a:ext cx="331261" cy="8190607"/>
            <a:chOff x="0" y="0"/>
            <a:chExt cx="87246" cy="215719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7246" cy="2157197"/>
            </a:xfrm>
            <a:custGeom>
              <a:avLst/>
              <a:gdLst/>
              <a:ahLst/>
              <a:cxnLst/>
              <a:rect l="l" t="t" r="r" b="b"/>
              <a:pathLst>
                <a:path w="87246" h="2157197">
                  <a:moveTo>
                    <a:pt x="0" y="0"/>
                  </a:moveTo>
                  <a:lnTo>
                    <a:pt x="87246" y="0"/>
                  </a:lnTo>
                  <a:lnTo>
                    <a:pt x="87246" y="2157197"/>
                  </a:lnTo>
                  <a:lnTo>
                    <a:pt x="0" y="21571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87246" cy="219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7956739" y="0"/>
            <a:ext cx="331261" cy="3012480"/>
            <a:chOff x="0" y="0"/>
            <a:chExt cx="87246" cy="79341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7246" cy="793410"/>
            </a:xfrm>
            <a:custGeom>
              <a:avLst/>
              <a:gdLst/>
              <a:ahLst/>
              <a:cxnLst/>
              <a:rect l="l" t="t" r="r" b="b"/>
              <a:pathLst>
                <a:path w="87246" h="793410">
                  <a:moveTo>
                    <a:pt x="0" y="0"/>
                  </a:moveTo>
                  <a:lnTo>
                    <a:pt x="87246" y="0"/>
                  </a:lnTo>
                  <a:lnTo>
                    <a:pt x="87246" y="793410"/>
                  </a:lnTo>
                  <a:lnTo>
                    <a:pt x="0" y="79341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87246" cy="8315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5400000">
            <a:off x="17610603" y="9775233"/>
            <a:ext cx="331261" cy="692272"/>
            <a:chOff x="0" y="0"/>
            <a:chExt cx="87246" cy="182327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7246" cy="182327"/>
            </a:xfrm>
            <a:custGeom>
              <a:avLst/>
              <a:gdLst/>
              <a:ahLst/>
              <a:cxnLst/>
              <a:rect l="l" t="t" r="r" b="b"/>
              <a:pathLst>
                <a:path w="87246" h="182327">
                  <a:moveTo>
                    <a:pt x="0" y="0"/>
                  </a:moveTo>
                  <a:lnTo>
                    <a:pt x="87246" y="0"/>
                  </a:lnTo>
                  <a:lnTo>
                    <a:pt x="87246" y="182327"/>
                  </a:lnTo>
                  <a:lnTo>
                    <a:pt x="0" y="18232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87246" cy="220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-5400000">
            <a:off x="1637154" y="8484216"/>
            <a:ext cx="331261" cy="3274307"/>
            <a:chOff x="0" y="0"/>
            <a:chExt cx="87246" cy="86236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7246" cy="862369"/>
            </a:xfrm>
            <a:custGeom>
              <a:avLst/>
              <a:gdLst/>
              <a:ahLst/>
              <a:cxnLst/>
              <a:rect l="l" t="t" r="r" b="b"/>
              <a:pathLst>
                <a:path w="87246" h="862369">
                  <a:moveTo>
                    <a:pt x="0" y="0"/>
                  </a:moveTo>
                  <a:lnTo>
                    <a:pt x="87246" y="0"/>
                  </a:lnTo>
                  <a:lnTo>
                    <a:pt x="87246" y="862369"/>
                  </a:lnTo>
                  <a:lnTo>
                    <a:pt x="0" y="862369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87246" cy="9004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5400000">
            <a:off x="10235886" y="3037756"/>
            <a:ext cx="331261" cy="14167228"/>
            <a:chOff x="0" y="0"/>
            <a:chExt cx="87246" cy="373128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7246" cy="3731286"/>
            </a:xfrm>
            <a:custGeom>
              <a:avLst/>
              <a:gdLst/>
              <a:ahLst/>
              <a:cxnLst/>
              <a:rect l="l" t="t" r="r" b="b"/>
              <a:pathLst>
                <a:path w="87246" h="3731286">
                  <a:moveTo>
                    <a:pt x="0" y="0"/>
                  </a:moveTo>
                  <a:lnTo>
                    <a:pt x="87246" y="0"/>
                  </a:lnTo>
                  <a:lnTo>
                    <a:pt x="87246" y="3731286"/>
                  </a:lnTo>
                  <a:lnTo>
                    <a:pt x="0" y="3731286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87246" cy="376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0" name="AutoShape 30"/>
          <p:cNvSpPr/>
          <p:nvPr/>
        </p:nvSpPr>
        <p:spPr>
          <a:xfrm>
            <a:off x="8911345" y="6100989"/>
            <a:ext cx="46531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1" name="TextBox 31"/>
          <p:cNvSpPr txBox="1"/>
          <p:nvPr/>
        </p:nvSpPr>
        <p:spPr>
          <a:xfrm>
            <a:off x="7213319" y="7175882"/>
            <a:ext cx="3861362" cy="372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1">
                <a:solidFill>
                  <a:srgbClr val="4D4D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Overflow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78417" y="0"/>
            <a:ext cx="8696331" cy="10287000"/>
            <a:chOff x="0" y="0"/>
            <a:chExt cx="229039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0392" cy="2709333"/>
            </a:xfrm>
            <a:custGeom>
              <a:avLst/>
              <a:gdLst/>
              <a:ahLst/>
              <a:cxnLst/>
              <a:rect l="l" t="t" r="r" b="b"/>
              <a:pathLst>
                <a:path w="2290392" h="2709333">
                  <a:moveTo>
                    <a:pt x="0" y="0"/>
                  </a:moveTo>
                  <a:lnTo>
                    <a:pt x="2290392" y="0"/>
                  </a:lnTo>
                  <a:lnTo>
                    <a:pt x="2290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9039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148291" y="2401288"/>
            <a:ext cx="14111009" cy="6857012"/>
          </a:xfrm>
          <a:custGeom>
            <a:avLst/>
            <a:gdLst/>
            <a:ahLst/>
            <a:cxnLst/>
            <a:rect l="l" t="t" r="r" b="b"/>
            <a:pathLst>
              <a:path w="14111009" h="6857012">
                <a:moveTo>
                  <a:pt x="0" y="0"/>
                </a:moveTo>
                <a:lnTo>
                  <a:pt x="14111009" y="0"/>
                </a:lnTo>
                <a:lnTo>
                  <a:pt x="14111009" y="6857012"/>
                </a:lnTo>
                <a:lnTo>
                  <a:pt x="0" y="68570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67336" y="733425"/>
            <a:ext cx="5200087" cy="105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5000" b="1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지능형 파일 검색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67428" y="0"/>
            <a:ext cx="20222856" cy="11524057"/>
            <a:chOff x="0" y="0"/>
            <a:chExt cx="5326184" cy="30351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326184" cy="3035142"/>
            </a:xfrm>
            <a:custGeom>
              <a:avLst/>
              <a:gdLst/>
              <a:ahLst/>
              <a:cxnLst/>
              <a:rect l="l" t="t" r="r" b="b"/>
              <a:pathLst>
                <a:path w="5326184" h="3035142">
                  <a:moveTo>
                    <a:pt x="0" y="0"/>
                  </a:moveTo>
                  <a:lnTo>
                    <a:pt x="5326184" y="0"/>
                  </a:lnTo>
                  <a:lnTo>
                    <a:pt x="5326184" y="3035142"/>
                  </a:lnTo>
                  <a:lnTo>
                    <a:pt x="0" y="303514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326184" cy="3073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930073">
            <a:off x="-5385423" y="931653"/>
            <a:ext cx="11474977" cy="698026"/>
            <a:chOff x="0" y="0"/>
            <a:chExt cx="3022216" cy="18384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22216" cy="183842"/>
            </a:xfrm>
            <a:custGeom>
              <a:avLst/>
              <a:gdLst/>
              <a:ahLst/>
              <a:cxnLst/>
              <a:rect l="l" t="t" r="r" b="b"/>
              <a:pathLst>
                <a:path w="3022216" h="183842">
                  <a:moveTo>
                    <a:pt x="0" y="0"/>
                  </a:moveTo>
                  <a:lnTo>
                    <a:pt x="3022216" y="0"/>
                  </a:lnTo>
                  <a:lnTo>
                    <a:pt x="3022216" y="183842"/>
                  </a:lnTo>
                  <a:lnTo>
                    <a:pt x="0" y="1838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22216" cy="221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6301561" y="4231957"/>
            <a:ext cx="5684877" cy="1642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39"/>
              </a:lnSpc>
            </a:pPr>
            <a:r>
              <a:rPr lang="en-US" sz="9599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감사합니다</a:t>
            </a:r>
          </a:p>
        </p:txBody>
      </p:sp>
      <p:grpSp>
        <p:nvGrpSpPr>
          <p:cNvPr id="9" name="Group 9"/>
          <p:cNvGrpSpPr/>
          <p:nvPr/>
        </p:nvGrpSpPr>
        <p:grpSpPr>
          <a:xfrm rot="-1930073">
            <a:off x="-3828555" y="1445808"/>
            <a:ext cx="11474977" cy="970968"/>
            <a:chOff x="0" y="0"/>
            <a:chExt cx="3022216" cy="25572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022216" cy="255728"/>
            </a:xfrm>
            <a:custGeom>
              <a:avLst/>
              <a:gdLst/>
              <a:ahLst/>
              <a:cxnLst/>
              <a:rect l="l" t="t" r="r" b="b"/>
              <a:pathLst>
                <a:path w="3022216" h="255728">
                  <a:moveTo>
                    <a:pt x="0" y="0"/>
                  </a:moveTo>
                  <a:lnTo>
                    <a:pt x="3022216" y="0"/>
                  </a:lnTo>
                  <a:lnTo>
                    <a:pt x="3022216" y="255728"/>
                  </a:lnTo>
                  <a:lnTo>
                    <a:pt x="0" y="2557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3022216" cy="2938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1930073">
            <a:off x="8968393" y="8742152"/>
            <a:ext cx="11474977" cy="970968"/>
            <a:chOff x="0" y="0"/>
            <a:chExt cx="3022216" cy="25572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22216" cy="255728"/>
            </a:xfrm>
            <a:custGeom>
              <a:avLst/>
              <a:gdLst/>
              <a:ahLst/>
              <a:cxnLst/>
              <a:rect l="l" t="t" r="r" b="b"/>
              <a:pathLst>
                <a:path w="3022216" h="255728">
                  <a:moveTo>
                    <a:pt x="0" y="0"/>
                  </a:moveTo>
                  <a:lnTo>
                    <a:pt x="3022216" y="0"/>
                  </a:lnTo>
                  <a:lnTo>
                    <a:pt x="3022216" y="255728"/>
                  </a:lnTo>
                  <a:lnTo>
                    <a:pt x="0" y="25572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022216" cy="2938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1930073">
            <a:off x="10427234" y="9580087"/>
            <a:ext cx="11474977" cy="698026"/>
            <a:chOff x="0" y="0"/>
            <a:chExt cx="3022216" cy="18384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022216" cy="183842"/>
            </a:xfrm>
            <a:custGeom>
              <a:avLst/>
              <a:gdLst/>
              <a:ahLst/>
              <a:cxnLst/>
              <a:rect l="l" t="t" r="r" b="b"/>
              <a:pathLst>
                <a:path w="3022216" h="183842">
                  <a:moveTo>
                    <a:pt x="0" y="0"/>
                  </a:moveTo>
                  <a:lnTo>
                    <a:pt x="3022216" y="0"/>
                  </a:lnTo>
                  <a:lnTo>
                    <a:pt x="3022216" y="183842"/>
                  </a:lnTo>
                  <a:lnTo>
                    <a:pt x="0" y="1838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3022216" cy="2219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5835002" y="-5835002"/>
            <a:ext cx="6617996" cy="18288000"/>
            <a:chOff x="0" y="0"/>
            <a:chExt cx="1743011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43011" cy="4816592"/>
            </a:xfrm>
            <a:custGeom>
              <a:avLst/>
              <a:gdLst/>
              <a:ahLst/>
              <a:cxnLst/>
              <a:rect l="l" t="t" r="r" b="b"/>
              <a:pathLst>
                <a:path w="1743011" h="4816592">
                  <a:moveTo>
                    <a:pt x="0" y="0"/>
                  </a:moveTo>
                  <a:lnTo>
                    <a:pt x="1743011" y="0"/>
                  </a:lnTo>
                  <a:lnTo>
                    <a:pt x="1743011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743011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1897729"/>
            <a:ext cx="4839230" cy="6491542"/>
          </a:xfrm>
          <a:custGeom>
            <a:avLst/>
            <a:gdLst/>
            <a:ahLst/>
            <a:cxnLst/>
            <a:rect l="l" t="t" r="r" b="b"/>
            <a:pathLst>
              <a:path w="4839230" h="6491542">
                <a:moveTo>
                  <a:pt x="0" y="0"/>
                </a:moveTo>
                <a:lnTo>
                  <a:pt x="4839230" y="0"/>
                </a:lnTo>
                <a:lnTo>
                  <a:pt x="4839230" y="6491542"/>
                </a:lnTo>
                <a:lnTo>
                  <a:pt x="0" y="64915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4" t="-7876" r="-1563" b="-7876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430858" y="3104268"/>
            <a:ext cx="7081682" cy="12598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360"/>
              </a:lnSpc>
            </a:pPr>
            <a:r>
              <a:rPr lang="en-US" sz="7400" b="1" u="sng">
                <a:solidFill>
                  <a:srgbClr val="55555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Workmates?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237692" y="2466845"/>
            <a:ext cx="12977684" cy="6577963"/>
          </a:xfrm>
          <a:custGeom>
            <a:avLst/>
            <a:gdLst/>
            <a:ahLst/>
            <a:cxnLst/>
            <a:rect l="l" t="t" r="r" b="b"/>
            <a:pathLst>
              <a:path w="12977684" h="6577963">
                <a:moveTo>
                  <a:pt x="0" y="0"/>
                </a:moveTo>
                <a:lnTo>
                  <a:pt x="12977684" y="0"/>
                </a:lnTo>
                <a:lnTo>
                  <a:pt x="12977684" y="6577963"/>
                </a:lnTo>
                <a:lnTo>
                  <a:pt x="0" y="6577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68606" y="1058869"/>
            <a:ext cx="3015392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spc="-100">
                <a:solidFill>
                  <a:srgbClr val="C8697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마이 페이지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645996" y="4980022"/>
            <a:ext cx="7953311" cy="3849649"/>
          </a:xfrm>
          <a:custGeom>
            <a:avLst/>
            <a:gdLst/>
            <a:ahLst/>
            <a:cxnLst/>
            <a:rect l="l" t="t" r="r" b="b"/>
            <a:pathLst>
              <a:path w="7953311" h="3849649">
                <a:moveTo>
                  <a:pt x="0" y="0"/>
                </a:moveTo>
                <a:lnTo>
                  <a:pt x="7953311" y="0"/>
                </a:lnTo>
                <a:lnTo>
                  <a:pt x="7953311" y="3849649"/>
                </a:lnTo>
                <a:lnTo>
                  <a:pt x="0" y="38496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63" t="-2385" r="-1163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880926" y="2117313"/>
            <a:ext cx="7953311" cy="3949670"/>
          </a:xfrm>
          <a:custGeom>
            <a:avLst/>
            <a:gdLst/>
            <a:ahLst/>
            <a:cxnLst/>
            <a:rect l="l" t="t" r="r" b="b"/>
            <a:pathLst>
              <a:path w="7953311" h="3949670">
                <a:moveTo>
                  <a:pt x="0" y="0"/>
                </a:moveTo>
                <a:lnTo>
                  <a:pt x="7953311" y="0"/>
                </a:lnTo>
                <a:lnTo>
                  <a:pt x="7953311" y="3949671"/>
                </a:lnTo>
                <a:lnTo>
                  <a:pt x="0" y="39496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68606" y="1058869"/>
            <a:ext cx="5480007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spc="-100">
                <a:solidFill>
                  <a:srgbClr val="79629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스케쥴러 &amp; 대시보드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168116" y="2792823"/>
            <a:ext cx="13116837" cy="6465477"/>
          </a:xfrm>
          <a:custGeom>
            <a:avLst/>
            <a:gdLst/>
            <a:ahLst/>
            <a:cxnLst/>
            <a:rect l="l" t="t" r="r" b="b"/>
            <a:pathLst>
              <a:path w="13116837" h="6465477">
                <a:moveTo>
                  <a:pt x="0" y="0"/>
                </a:moveTo>
                <a:lnTo>
                  <a:pt x="13116836" y="0"/>
                </a:lnTo>
                <a:lnTo>
                  <a:pt x="13116836" y="6465477"/>
                </a:lnTo>
                <a:lnTo>
                  <a:pt x="0" y="64654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68606" y="1058869"/>
            <a:ext cx="4086964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spc="-100">
                <a:solidFill>
                  <a:srgbClr val="FFBD7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개인/단체 채팅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2337212" cy="3086100"/>
            <a:chOff x="0" y="0"/>
            <a:chExt cx="615562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5562" cy="812800"/>
            </a:xfrm>
            <a:custGeom>
              <a:avLst/>
              <a:gdLst/>
              <a:ahLst/>
              <a:cxnLst/>
              <a:rect l="l" t="t" r="r" b="b"/>
              <a:pathLst>
                <a:path w="615562" h="812800">
                  <a:moveTo>
                    <a:pt x="0" y="0"/>
                  </a:moveTo>
                  <a:lnTo>
                    <a:pt x="615562" y="0"/>
                  </a:lnTo>
                  <a:lnTo>
                    <a:pt x="61556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15562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115856" y="4227960"/>
            <a:ext cx="1172144" cy="6059040"/>
            <a:chOff x="0" y="0"/>
            <a:chExt cx="308713" cy="159579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8713" cy="1595797"/>
            </a:xfrm>
            <a:custGeom>
              <a:avLst/>
              <a:gdLst/>
              <a:ahLst/>
              <a:cxnLst/>
              <a:rect l="l" t="t" r="r" b="b"/>
              <a:pathLst>
                <a:path w="308713" h="1595797">
                  <a:moveTo>
                    <a:pt x="0" y="0"/>
                  </a:moveTo>
                  <a:lnTo>
                    <a:pt x="308713" y="0"/>
                  </a:lnTo>
                  <a:lnTo>
                    <a:pt x="308713" y="1595797"/>
                  </a:lnTo>
                  <a:lnTo>
                    <a:pt x="0" y="1595797"/>
                  </a:lnTo>
                  <a:close/>
                </a:path>
              </a:pathLst>
            </a:custGeom>
            <a:solidFill>
              <a:srgbClr val="A3FBE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308713" cy="16338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955701" y="2525387"/>
            <a:ext cx="13541667" cy="6732913"/>
          </a:xfrm>
          <a:custGeom>
            <a:avLst/>
            <a:gdLst/>
            <a:ahLst/>
            <a:cxnLst/>
            <a:rect l="l" t="t" r="r" b="b"/>
            <a:pathLst>
              <a:path w="13541667" h="6732913">
                <a:moveTo>
                  <a:pt x="0" y="0"/>
                </a:moveTo>
                <a:lnTo>
                  <a:pt x="13541666" y="0"/>
                </a:lnTo>
                <a:lnTo>
                  <a:pt x="13541666" y="6732913"/>
                </a:lnTo>
                <a:lnTo>
                  <a:pt x="0" y="67329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68606" y="1058869"/>
            <a:ext cx="4913605" cy="863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spc="-100">
                <a:solidFill>
                  <a:srgbClr val="5CE1E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게시판 &amp; 감성분석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069" y="0"/>
            <a:ext cx="8696331" cy="10287000"/>
            <a:chOff x="0" y="0"/>
            <a:chExt cx="229039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0392" cy="2709333"/>
            </a:xfrm>
            <a:custGeom>
              <a:avLst/>
              <a:gdLst/>
              <a:ahLst/>
              <a:cxnLst/>
              <a:rect l="l" t="t" r="r" b="b"/>
              <a:pathLst>
                <a:path w="2290392" h="2709333">
                  <a:moveTo>
                    <a:pt x="0" y="0"/>
                  </a:moveTo>
                  <a:lnTo>
                    <a:pt x="2290392" y="0"/>
                  </a:lnTo>
                  <a:lnTo>
                    <a:pt x="2290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C2CA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9039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618618" y="2182389"/>
            <a:ext cx="14640682" cy="7075911"/>
          </a:xfrm>
          <a:custGeom>
            <a:avLst/>
            <a:gdLst/>
            <a:ahLst/>
            <a:cxnLst/>
            <a:rect l="l" t="t" r="r" b="b"/>
            <a:pathLst>
              <a:path w="14640682" h="7075911">
                <a:moveTo>
                  <a:pt x="0" y="0"/>
                </a:moveTo>
                <a:lnTo>
                  <a:pt x="14640682" y="0"/>
                </a:lnTo>
                <a:lnTo>
                  <a:pt x="14640682" y="7075911"/>
                </a:lnTo>
                <a:lnTo>
                  <a:pt x="0" y="70759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795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892086" y="6370815"/>
            <a:ext cx="2586858" cy="257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reallyygreatsite.com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1141015" y="733425"/>
            <a:ext cx="5506250" cy="105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5000" b="1">
                <a:solidFill>
                  <a:srgbClr val="C8697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이미지 생성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608234" y="0"/>
            <a:ext cx="8696331" cy="10287000"/>
            <a:chOff x="0" y="0"/>
            <a:chExt cx="229039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0392" cy="2709333"/>
            </a:xfrm>
            <a:custGeom>
              <a:avLst/>
              <a:gdLst/>
              <a:ahLst/>
              <a:cxnLst/>
              <a:rect l="l" t="t" r="r" b="b"/>
              <a:pathLst>
                <a:path w="2290392" h="2709333">
                  <a:moveTo>
                    <a:pt x="0" y="0"/>
                  </a:moveTo>
                  <a:lnTo>
                    <a:pt x="2290392" y="0"/>
                  </a:lnTo>
                  <a:lnTo>
                    <a:pt x="2290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BCAAD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9039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715000" y="2851830"/>
            <a:ext cx="11875337" cy="6701745"/>
          </a:xfrm>
          <a:custGeom>
            <a:avLst/>
            <a:gdLst/>
            <a:ahLst/>
            <a:cxnLst/>
            <a:rect l="l" t="t" r="r" b="b"/>
            <a:pathLst>
              <a:path w="11875337" h="6701745">
                <a:moveTo>
                  <a:pt x="0" y="0"/>
                </a:moveTo>
                <a:lnTo>
                  <a:pt x="11875337" y="0"/>
                </a:lnTo>
                <a:lnTo>
                  <a:pt x="11875337" y="6701745"/>
                </a:lnTo>
                <a:lnTo>
                  <a:pt x="0" y="67017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084" b="-10688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72151" y="733425"/>
            <a:ext cx="6026728" cy="105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5000" b="1">
                <a:solidFill>
                  <a:srgbClr val="79629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번역 지원 웹메일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696331" cy="10287000"/>
            <a:chOff x="0" y="0"/>
            <a:chExt cx="2290392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90392" cy="2709333"/>
            </a:xfrm>
            <a:custGeom>
              <a:avLst/>
              <a:gdLst/>
              <a:ahLst/>
              <a:cxnLst/>
              <a:rect l="l" t="t" r="r" b="b"/>
              <a:pathLst>
                <a:path w="2290392" h="2709333">
                  <a:moveTo>
                    <a:pt x="0" y="0"/>
                  </a:moveTo>
                  <a:lnTo>
                    <a:pt x="2290392" y="0"/>
                  </a:lnTo>
                  <a:lnTo>
                    <a:pt x="22903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9ECB8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290392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491171" y="2534124"/>
            <a:ext cx="13768129" cy="6724176"/>
          </a:xfrm>
          <a:custGeom>
            <a:avLst/>
            <a:gdLst/>
            <a:ahLst/>
            <a:cxnLst/>
            <a:rect l="l" t="t" r="r" b="b"/>
            <a:pathLst>
              <a:path w="13768129" h="6724176">
                <a:moveTo>
                  <a:pt x="0" y="0"/>
                </a:moveTo>
                <a:lnTo>
                  <a:pt x="13768129" y="0"/>
                </a:lnTo>
                <a:lnTo>
                  <a:pt x="13768129" y="6724176"/>
                </a:lnTo>
                <a:lnTo>
                  <a:pt x="0" y="67241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733425"/>
            <a:ext cx="5200087" cy="1057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9000"/>
              </a:lnSpc>
            </a:pPr>
            <a:r>
              <a:rPr lang="en-US" sz="5000" b="1">
                <a:solidFill>
                  <a:srgbClr val="FFBD7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파일 크롤링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사용자 지정</PresentationFormat>
  <Paragraphs>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Calibri</vt:lpstr>
      <vt:lpstr>Canva Sans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 배우기</dc:title>
  <cp:lastModifiedBy>희우 신</cp:lastModifiedBy>
  <cp:revision>2</cp:revision>
  <dcterms:created xsi:type="dcterms:W3CDTF">2006-08-16T00:00:00Z</dcterms:created>
  <dcterms:modified xsi:type="dcterms:W3CDTF">2025-07-15T16:42:08Z</dcterms:modified>
  <dc:identifier>DAGtMbcCHWk</dc:identifier>
</cp:coreProperties>
</file>