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4"/>
  </p:sldMasterIdLst>
  <p:notesMasterIdLst>
    <p:notesMasterId r:id="rId10"/>
  </p:notesMasterIdLst>
  <p:sldIdLst>
    <p:sldId id="276" r:id="rId5"/>
    <p:sldId id="305" r:id="rId6"/>
    <p:sldId id="265" r:id="rId7"/>
    <p:sldId id="266" r:id="rId8"/>
    <p:sldId id="306" r:id="rId9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2" pos="4694" userDrawn="1">
          <p15:clr>
            <a:srgbClr val="000000"/>
          </p15:clr>
        </p15:guide>
        <p15:guide id="3" orient="horz" pos="162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0" roundtripDataSignature="AMtx7mhwFzdV1RQWT0+yRhKLCIJdYxHt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4E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2C8929-076E-8527-ECDD-C56A7DAE4DD5}" v="30" dt="2023-06-22T13:56:50.643"/>
    <p1510:client id="{14B4C99A-F1C3-5427-9666-E2F12E302D03}" v="5" dt="2023-06-27T21:31:29.953"/>
    <p1510:client id="{25A78222-0ECE-19BF-0D06-55146FE4B128}" v="346" dt="2023-04-18T14:00:35.650"/>
    <p1510:client id="{59FC8BF6-E761-4394-81BE-DA2CF32DA88D}" v="6" dt="2023-06-06T15:15:58.654"/>
    <p1510:client id="{5E77F0BB-BB14-227A-A67D-3A227C58573B}" v="12" dt="2023-07-14T13:46:16.989"/>
    <p1510:client id="{723D2B0D-65D2-2A9F-7F72-0633A509818F}" v="601" dt="2023-04-25T20:47:31.791"/>
    <p1510:client id="{7FE32721-0804-C5F7-FEF2-A5F0F23050AC}" v="1" dt="2023-06-06T12:54:58.079"/>
    <p1510:client id="{A37FAD93-91EA-4162-3A07-C7FF376E34B4}" v="72" dt="2023-04-25T20:58:39.728"/>
    <p1510:client id="{CD8C164C-87A1-BB97-066D-0B7815837E4B}" v="25" dt="2023-04-10T20:44:03.814"/>
    <p1510:client id="{D475CCC4-3204-0CD3-50D0-418CF27B6C32}" v="107" dt="2023-05-24T18:43:14.958"/>
    <p1510:client id="{E2911F31-8606-1CD3-0F7F-700B549029A5}" v="9" dt="2023-07-14T14:54:44.064"/>
    <p1510:client id="{F0B1B5D5-EE38-7455-F6C0-3D9834D2CB28}" v="282" dt="2023-06-06T14:25:43.8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3" d="100"/>
          <a:sy n="133" d="100"/>
        </p:scale>
        <p:origin x="906" y="126"/>
      </p:cViewPr>
      <p:guideLst>
        <p:guide pos="4694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3.fntdata"/><Relationship Id="rId3" Type="http://schemas.openxmlformats.org/officeDocument/2006/relationships/customXml" Target="../customXml/item3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font" Target="fonts/font2.fntdata"/><Relationship Id="rId46" Type="http://schemas.microsoft.com/office/2015/10/relationships/revisionInfo" Target="revisionInfo.xml"/><Relationship Id="rId2" Type="http://schemas.openxmlformats.org/officeDocument/2006/relationships/customXml" Target="../customXml/item2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font" Target="fonts/font1.fntdata"/><Relationship Id="rId40" Type="http://customschemas.google.com/relationships/presentationmetadata" Target="metadata"/><Relationship Id="rId45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4.fntdata"/><Relationship Id="rId43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onardo Moreira Ropelato" userId="S::leonardo.ropelato@dio.me::a289a7f8-9c5e-44ce-8a70-4fb6bc72822a" providerId="AD" clId="Web-{F0B1B5D5-EE38-7455-F6C0-3D9834D2CB28}"/>
    <pc:docChg chg="modSld">
      <pc:chgData name="Leonardo Moreira Ropelato" userId="S::leonardo.ropelato@dio.me::a289a7f8-9c5e-44ce-8a70-4fb6bc72822a" providerId="AD" clId="Web-{F0B1B5D5-EE38-7455-F6C0-3D9834D2CB28}" dt="2023-06-06T14:25:43.820" v="165" actId="1076"/>
      <pc:docMkLst>
        <pc:docMk/>
      </pc:docMkLst>
      <pc:sldChg chg="addSp delSp">
        <pc:chgData name="Leonardo Moreira Ropelato" userId="S::leonardo.ropelato@dio.me::a289a7f8-9c5e-44ce-8a70-4fb6bc72822a" providerId="AD" clId="Web-{F0B1B5D5-EE38-7455-F6C0-3D9834D2CB28}" dt="2023-06-06T13:04:13.568" v="16"/>
        <pc:sldMkLst>
          <pc:docMk/>
          <pc:sldMk cId="0" sldId="260"/>
        </pc:sldMkLst>
        <pc:picChg chg="del">
          <ac:chgData name="Leonardo Moreira Ropelato" userId="S::leonardo.ropelato@dio.me::a289a7f8-9c5e-44ce-8a70-4fb6bc72822a" providerId="AD" clId="Web-{F0B1B5D5-EE38-7455-F6C0-3D9834D2CB28}" dt="2023-06-06T13:04:11.443" v="15"/>
          <ac:picMkLst>
            <pc:docMk/>
            <pc:sldMk cId="0" sldId="260"/>
            <ac:picMk id="4" creationId="{68E8C61F-AB44-8965-D5AE-7E5AC555BFC3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4:13.568" v="16"/>
          <ac:picMkLst>
            <pc:docMk/>
            <pc:sldMk cId="0" sldId="260"/>
            <ac:picMk id="5" creationId="{C162A7A9-E5EB-660E-15AE-8FE1BA616745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3:47.989" v="8"/>
        <pc:sldMkLst>
          <pc:docMk/>
          <pc:sldMk cId="0" sldId="262"/>
        </pc:sldMkLst>
        <pc:picChg chg="del">
          <ac:chgData name="Leonardo Moreira Ropelato" userId="S::leonardo.ropelato@dio.me::a289a7f8-9c5e-44ce-8a70-4fb6bc72822a" providerId="AD" clId="Web-{F0B1B5D5-EE38-7455-F6C0-3D9834D2CB28}" dt="2023-06-06T13:03:46.036" v="7"/>
          <ac:picMkLst>
            <pc:docMk/>
            <pc:sldMk cId="0" sldId="262"/>
            <ac:picMk id="4" creationId="{60D8FC5C-29FC-7375-06EC-666F01FFEAE2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3:47.989" v="8"/>
          <ac:picMkLst>
            <pc:docMk/>
            <pc:sldMk cId="0" sldId="262"/>
            <ac:picMk id="5" creationId="{1616D4EB-5ECE-2334-2742-4085804B1413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4:26.021" v="20"/>
        <pc:sldMkLst>
          <pc:docMk/>
          <pc:sldMk cId="0" sldId="263"/>
        </pc:sldMkLst>
        <pc:picChg chg="del">
          <ac:chgData name="Leonardo Moreira Ropelato" userId="S::leonardo.ropelato@dio.me::a289a7f8-9c5e-44ce-8a70-4fb6bc72822a" providerId="AD" clId="Web-{F0B1B5D5-EE38-7455-F6C0-3D9834D2CB28}" dt="2023-06-06T13:04:23.912" v="19"/>
          <ac:picMkLst>
            <pc:docMk/>
            <pc:sldMk cId="0" sldId="263"/>
            <ac:picMk id="4" creationId="{A819E61F-A4B0-EC55-81ED-DAEB68EBBFA6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4:26.021" v="20"/>
          <ac:picMkLst>
            <pc:docMk/>
            <pc:sldMk cId="0" sldId="263"/>
            <ac:picMk id="5" creationId="{F4D555A0-887D-C200-6E6E-EBF99EEE2B3C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4:30.959" v="22"/>
        <pc:sldMkLst>
          <pc:docMk/>
          <pc:sldMk cId="0" sldId="264"/>
        </pc:sldMkLst>
        <pc:picChg chg="del">
          <ac:chgData name="Leonardo Moreira Ropelato" userId="S::leonardo.ropelato@dio.me::a289a7f8-9c5e-44ce-8a70-4fb6bc72822a" providerId="AD" clId="Web-{F0B1B5D5-EE38-7455-F6C0-3D9834D2CB28}" dt="2023-06-06T13:04:28.631" v="21"/>
          <ac:picMkLst>
            <pc:docMk/>
            <pc:sldMk cId="0" sldId="264"/>
            <ac:picMk id="4" creationId="{EC15FA64-60A7-5807-9597-6B050F95C2A4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4:30.959" v="22"/>
          <ac:picMkLst>
            <pc:docMk/>
            <pc:sldMk cId="0" sldId="264"/>
            <ac:picMk id="5" creationId="{4221B42D-E222-7C8B-5B47-1ED2F61691C1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7:55.823" v="35"/>
        <pc:sldMkLst>
          <pc:docMk/>
          <pc:sldMk cId="0" sldId="265"/>
        </pc:sldMkLst>
        <pc:picChg chg="del">
          <ac:chgData name="Leonardo Moreira Ropelato" userId="S::leonardo.ropelato@dio.me::a289a7f8-9c5e-44ce-8a70-4fb6bc72822a" providerId="AD" clId="Web-{F0B1B5D5-EE38-7455-F6C0-3D9834D2CB28}" dt="2023-06-06T13:07:53.823" v="34"/>
          <ac:picMkLst>
            <pc:docMk/>
            <pc:sldMk cId="0" sldId="265"/>
            <ac:picMk id="2" creationId="{632FF742-21F8-0F89-FA22-84480BF47778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7:55.823" v="35"/>
          <ac:picMkLst>
            <pc:docMk/>
            <pc:sldMk cId="0" sldId="265"/>
            <ac:picMk id="5" creationId="{CBAF0591-1462-A6D4-8024-4715833FA788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7:17.760" v="24"/>
        <pc:sldMkLst>
          <pc:docMk/>
          <pc:sldMk cId="0" sldId="266"/>
        </pc:sldMkLst>
        <pc:picChg chg="del">
          <ac:chgData name="Leonardo Moreira Ropelato" userId="S::leonardo.ropelato@dio.me::a289a7f8-9c5e-44ce-8a70-4fb6bc72822a" providerId="AD" clId="Web-{F0B1B5D5-EE38-7455-F6C0-3D9834D2CB28}" dt="2023-06-06T13:07:15.603" v="23"/>
          <ac:picMkLst>
            <pc:docMk/>
            <pc:sldMk cId="0" sldId="266"/>
            <ac:picMk id="4" creationId="{158C7183-812C-C93A-D63B-FB026C58F795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7:17.760" v="24"/>
          <ac:picMkLst>
            <pc:docMk/>
            <pc:sldMk cId="0" sldId="266"/>
            <ac:picMk id="5" creationId="{D93E66C7-7E71-598A-F411-36FE0EA7FCF7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7:49.010" v="33"/>
        <pc:sldMkLst>
          <pc:docMk/>
          <pc:sldMk cId="0" sldId="272"/>
        </pc:sldMkLst>
        <pc:picChg chg="del">
          <ac:chgData name="Leonardo Moreira Ropelato" userId="S::leonardo.ropelato@dio.me::a289a7f8-9c5e-44ce-8a70-4fb6bc72822a" providerId="AD" clId="Web-{F0B1B5D5-EE38-7455-F6C0-3D9834D2CB28}" dt="2023-06-06T13:07:47.073" v="32"/>
          <ac:picMkLst>
            <pc:docMk/>
            <pc:sldMk cId="0" sldId="272"/>
            <ac:picMk id="4" creationId="{74B909BE-DB76-E4E7-4522-3E3FB416C51A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7:49.010" v="33"/>
          <ac:picMkLst>
            <pc:docMk/>
            <pc:sldMk cId="0" sldId="272"/>
            <ac:picMk id="5" creationId="{A801286A-886B-9249-A97D-F2B134D4E911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7:25.619" v="28"/>
        <pc:sldMkLst>
          <pc:docMk/>
          <pc:sldMk cId="0" sldId="273"/>
        </pc:sldMkLst>
        <pc:picChg chg="del">
          <ac:chgData name="Leonardo Moreira Ropelato" userId="S::leonardo.ropelato@dio.me::a289a7f8-9c5e-44ce-8a70-4fb6bc72822a" providerId="AD" clId="Web-{F0B1B5D5-EE38-7455-F6C0-3D9834D2CB28}" dt="2023-06-06T13:07:25.135" v="27"/>
          <ac:picMkLst>
            <pc:docMk/>
            <pc:sldMk cId="0" sldId="273"/>
            <ac:picMk id="4" creationId="{710BEAB9-C2D1-28ED-305D-1E002D3EC2D5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7:25.619" v="28"/>
          <ac:picMkLst>
            <pc:docMk/>
            <pc:sldMk cId="0" sldId="273"/>
            <ac:picMk id="5" creationId="{AFC0D4B1-3278-1F8F-E273-E1620019B958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7:31.151" v="30"/>
        <pc:sldMkLst>
          <pc:docMk/>
          <pc:sldMk cId="0" sldId="274"/>
        </pc:sldMkLst>
        <pc:picChg chg="del">
          <ac:chgData name="Leonardo Moreira Ropelato" userId="S::leonardo.ropelato@dio.me::a289a7f8-9c5e-44ce-8a70-4fb6bc72822a" providerId="AD" clId="Web-{F0B1B5D5-EE38-7455-F6C0-3D9834D2CB28}" dt="2023-06-06T13:07:29.104" v="29"/>
          <ac:picMkLst>
            <pc:docMk/>
            <pc:sldMk cId="0" sldId="274"/>
            <ac:picMk id="4" creationId="{F5EFE281-2BA6-C7B7-F2C6-F213A6AC276A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7:31.151" v="30"/>
          <ac:picMkLst>
            <pc:docMk/>
            <pc:sldMk cId="0" sldId="274"/>
            <ac:picMk id="5" creationId="{6080609C-B6A9-4BBE-3F97-A8A6630C382C}"/>
          </ac:picMkLst>
        </pc:picChg>
      </pc:sldChg>
      <pc:sldChg chg="modSp">
        <pc:chgData name="Leonardo Moreira Ropelato" userId="S::leonardo.ropelato@dio.me::a289a7f8-9c5e-44ce-8a70-4fb6bc72822a" providerId="AD" clId="Web-{F0B1B5D5-EE38-7455-F6C0-3D9834D2CB28}" dt="2023-06-06T13:07:42.213" v="31" actId="14100"/>
        <pc:sldMkLst>
          <pc:docMk/>
          <pc:sldMk cId="0" sldId="275"/>
        </pc:sldMkLst>
        <pc:spChg chg="mod">
          <ac:chgData name="Leonardo Moreira Ropelato" userId="S::leonardo.ropelato@dio.me::a289a7f8-9c5e-44ce-8a70-4fb6bc72822a" providerId="AD" clId="Web-{F0B1B5D5-EE38-7455-F6C0-3D9834D2CB28}" dt="2023-06-06T12:58:37.920" v="5" actId="20577"/>
          <ac:spMkLst>
            <pc:docMk/>
            <pc:sldMk cId="0" sldId="275"/>
            <ac:spMk id="281" creationId="{00000000-0000-0000-0000-000000000000}"/>
          </ac:spMkLst>
        </pc:spChg>
        <pc:picChg chg="mod">
          <ac:chgData name="Leonardo Moreira Ropelato" userId="S::leonardo.ropelato@dio.me::a289a7f8-9c5e-44ce-8a70-4fb6bc72822a" providerId="AD" clId="Web-{F0B1B5D5-EE38-7455-F6C0-3D9834D2CB28}" dt="2023-06-06T13:07:42.213" v="31" actId="14100"/>
          <ac:picMkLst>
            <pc:docMk/>
            <pc:sldMk cId="0" sldId="275"/>
            <ac:picMk id="4" creationId="{791FD774-FCC0-2335-12E4-EA5E56375395}"/>
          </ac:picMkLst>
        </pc:picChg>
      </pc:sldChg>
      <pc:sldChg chg="modSp">
        <pc:chgData name="Leonardo Moreira Ropelato" userId="S::leonardo.ropelato@dio.me::a289a7f8-9c5e-44ce-8a70-4fb6bc72822a" providerId="AD" clId="Web-{F0B1B5D5-EE38-7455-F6C0-3D9834D2CB28}" dt="2023-06-06T12:55:25.634" v="0" actId="14100"/>
        <pc:sldMkLst>
          <pc:docMk/>
          <pc:sldMk cId="1393734078" sldId="276"/>
        </pc:sldMkLst>
        <pc:picChg chg="mod">
          <ac:chgData name="Leonardo Moreira Ropelato" userId="S::leonardo.ropelato@dio.me::a289a7f8-9c5e-44ce-8a70-4fb6bc72822a" providerId="AD" clId="Web-{F0B1B5D5-EE38-7455-F6C0-3D9834D2CB28}" dt="2023-06-06T12:55:25.634" v="0" actId="14100"/>
          <ac:picMkLst>
            <pc:docMk/>
            <pc:sldMk cId="1393734078" sldId="276"/>
            <ac:picMk id="2" creationId="{7267946B-816C-7DBD-856A-A6DFF888B904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4:18.771" v="18"/>
        <pc:sldMkLst>
          <pc:docMk/>
          <pc:sldMk cId="2315204132" sldId="277"/>
        </pc:sldMkLst>
        <pc:picChg chg="del">
          <ac:chgData name="Leonardo Moreira Ropelato" userId="S::leonardo.ropelato@dio.me::a289a7f8-9c5e-44ce-8a70-4fb6bc72822a" providerId="AD" clId="Web-{F0B1B5D5-EE38-7455-F6C0-3D9834D2CB28}" dt="2023-06-06T13:04:16.849" v="17"/>
          <ac:picMkLst>
            <pc:docMk/>
            <pc:sldMk cId="2315204132" sldId="277"/>
            <ac:picMk id="4" creationId="{714E6DD0-995C-4CD4-5FC9-46737CF79F3D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4:18.771" v="18"/>
          <ac:picMkLst>
            <pc:docMk/>
            <pc:sldMk cId="2315204132" sldId="277"/>
            <ac:picMk id="5" creationId="{2ED88311-ADE9-EB5E-4FEF-A32E910656AE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3:59.896" v="12"/>
        <pc:sldMkLst>
          <pc:docMk/>
          <pc:sldMk cId="1152829319" sldId="278"/>
        </pc:sldMkLst>
        <pc:picChg chg="del">
          <ac:chgData name="Leonardo Moreira Ropelato" userId="S::leonardo.ropelato@dio.me::a289a7f8-9c5e-44ce-8a70-4fb6bc72822a" providerId="AD" clId="Web-{F0B1B5D5-EE38-7455-F6C0-3D9834D2CB28}" dt="2023-06-06T13:03:57.833" v="11"/>
          <ac:picMkLst>
            <pc:docMk/>
            <pc:sldMk cId="1152829319" sldId="278"/>
            <ac:picMk id="4" creationId="{4BA795C7-6473-DA8F-A3EF-131846EA2ABE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3:59.896" v="12"/>
          <ac:picMkLst>
            <pc:docMk/>
            <pc:sldMk cId="1152829319" sldId="278"/>
            <ac:picMk id="5" creationId="{6C339B7D-69F8-DD17-1FAB-AF1B209AD801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4:04.458" v="14"/>
        <pc:sldMkLst>
          <pc:docMk/>
          <pc:sldMk cId="2147046171" sldId="279"/>
        </pc:sldMkLst>
        <pc:picChg chg="del">
          <ac:chgData name="Leonardo Moreira Ropelato" userId="S::leonardo.ropelato@dio.me::a289a7f8-9c5e-44ce-8a70-4fb6bc72822a" providerId="AD" clId="Web-{F0B1B5D5-EE38-7455-F6C0-3D9834D2CB28}" dt="2023-06-06T13:04:02.505" v="13"/>
          <ac:picMkLst>
            <pc:docMk/>
            <pc:sldMk cId="2147046171" sldId="279"/>
            <ac:picMk id="4" creationId="{95D12801-5CB0-E380-626E-C8BCC51A0434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4:04.458" v="14"/>
          <ac:picMkLst>
            <pc:docMk/>
            <pc:sldMk cId="2147046171" sldId="279"/>
            <ac:picMk id="5" creationId="{3FC44841-1E2C-CA8E-E157-47D036E7D631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7:22.885" v="26"/>
        <pc:sldMkLst>
          <pc:docMk/>
          <pc:sldMk cId="1541066508" sldId="285"/>
        </pc:sldMkLst>
        <pc:picChg chg="add">
          <ac:chgData name="Leonardo Moreira Ropelato" userId="S::leonardo.ropelato@dio.me::a289a7f8-9c5e-44ce-8a70-4fb6bc72822a" providerId="AD" clId="Web-{F0B1B5D5-EE38-7455-F6C0-3D9834D2CB28}" dt="2023-06-06T13:07:22.885" v="26"/>
          <ac:picMkLst>
            <pc:docMk/>
            <pc:sldMk cId="1541066508" sldId="285"/>
            <ac:picMk id="6" creationId="{37CFC422-BCBB-B2F3-253D-8D8CEAEBBE47}"/>
          </ac:picMkLst>
        </pc:picChg>
        <pc:picChg chg="del">
          <ac:chgData name="Leonardo Moreira Ropelato" userId="S::leonardo.ropelato@dio.me::a289a7f8-9c5e-44ce-8a70-4fb6bc72822a" providerId="AD" clId="Web-{F0B1B5D5-EE38-7455-F6C0-3D9834D2CB28}" dt="2023-06-06T13:07:20.619" v="25"/>
          <ac:picMkLst>
            <pc:docMk/>
            <pc:sldMk cId="1541066508" sldId="285"/>
            <ac:picMk id="7" creationId="{2B54E4F2-1F60-5A5E-BB3B-9D32A9B01EF9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3:53.364" v="10"/>
        <pc:sldMkLst>
          <pc:docMk/>
          <pc:sldMk cId="497996144" sldId="286"/>
        </pc:sldMkLst>
        <pc:picChg chg="del">
          <ac:chgData name="Leonardo Moreira Ropelato" userId="S::leonardo.ropelato@dio.me::a289a7f8-9c5e-44ce-8a70-4fb6bc72822a" providerId="AD" clId="Web-{F0B1B5D5-EE38-7455-F6C0-3D9834D2CB28}" dt="2023-06-06T13:03:50.958" v="9"/>
          <ac:picMkLst>
            <pc:docMk/>
            <pc:sldMk cId="497996144" sldId="286"/>
            <ac:picMk id="4" creationId="{60D8FC5C-29FC-7375-06EC-666F01FFEAE2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3:53.364" v="10"/>
          <ac:picMkLst>
            <pc:docMk/>
            <pc:sldMk cId="497996144" sldId="286"/>
            <ac:picMk id="5" creationId="{8C561565-2AF6-20CF-46DA-29C6E9933CAD}"/>
          </ac:picMkLst>
        </pc:picChg>
      </pc:sldChg>
      <pc:sldChg chg="modSp">
        <pc:chgData name="Leonardo Moreira Ropelato" userId="S::leonardo.ropelato@dio.me::a289a7f8-9c5e-44ce-8a70-4fb6bc72822a" providerId="AD" clId="Web-{F0B1B5D5-EE38-7455-F6C0-3D9834D2CB28}" dt="2023-06-06T14:25:43.820" v="165" actId="1076"/>
        <pc:sldMkLst>
          <pc:docMk/>
          <pc:sldMk cId="2565282861" sldId="287"/>
        </pc:sldMkLst>
        <pc:spChg chg="mod">
          <ac:chgData name="Leonardo Moreira Ropelato" userId="S::leonardo.ropelato@dio.me::a289a7f8-9c5e-44ce-8a70-4fb6bc72822a" providerId="AD" clId="Web-{F0B1B5D5-EE38-7455-F6C0-3D9834D2CB28}" dt="2023-06-06T14:25:43.820" v="165" actId="1076"/>
          <ac:spMkLst>
            <pc:docMk/>
            <pc:sldMk cId="2565282861" sldId="287"/>
            <ac:spMk id="3" creationId="{91C49401-92B4-449D-E1BF-F5B8171C9E8F}"/>
          </ac:spMkLst>
        </pc:spChg>
      </pc:sldChg>
    </pc:docChg>
  </pc:docChgLst>
  <pc:docChgLst>
    <pc:chgData name="Leonardo Moreira Ropelato" userId="S::leonardo.ropelato@dio.me::a289a7f8-9c5e-44ce-8a70-4fb6bc72822a" providerId="AD" clId="Web-{A37FAD93-91EA-4162-3A07-C7FF376E34B4}"/>
    <pc:docChg chg="modSld">
      <pc:chgData name="Leonardo Moreira Ropelato" userId="S::leonardo.ropelato@dio.me::a289a7f8-9c5e-44ce-8a70-4fb6bc72822a" providerId="AD" clId="Web-{A37FAD93-91EA-4162-3A07-C7FF376E34B4}" dt="2023-04-25T20:58:39.541" v="55" actId="20577"/>
      <pc:docMkLst>
        <pc:docMk/>
      </pc:docMkLst>
      <pc:sldChg chg="addSp modSp">
        <pc:chgData name="Leonardo Moreira Ropelato" userId="S::leonardo.ropelato@dio.me::a289a7f8-9c5e-44ce-8a70-4fb6bc72822a" providerId="AD" clId="Web-{A37FAD93-91EA-4162-3A07-C7FF376E34B4}" dt="2023-04-25T20:48:33.010" v="2" actId="1076"/>
        <pc:sldMkLst>
          <pc:docMk/>
          <pc:sldMk cId="0" sldId="265"/>
        </pc:sldMkLst>
        <pc:picChg chg="add mod">
          <ac:chgData name="Leonardo Moreira Ropelato" userId="S::leonardo.ropelato@dio.me::a289a7f8-9c5e-44ce-8a70-4fb6bc72822a" providerId="AD" clId="Web-{A37FAD93-91EA-4162-3A07-C7FF376E34B4}" dt="2023-04-25T20:48:33.010" v="2" actId="1076"/>
          <ac:picMkLst>
            <pc:docMk/>
            <pc:sldMk cId="0" sldId="265"/>
            <ac:picMk id="2" creationId="{632FF742-21F8-0F89-FA22-84480BF47778}"/>
          </ac:picMkLst>
        </pc:picChg>
      </pc:sldChg>
      <pc:sldChg chg="addSp">
        <pc:chgData name="Leonardo Moreira Ropelato" userId="S::leonardo.ropelato@dio.me::a289a7f8-9c5e-44ce-8a70-4fb6bc72822a" providerId="AD" clId="Web-{A37FAD93-91EA-4162-3A07-C7FF376E34B4}" dt="2023-04-25T20:48:42.917" v="3"/>
        <pc:sldMkLst>
          <pc:docMk/>
          <pc:sldMk cId="0" sldId="272"/>
        </pc:sldMkLst>
        <pc:picChg chg="add">
          <ac:chgData name="Leonardo Moreira Ropelato" userId="S::leonardo.ropelato@dio.me::a289a7f8-9c5e-44ce-8a70-4fb6bc72822a" providerId="AD" clId="Web-{A37FAD93-91EA-4162-3A07-C7FF376E34B4}" dt="2023-04-25T20:48:42.917" v="3"/>
          <ac:picMkLst>
            <pc:docMk/>
            <pc:sldMk cId="0" sldId="272"/>
            <ac:picMk id="4" creationId="{74B909BE-DB76-E4E7-4522-3E3FB416C51A}"/>
          </ac:picMkLst>
        </pc:picChg>
      </pc:sldChg>
      <pc:sldChg chg="addSp delSp modSp mod setBg">
        <pc:chgData name="Leonardo Moreira Ropelato" userId="S::leonardo.ropelato@dio.me::a289a7f8-9c5e-44ce-8a70-4fb6bc72822a" providerId="AD" clId="Web-{A37FAD93-91EA-4162-3A07-C7FF376E34B4}" dt="2023-04-25T20:49:42.076" v="25" actId="14100"/>
        <pc:sldMkLst>
          <pc:docMk/>
          <pc:sldMk cId="0" sldId="275"/>
        </pc:sldMkLst>
        <pc:spChg chg="mod">
          <ac:chgData name="Leonardo Moreira Ropelato" userId="S::leonardo.ropelato@dio.me::a289a7f8-9c5e-44ce-8a70-4fb6bc72822a" providerId="AD" clId="Web-{A37FAD93-91EA-4162-3A07-C7FF376E34B4}" dt="2023-04-25T20:48:53.277" v="6"/>
          <ac:spMkLst>
            <pc:docMk/>
            <pc:sldMk cId="0" sldId="275"/>
            <ac:spMk id="3" creationId="{E0E80D14-D1AD-4C74-8489-88CB3A872750}"/>
          </ac:spMkLst>
        </pc:spChg>
        <pc:spChg chg="add del mod">
          <ac:chgData name="Leonardo Moreira Ropelato" userId="S::leonardo.ropelato@dio.me::a289a7f8-9c5e-44ce-8a70-4fb6bc72822a" providerId="AD" clId="Web-{A37FAD93-91EA-4162-3A07-C7FF376E34B4}" dt="2023-04-25T20:49:30.107" v="23" actId="1076"/>
          <ac:spMkLst>
            <pc:docMk/>
            <pc:sldMk cId="0" sldId="275"/>
            <ac:spMk id="281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A37FAD93-91EA-4162-3A07-C7FF376E34B4}" dt="2023-04-25T20:49:42.076" v="25" actId="14100"/>
          <ac:spMkLst>
            <pc:docMk/>
            <pc:sldMk cId="0" sldId="275"/>
            <ac:spMk id="282" creationId="{00000000-0000-0000-0000-000000000000}"/>
          </ac:spMkLst>
        </pc:spChg>
        <pc:spChg chg="add del">
          <ac:chgData name="Leonardo Moreira Ropelato" userId="S::leonardo.ropelato@dio.me::a289a7f8-9c5e-44ce-8a70-4fb6bc72822a" providerId="AD" clId="Web-{A37FAD93-91EA-4162-3A07-C7FF376E34B4}" dt="2023-04-25T20:48:53.277" v="6"/>
          <ac:spMkLst>
            <pc:docMk/>
            <pc:sldMk cId="0" sldId="275"/>
            <ac:spMk id="289" creationId="{B50AB553-2A96-4A92-96F2-93548E096954}"/>
          </ac:spMkLst>
        </pc:spChg>
        <pc:graphicFrameChg chg="add del">
          <ac:chgData name="Leonardo Moreira Ropelato" userId="S::leonardo.ropelato@dio.me::a289a7f8-9c5e-44ce-8a70-4fb6bc72822a" providerId="AD" clId="Web-{A37FAD93-91EA-4162-3A07-C7FF376E34B4}" dt="2023-04-25T20:48:53.277" v="6"/>
          <ac:graphicFrameMkLst>
            <pc:docMk/>
            <pc:sldMk cId="0" sldId="275"/>
            <ac:graphicFrameMk id="287" creationId="{CD09D8E9-DA61-E8C5-FF15-E52C2348F123}"/>
          </ac:graphicFrameMkLst>
        </pc:graphicFrameChg>
        <pc:picChg chg="add">
          <ac:chgData name="Leonardo Moreira Ropelato" userId="S::leonardo.ropelato@dio.me::a289a7f8-9c5e-44ce-8a70-4fb6bc72822a" providerId="AD" clId="Web-{A37FAD93-91EA-4162-3A07-C7FF376E34B4}" dt="2023-04-25T20:48:48.245" v="4"/>
          <ac:picMkLst>
            <pc:docMk/>
            <pc:sldMk cId="0" sldId="275"/>
            <ac:picMk id="4" creationId="{791FD774-FCC0-2335-12E4-EA5E56375395}"/>
          </ac:picMkLst>
        </pc:picChg>
        <pc:picChg chg="add del">
          <ac:chgData name="Leonardo Moreira Ropelato" userId="S::leonardo.ropelato@dio.me::a289a7f8-9c5e-44ce-8a70-4fb6bc72822a" providerId="AD" clId="Web-{A37FAD93-91EA-4162-3A07-C7FF376E34B4}" dt="2023-04-25T20:48:53.277" v="6"/>
          <ac:picMkLst>
            <pc:docMk/>
            <pc:sldMk cId="0" sldId="275"/>
            <ac:picMk id="286" creationId="{BA8C59A9-0F93-2616-4DAD-F5E126A3A6CD}"/>
          </ac:picMkLst>
        </pc:picChg>
      </pc:sldChg>
      <pc:sldChg chg="modSp">
        <pc:chgData name="Leonardo Moreira Ropelato" userId="S::leonardo.ropelato@dio.me::a289a7f8-9c5e-44ce-8a70-4fb6bc72822a" providerId="AD" clId="Web-{A37FAD93-91EA-4162-3A07-C7FF376E34B4}" dt="2023-04-25T20:58:29.775" v="39" actId="14100"/>
        <pc:sldMkLst>
          <pc:docMk/>
          <pc:sldMk cId="1393734078" sldId="276"/>
        </pc:sldMkLst>
        <pc:picChg chg="mod ord">
          <ac:chgData name="Leonardo Moreira Ropelato" userId="S::leonardo.ropelato@dio.me::a289a7f8-9c5e-44ce-8a70-4fb6bc72822a" providerId="AD" clId="Web-{A37FAD93-91EA-4162-3A07-C7FF376E34B4}" dt="2023-04-25T20:58:29.775" v="39" actId="14100"/>
          <ac:picMkLst>
            <pc:docMk/>
            <pc:sldMk cId="1393734078" sldId="276"/>
            <ac:picMk id="2" creationId="{7267946B-816C-7DBD-856A-A6DFF888B904}"/>
          </ac:picMkLst>
        </pc:picChg>
      </pc:sldChg>
      <pc:sldChg chg="modSp">
        <pc:chgData name="Leonardo Moreira Ropelato" userId="S::leonardo.ropelato@dio.me::a289a7f8-9c5e-44ce-8a70-4fb6bc72822a" providerId="AD" clId="Web-{A37FAD93-91EA-4162-3A07-C7FF376E34B4}" dt="2023-04-25T20:58:39.541" v="55" actId="20577"/>
        <pc:sldMkLst>
          <pc:docMk/>
          <pc:sldMk cId="429695317" sldId="281"/>
        </pc:sldMkLst>
        <pc:spChg chg="mod">
          <ac:chgData name="Leonardo Moreira Ropelato" userId="S::leonardo.ropelato@dio.me::a289a7f8-9c5e-44ce-8a70-4fb6bc72822a" providerId="AD" clId="Web-{A37FAD93-91EA-4162-3A07-C7FF376E34B4}" dt="2023-04-25T20:58:39.541" v="55" actId="20577"/>
          <ac:spMkLst>
            <pc:docMk/>
            <pc:sldMk cId="429695317" sldId="281"/>
            <ac:spMk id="3" creationId="{91C49401-92B4-449D-E1BF-F5B8171C9E8F}"/>
          </ac:spMkLst>
        </pc:spChg>
      </pc:sldChg>
    </pc:docChg>
  </pc:docChgLst>
  <pc:docChgLst>
    <pc:chgData name="Leonardo Moreira Ropelato" userId="S::leonardo.ropelato@dio.me::a289a7f8-9c5e-44ce-8a70-4fb6bc72822a" providerId="AD" clId="Web-{723D2B0D-65D2-2A9F-7F72-0633A509818F}"/>
    <pc:docChg chg="addSld modSld">
      <pc:chgData name="Leonardo Moreira Ropelato" userId="S::leonardo.ropelato@dio.me::a289a7f8-9c5e-44ce-8a70-4fb6bc72822a" providerId="AD" clId="Web-{723D2B0D-65D2-2A9F-7F72-0633A509818F}" dt="2023-04-25T20:47:31.791" v="598"/>
      <pc:docMkLst>
        <pc:docMk/>
      </pc:docMkLst>
      <pc:sldChg chg="addSp modSp modNotes">
        <pc:chgData name="Leonardo Moreira Ropelato" userId="S::leonardo.ropelato@dio.me::a289a7f8-9c5e-44ce-8a70-4fb6bc72822a" providerId="AD" clId="Web-{723D2B0D-65D2-2A9F-7F72-0633A509818F}" dt="2023-04-25T20:47:12.353" v="591"/>
        <pc:sldMkLst>
          <pc:docMk/>
          <pc:sldMk cId="0" sldId="260"/>
        </pc:sldMkLst>
        <pc:spChg chg="mod">
          <ac:chgData name="Leonardo Moreira Ropelato" userId="S::leonardo.ropelato@dio.me::a289a7f8-9c5e-44ce-8a70-4fb6bc72822a" providerId="AD" clId="Web-{723D2B0D-65D2-2A9F-7F72-0633A509818F}" dt="2023-04-25T19:17:38.407" v="29" actId="20577"/>
          <ac:spMkLst>
            <pc:docMk/>
            <pc:sldMk cId="0" sldId="260"/>
            <ac:spMk id="155" creationId="{00000000-0000-0000-0000-000000000000}"/>
          </ac:spMkLst>
        </pc:spChg>
        <pc:picChg chg="add">
          <ac:chgData name="Leonardo Moreira Ropelato" userId="S::leonardo.ropelato@dio.me::a289a7f8-9c5e-44ce-8a70-4fb6bc72822a" providerId="AD" clId="Web-{723D2B0D-65D2-2A9F-7F72-0633A509818F}" dt="2023-04-25T20:47:12.353" v="591"/>
          <ac:picMkLst>
            <pc:docMk/>
            <pc:sldMk cId="0" sldId="260"/>
            <ac:picMk id="4" creationId="{68E8C61F-AB44-8965-D5AE-7E5AC555BFC3}"/>
          </ac:picMkLst>
        </pc:picChg>
      </pc:sldChg>
      <pc:sldChg chg="addSp modSp modNotes">
        <pc:chgData name="Leonardo Moreira Ropelato" userId="S::leonardo.ropelato@dio.me::a289a7f8-9c5e-44ce-8a70-4fb6bc72822a" providerId="AD" clId="Web-{723D2B0D-65D2-2A9F-7F72-0633A509818F}" dt="2023-04-25T20:46:57.727" v="587"/>
        <pc:sldMkLst>
          <pc:docMk/>
          <pc:sldMk cId="0" sldId="261"/>
        </pc:sldMkLst>
        <pc:spChg chg="mod">
          <ac:chgData name="Leonardo Moreira Ropelato" userId="S::leonardo.ropelato@dio.me::a289a7f8-9c5e-44ce-8a70-4fb6bc72822a" providerId="AD" clId="Web-{723D2B0D-65D2-2A9F-7F72-0633A509818F}" dt="2023-04-25T19:34:39.917" v="431" actId="20577"/>
          <ac:spMkLst>
            <pc:docMk/>
            <pc:sldMk cId="0" sldId="261"/>
            <ac:spMk id="163" creationId="{00000000-0000-0000-0000-000000000000}"/>
          </ac:spMkLst>
        </pc:spChg>
        <pc:picChg chg="add">
          <ac:chgData name="Leonardo Moreira Ropelato" userId="S::leonardo.ropelato@dio.me::a289a7f8-9c5e-44ce-8a70-4fb6bc72822a" providerId="AD" clId="Web-{723D2B0D-65D2-2A9F-7F72-0633A509818F}" dt="2023-04-25T20:46:57.727" v="587"/>
          <ac:picMkLst>
            <pc:docMk/>
            <pc:sldMk cId="0" sldId="261"/>
            <ac:picMk id="4" creationId="{685A6EBE-012F-D9C3-9F5B-82229BAB1F33}"/>
          </ac:picMkLst>
        </pc:picChg>
      </pc:sldChg>
      <pc:sldChg chg="addSp">
        <pc:chgData name="Leonardo Moreira Ropelato" userId="S::leonardo.ropelato@dio.me::a289a7f8-9c5e-44ce-8a70-4fb6bc72822a" providerId="AD" clId="Web-{723D2B0D-65D2-2A9F-7F72-0633A509818F}" dt="2023-04-25T20:46:59.680" v="588"/>
        <pc:sldMkLst>
          <pc:docMk/>
          <pc:sldMk cId="0" sldId="262"/>
        </pc:sldMkLst>
        <pc:picChg chg="add">
          <ac:chgData name="Leonardo Moreira Ropelato" userId="S::leonardo.ropelato@dio.me::a289a7f8-9c5e-44ce-8a70-4fb6bc72822a" providerId="AD" clId="Web-{723D2B0D-65D2-2A9F-7F72-0633A509818F}" dt="2023-04-25T20:46:59.680" v="588"/>
          <ac:picMkLst>
            <pc:docMk/>
            <pc:sldMk cId="0" sldId="262"/>
            <ac:picMk id="4" creationId="{60D8FC5C-29FC-7375-06EC-666F01FFEAE2}"/>
          </ac:picMkLst>
        </pc:picChg>
      </pc:sldChg>
      <pc:sldChg chg="addSp">
        <pc:chgData name="Leonardo Moreira Ropelato" userId="S::leonardo.ropelato@dio.me::a289a7f8-9c5e-44ce-8a70-4fb6bc72822a" providerId="AD" clId="Web-{723D2B0D-65D2-2A9F-7F72-0633A509818F}" dt="2023-04-25T20:47:16.962" v="593"/>
        <pc:sldMkLst>
          <pc:docMk/>
          <pc:sldMk cId="0" sldId="263"/>
        </pc:sldMkLst>
        <pc:picChg chg="add">
          <ac:chgData name="Leonardo Moreira Ropelato" userId="S::leonardo.ropelato@dio.me::a289a7f8-9c5e-44ce-8a70-4fb6bc72822a" providerId="AD" clId="Web-{723D2B0D-65D2-2A9F-7F72-0633A509818F}" dt="2023-04-25T20:47:16.962" v="593"/>
          <ac:picMkLst>
            <pc:docMk/>
            <pc:sldMk cId="0" sldId="263"/>
            <ac:picMk id="4" creationId="{A819E61F-A4B0-EC55-81ED-DAEB68EBBFA6}"/>
          </ac:picMkLst>
        </pc:picChg>
      </pc:sldChg>
      <pc:sldChg chg="addSp modSp modNotes">
        <pc:chgData name="Leonardo Moreira Ropelato" userId="S::leonardo.ropelato@dio.me::a289a7f8-9c5e-44ce-8a70-4fb6bc72822a" providerId="AD" clId="Web-{723D2B0D-65D2-2A9F-7F72-0633A509818F}" dt="2023-04-25T20:47:19.697" v="594"/>
        <pc:sldMkLst>
          <pc:docMk/>
          <pc:sldMk cId="0" sldId="264"/>
        </pc:sldMkLst>
        <pc:spChg chg="mod">
          <ac:chgData name="Leonardo Moreira Ropelato" userId="S::leonardo.ropelato@dio.me::a289a7f8-9c5e-44ce-8a70-4fb6bc72822a" providerId="AD" clId="Web-{723D2B0D-65D2-2A9F-7F72-0633A509818F}" dt="2023-04-25T19:28:54.611" v="339" actId="20577"/>
          <ac:spMkLst>
            <pc:docMk/>
            <pc:sldMk cId="0" sldId="264"/>
            <ac:spMk id="184" creationId="{00000000-0000-0000-0000-000000000000}"/>
          </ac:spMkLst>
        </pc:spChg>
        <pc:picChg chg="add">
          <ac:chgData name="Leonardo Moreira Ropelato" userId="S::leonardo.ropelato@dio.me::a289a7f8-9c5e-44ce-8a70-4fb6bc72822a" providerId="AD" clId="Web-{723D2B0D-65D2-2A9F-7F72-0633A509818F}" dt="2023-04-25T20:47:19.697" v="594"/>
          <ac:picMkLst>
            <pc:docMk/>
            <pc:sldMk cId="0" sldId="264"/>
            <ac:picMk id="4" creationId="{EC15FA64-60A7-5807-9597-6B050F95C2A4}"/>
          </ac:picMkLst>
        </pc:picChg>
      </pc:sldChg>
      <pc:sldChg chg="delSp">
        <pc:chgData name="Leonardo Moreira Ropelato" userId="S::leonardo.ropelato@dio.me::a289a7f8-9c5e-44ce-8a70-4fb6bc72822a" providerId="AD" clId="Web-{723D2B0D-65D2-2A9F-7F72-0633A509818F}" dt="2023-04-25T20:43:27.846" v="580"/>
        <pc:sldMkLst>
          <pc:docMk/>
          <pc:sldMk cId="0" sldId="265"/>
        </pc:sldMkLst>
        <pc:picChg chg="del">
          <ac:chgData name="Leonardo Moreira Ropelato" userId="S::leonardo.ropelato@dio.me::a289a7f8-9c5e-44ce-8a70-4fb6bc72822a" providerId="AD" clId="Web-{723D2B0D-65D2-2A9F-7F72-0633A509818F}" dt="2023-04-25T20:43:27.846" v="580"/>
          <ac:picMkLst>
            <pc:docMk/>
            <pc:sldMk cId="0" sldId="265"/>
            <ac:picMk id="197" creationId="{00000000-0000-0000-0000-000000000000}"/>
          </ac:picMkLst>
        </pc:picChg>
      </pc:sldChg>
      <pc:sldChg chg="addSp">
        <pc:chgData name="Leonardo Moreira Ropelato" userId="S::leonardo.ropelato@dio.me::a289a7f8-9c5e-44ce-8a70-4fb6bc72822a" providerId="AD" clId="Web-{723D2B0D-65D2-2A9F-7F72-0633A509818F}" dt="2023-04-25T20:47:23.431" v="595"/>
        <pc:sldMkLst>
          <pc:docMk/>
          <pc:sldMk cId="0" sldId="266"/>
        </pc:sldMkLst>
        <pc:picChg chg="add">
          <ac:chgData name="Leonardo Moreira Ropelato" userId="S::leonardo.ropelato@dio.me::a289a7f8-9c5e-44ce-8a70-4fb6bc72822a" providerId="AD" clId="Web-{723D2B0D-65D2-2A9F-7F72-0633A509818F}" dt="2023-04-25T20:47:23.431" v="595"/>
          <ac:picMkLst>
            <pc:docMk/>
            <pc:sldMk cId="0" sldId="266"/>
            <ac:picMk id="4" creationId="{158C7183-812C-C93A-D63B-FB026C58F795}"/>
          </ac:picMkLst>
        </pc:picChg>
      </pc:sldChg>
      <pc:sldChg chg="delSp">
        <pc:chgData name="Leonardo Moreira Ropelato" userId="S::leonardo.ropelato@dio.me::a289a7f8-9c5e-44ce-8a70-4fb6bc72822a" providerId="AD" clId="Web-{723D2B0D-65D2-2A9F-7F72-0633A509818F}" dt="2023-04-25T20:43:23.470" v="579"/>
        <pc:sldMkLst>
          <pc:docMk/>
          <pc:sldMk cId="0" sldId="272"/>
        </pc:sldMkLst>
        <pc:picChg chg="del">
          <ac:chgData name="Leonardo Moreira Ropelato" userId="S::leonardo.ropelato@dio.me::a289a7f8-9c5e-44ce-8a70-4fb6bc72822a" providerId="AD" clId="Web-{723D2B0D-65D2-2A9F-7F72-0633A509818F}" dt="2023-04-25T20:43:23.470" v="579"/>
          <ac:picMkLst>
            <pc:docMk/>
            <pc:sldMk cId="0" sldId="272"/>
            <ac:picMk id="260" creationId="{00000000-0000-0000-0000-000000000000}"/>
          </ac:picMkLst>
        </pc:picChg>
      </pc:sldChg>
      <pc:sldChg chg="addSp modSp modNotes">
        <pc:chgData name="Leonardo Moreira Ropelato" userId="S::leonardo.ropelato@dio.me::a289a7f8-9c5e-44ce-8a70-4fb6bc72822a" providerId="AD" clId="Web-{723D2B0D-65D2-2A9F-7F72-0633A509818F}" dt="2023-04-25T20:47:29.556" v="597"/>
        <pc:sldMkLst>
          <pc:docMk/>
          <pc:sldMk cId="0" sldId="273"/>
        </pc:sldMkLst>
        <pc:spChg chg="mod">
          <ac:chgData name="Leonardo Moreira Ropelato" userId="S::leonardo.ropelato@dio.me::a289a7f8-9c5e-44ce-8a70-4fb6bc72822a" providerId="AD" clId="Web-{723D2B0D-65D2-2A9F-7F72-0633A509818F}" dt="2023-04-25T20:38:14.398" v="548" actId="20577"/>
          <ac:spMkLst>
            <pc:docMk/>
            <pc:sldMk cId="0" sldId="273"/>
            <ac:spMk id="267" creationId="{00000000-0000-0000-0000-000000000000}"/>
          </ac:spMkLst>
        </pc:spChg>
        <pc:picChg chg="add">
          <ac:chgData name="Leonardo Moreira Ropelato" userId="S::leonardo.ropelato@dio.me::a289a7f8-9c5e-44ce-8a70-4fb6bc72822a" providerId="AD" clId="Web-{723D2B0D-65D2-2A9F-7F72-0633A509818F}" dt="2023-04-25T20:47:29.556" v="597"/>
          <ac:picMkLst>
            <pc:docMk/>
            <pc:sldMk cId="0" sldId="273"/>
            <ac:picMk id="4" creationId="{710BEAB9-C2D1-28ED-305D-1E002D3EC2D5}"/>
          </ac:picMkLst>
        </pc:picChg>
      </pc:sldChg>
      <pc:sldChg chg="addSp modSp">
        <pc:chgData name="Leonardo Moreira Ropelato" userId="S::leonardo.ropelato@dio.me::a289a7f8-9c5e-44ce-8a70-4fb6bc72822a" providerId="AD" clId="Web-{723D2B0D-65D2-2A9F-7F72-0633A509818F}" dt="2023-04-25T20:47:31.791" v="598"/>
        <pc:sldMkLst>
          <pc:docMk/>
          <pc:sldMk cId="0" sldId="274"/>
        </pc:sldMkLst>
        <pc:spChg chg="mod">
          <ac:chgData name="Leonardo Moreira Ropelato" userId="S::leonardo.ropelato@dio.me::a289a7f8-9c5e-44ce-8a70-4fb6bc72822a" providerId="AD" clId="Web-{723D2B0D-65D2-2A9F-7F72-0633A509818F}" dt="2023-04-25T19:13:53.682" v="26" actId="20577"/>
          <ac:spMkLst>
            <pc:docMk/>
            <pc:sldMk cId="0" sldId="274"/>
            <ac:spMk id="274" creationId="{00000000-0000-0000-0000-000000000000}"/>
          </ac:spMkLst>
        </pc:spChg>
        <pc:picChg chg="add">
          <ac:chgData name="Leonardo Moreira Ropelato" userId="S::leonardo.ropelato@dio.me::a289a7f8-9c5e-44ce-8a70-4fb6bc72822a" providerId="AD" clId="Web-{723D2B0D-65D2-2A9F-7F72-0633A509818F}" dt="2023-04-25T20:47:31.791" v="598"/>
          <ac:picMkLst>
            <pc:docMk/>
            <pc:sldMk cId="0" sldId="274"/>
            <ac:picMk id="4" creationId="{F5EFE281-2BA6-C7B7-F2C6-F213A6AC276A}"/>
          </ac:picMkLst>
        </pc:picChg>
      </pc:sldChg>
      <pc:sldChg chg="addSp delSp modSp">
        <pc:chgData name="Leonardo Moreira Ropelato" userId="S::leonardo.ropelato@dio.me::a289a7f8-9c5e-44ce-8a70-4fb6bc72822a" providerId="AD" clId="Web-{723D2B0D-65D2-2A9F-7F72-0633A509818F}" dt="2023-04-25T20:43:15.814" v="578"/>
        <pc:sldMkLst>
          <pc:docMk/>
          <pc:sldMk cId="0" sldId="275"/>
        </pc:sldMkLst>
        <pc:spChg chg="mod">
          <ac:chgData name="Leonardo Moreira Ropelato" userId="S::leonardo.ropelato@dio.me::a289a7f8-9c5e-44ce-8a70-4fb6bc72822a" providerId="AD" clId="Web-{723D2B0D-65D2-2A9F-7F72-0633A509818F}" dt="2023-04-25T20:43:03.798" v="577" actId="20577"/>
          <ac:spMkLst>
            <pc:docMk/>
            <pc:sldMk cId="0" sldId="275"/>
            <ac:spMk id="281" creationId="{00000000-0000-0000-0000-000000000000}"/>
          </ac:spMkLst>
        </pc:spChg>
        <pc:picChg chg="add del mod">
          <ac:chgData name="Leonardo Moreira Ropelato" userId="S::leonardo.ropelato@dio.me::a289a7f8-9c5e-44ce-8a70-4fb6bc72822a" providerId="AD" clId="Web-{723D2B0D-65D2-2A9F-7F72-0633A509818F}" dt="2023-04-25T20:39:35.291" v="552"/>
          <ac:picMkLst>
            <pc:docMk/>
            <pc:sldMk cId="0" sldId="275"/>
            <ac:picMk id="2" creationId="{A95B8D0D-4CB5-C367-9FA9-CF79A7C77692}"/>
          </ac:picMkLst>
        </pc:picChg>
        <pc:picChg chg="del">
          <ac:chgData name="Leonardo Moreira Ropelato" userId="S::leonardo.ropelato@dio.me::a289a7f8-9c5e-44ce-8a70-4fb6bc72822a" providerId="AD" clId="Web-{723D2B0D-65D2-2A9F-7F72-0633A509818F}" dt="2023-04-25T20:39:24.447" v="549"/>
          <ac:picMkLst>
            <pc:docMk/>
            <pc:sldMk cId="0" sldId="275"/>
            <ac:picMk id="283" creationId="{00000000-0000-0000-0000-000000000000}"/>
          </ac:picMkLst>
        </pc:picChg>
        <pc:picChg chg="del">
          <ac:chgData name="Leonardo Moreira Ropelato" userId="S::leonardo.ropelato@dio.me::a289a7f8-9c5e-44ce-8a70-4fb6bc72822a" providerId="AD" clId="Web-{723D2B0D-65D2-2A9F-7F72-0633A509818F}" dt="2023-04-25T20:43:15.814" v="578"/>
          <ac:picMkLst>
            <pc:docMk/>
            <pc:sldMk cId="0" sldId="275"/>
            <ac:picMk id="284" creationId="{00000000-0000-0000-0000-000000000000}"/>
          </ac:picMkLst>
        </pc:picChg>
      </pc:sldChg>
      <pc:sldChg chg="addSp modSp">
        <pc:chgData name="Leonardo Moreira Ropelato" userId="S::leonardo.ropelato@dio.me::a289a7f8-9c5e-44ce-8a70-4fb6bc72822a" providerId="AD" clId="Web-{723D2B0D-65D2-2A9F-7F72-0633A509818F}" dt="2023-04-25T20:46:50.914" v="586" actId="1076"/>
        <pc:sldMkLst>
          <pc:docMk/>
          <pc:sldMk cId="1393734078" sldId="276"/>
        </pc:sldMkLst>
        <pc:spChg chg="mod">
          <ac:chgData name="Leonardo Moreira Ropelato" userId="S::leonardo.ropelato@dio.me::a289a7f8-9c5e-44ce-8a70-4fb6bc72822a" providerId="AD" clId="Web-{723D2B0D-65D2-2A9F-7F72-0633A509818F}" dt="2023-04-25T20:46:30.367" v="583" actId="1076"/>
          <ac:spMkLst>
            <pc:docMk/>
            <pc:sldMk cId="1393734078" sldId="276"/>
            <ac:spMk id="155" creationId="{00000000-0000-0000-0000-000000000000}"/>
          </ac:spMkLst>
        </pc:spChg>
        <pc:picChg chg="add mod">
          <ac:chgData name="Leonardo Moreira Ropelato" userId="S::leonardo.ropelato@dio.me::a289a7f8-9c5e-44ce-8a70-4fb6bc72822a" providerId="AD" clId="Web-{723D2B0D-65D2-2A9F-7F72-0633A509818F}" dt="2023-04-25T20:46:50.914" v="586" actId="1076"/>
          <ac:picMkLst>
            <pc:docMk/>
            <pc:sldMk cId="1393734078" sldId="276"/>
            <ac:picMk id="2" creationId="{7267946B-816C-7DBD-856A-A6DFF888B904}"/>
          </ac:picMkLst>
        </pc:picChg>
      </pc:sldChg>
      <pc:sldChg chg="addSp">
        <pc:chgData name="Leonardo Moreira Ropelato" userId="S::leonardo.ropelato@dio.me::a289a7f8-9c5e-44ce-8a70-4fb6bc72822a" providerId="AD" clId="Web-{723D2B0D-65D2-2A9F-7F72-0633A509818F}" dt="2023-04-25T20:47:14.509" v="592"/>
        <pc:sldMkLst>
          <pc:docMk/>
          <pc:sldMk cId="2315204132" sldId="277"/>
        </pc:sldMkLst>
        <pc:picChg chg="add">
          <ac:chgData name="Leonardo Moreira Ropelato" userId="S::leonardo.ropelato@dio.me::a289a7f8-9c5e-44ce-8a70-4fb6bc72822a" providerId="AD" clId="Web-{723D2B0D-65D2-2A9F-7F72-0633A509818F}" dt="2023-04-25T20:47:14.509" v="592"/>
          <ac:picMkLst>
            <pc:docMk/>
            <pc:sldMk cId="2315204132" sldId="277"/>
            <ac:picMk id="4" creationId="{714E6DD0-995C-4CD4-5FC9-46737CF79F3D}"/>
          </ac:picMkLst>
        </pc:picChg>
      </pc:sldChg>
      <pc:sldChg chg="addSp modSp">
        <pc:chgData name="Leonardo Moreira Ropelato" userId="S::leonardo.ropelato@dio.me::a289a7f8-9c5e-44ce-8a70-4fb6bc72822a" providerId="AD" clId="Web-{723D2B0D-65D2-2A9F-7F72-0633A509818F}" dt="2023-04-25T20:47:02.055" v="589"/>
        <pc:sldMkLst>
          <pc:docMk/>
          <pc:sldMk cId="1152829319" sldId="278"/>
        </pc:sldMkLst>
        <pc:spChg chg="mod">
          <ac:chgData name="Leonardo Moreira Ropelato" userId="S::leonardo.ropelato@dio.me::a289a7f8-9c5e-44ce-8a70-4fb6bc72822a" providerId="AD" clId="Web-{723D2B0D-65D2-2A9F-7F72-0633A509818F}" dt="2023-04-25T19:35:45.606" v="453" actId="20577"/>
          <ac:spMkLst>
            <pc:docMk/>
            <pc:sldMk cId="1152829319" sldId="278"/>
            <ac:spMk id="168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723D2B0D-65D2-2A9F-7F72-0633A509818F}" dt="2023-04-25T19:35:34.668" v="445" actId="20577"/>
          <ac:spMkLst>
            <pc:docMk/>
            <pc:sldMk cId="1152829319" sldId="278"/>
            <ac:spMk id="169" creationId="{00000000-0000-0000-0000-000000000000}"/>
          </ac:spMkLst>
        </pc:spChg>
        <pc:picChg chg="add">
          <ac:chgData name="Leonardo Moreira Ropelato" userId="S::leonardo.ropelato@dio.me::a289a7f8-9c5e-44ce-8a70-4fb6bc72822a" providerId="AD" clId="Web-{723D2B0D-65D2-2A9F-7F72-0633A509818F}" dt="2023-04-25T20:47:02.055" v="589"/>
          <ac:picMkLst>
            <pc:docMk/>
            <pc:sldMk cId="1152829319" sldId="278"/>
            <ac:picMk id="4" creationId="{4BA795C7-6473-DA8F-A3EF-131846EA2ABE}"/>
          </ac:picMkLst>
        </pc:picChg>
      </pc:sldChg>
      <pc:sldChg chg="addSp">
        <pc:chgData name="Leonardo Moreira Ropelato" userId="S::leonardo.ropelato@dio.me::a289a7f8-9c5e-44ce-8a70-4fb6bc72822a" providerId="AD" clId="Web-{723D2B0D-65D2-2A9F-7F72-0633A509818F}" dt="2023-04-25T20:47:04.196" v="590"/>
        <pc:sldMkLst>
          <pc:docMk/>
          <pc:sldMk cId="2147046171" sldId="279"/>
        </pc:sldMkLst>
        <pc:picChg chg="add">
          <ac:chgData name="Leonardo Moreira Ropelato" userId="S::leonardo.ropelato@dio.me::a289a7f8-9c5e-44ce-8a70-4fb6bc72822a" providerId="AD" clId="Web-{723D2B0D-65D2-2A9F-7F72-0633A509818F}" dt="2023-04-25T20:47:04.196" v="590"/>
          <ac:picMkLst>
            <pc:docMk/>
            <pc:sldMk cId="2147046171" sldId="279"/>
            <ac:picMk id="4" creationId="{95D12801-5CB0-E380-626E-C8BCC51A0434}"/>
          </ac:picMkLst>
        </pc:picChg>
      </pc:sldChg>
      <pc:sldChg chg="modSp add replId">
        <pc:chgData name="Leonardo Moreira Ropelato" userId="S::leonardo.ropelato@dio.me::a289a7f8-9c5e-44ce-8a70-4fb6bc72822a" providerId="AD" clId="Web-{723D2B0D-65D2-2A9F-7F72-0633A509818F}" dt="2023-04-25T19:13:16.041" v="22" actId="20577"/>
        <pc:sldMkLst>
          <pc:docMk/>
          <pc:sldMk cId="429695317" sldId="281"/>
        </pc:sldMkLst>
        <pc:spChg chg="mod">
          <ac:chgData name="Leonardo Moreira Ropelato" userId="S::leonardo.ropelato@dio.me::a289a7f8-9c5e-44ce-8a70-4fb6bc72822a" providerId="AD" clId="Web-{723D2B0D-65D2-2A9F-7F72-0633A509818F}" dt="2023-04-25T19:13:16.041" v="22" actId="20577"/>
          <ac:spMkLst>
            <pc:docMk/>
            <pc:sldMk cId="429695317" sldId="281"/>
            <ac:spMk id="3" creationId="{91C49401-92B4-449D-E1BF-F5B8171C9E8F}"/>
          </ac:spMkLst>
        </pc:spChg>
      </pc:sldChg>
      <pc:sldChg chg="modSp add replId">
        <pc:chgData name="Leonardo Moreira Ropelato" userId="S::leonardo.ropelato@dio.me::a289a7f8-9c5e-44ce-8a70-4fb6bc72822a" providerId="AD" clId="Web-{723D2B0D-65D2-2A9F-7F72-0633A509818F}" dt="2023-04-25T19:26:43.842" v="301" actId="20577"/>
        <pc:sldMkLst>
          <pc:docMk/>
          <pc:sldMk cId="3927404471" sldId="282"/>
        </pc:sldMkLst>
        <pc:spChg chg="mod">
          <ac:chgData name="Leonardo Moreira Ropelato" userId="S::leonardo.ropelato@dio.me::a289a7f8-9c5e-44ce-8a70-4fb6bc72822a" providerId="AD" clId="Web-{723D2B0D-65D2-2A9F-7F72-0633A509818F}" dt="2023-04-25T19:26:43.842" v="301" actId="20577"/>
          <ac:spMkLst>
            <pc:docMk/>
            <pc:sldMk cId="3927404471" sldId="282"/>
            <ac:spMk id="3" creationId="{91C49401-92B4-449D-E1BF-F5B8171C9E8F}"/>
          </ac:spMkLst>
        </pc:spChg>
      </pc:sldChg>
      <pc:sldChg chg="addSp delSp modSp add mod replId setBg">
        <pc:chgData name="Leonardo Moreira Ropelato" userId="S::leonardo.ropelato@dio.me::a289a7f8-9c5e-44ce-8a70-4fb6bc72822a" providerId="AD" clId="Web-{723D2B0D-65D2-2A9F-7F72-0633A509818F}" dt="2023-04-25T20:28:24.802" v="474" actId="20577"/>
        <pc:sldMkLst>
          <pc:docMk/>
          <pc:sldMk cId="3346671071" sldId="283"/>
        </pc:sldMkLst>
        <pc:spChg chg="mod ord">
          <ac:chgData name="Leonardo Moreira Ropelato" userId="S::leonardo.ropelato@dio.me::a289a7f8-9c5e-44ce-8a70-4fb6bc72822a" providerId="AD" clId="Web-{723D2B0D-65D2-2A9F-7F72-0633A509818F}" dt="2023-04-25T19:27:56.782" v="309"/>
          <ac:spMkLst>
            <pc:docMk/>
            <pc:sldMk cId="3346671071" sldId="283"/>
            <ac:spMk id="2" creationId="{45A64509-56DE-8DDF-1B77-BCE57E8A3129}"/>
          </ac:spMkLst>
        </pc:spChg>
        <pc:spChg chg="del">
          <ac:chgData name="Leonardo Moreira Ropelato" userId="S::leonardo.ropelato@dio.me::a289a7f8-9c5e-44ce-8a70-4fb6bc72822a" providerId="AD" clId="Web-{723D2B0D-65D2-2A9F-7F72-0633A509818F}" dt="2023-04-25T19:26:49.124" v="303"/>
          <ac:spMkLst>
            <pc:docMk/>
            <pc:sldMk cId="3346671071" sldId="283"/>
            <ac:spMk id="3" creationId="{91C49401-92B4-449D-E1BF-F5B8171C9E8F}"/>
          </ac:spMkLst>
        </pc:spChg>
        <pc:spChg chg="add mod">
          <ac:chgData name="Leonardo Moreira Ropelato" userId="S::leonardo.ropelato@dio.me::a289a7f8-9c5e-44ce-8a70-4fb6bc72822a" providerId="AD" clId="Web-{723D2B0D-65D2-2A9F-7F72-0633A509818F}" dt="2023-04-25T20:28:24.802" v="474" actId="20577"/>
          <ac:spMkLst>
            <pc:docMk/>
            <pc:sldMk cId="3346671071" sldId="283"/>
            <ac:spMk id="6" creationId="{8D1E1E5D-ECE4-D71F-D3F5-0335862CE9C0}"/>
          </ac:spMkLst>
        </pc:spChg>
        <pc:picChg chg="add del mod">
          <ac:chgData name="Leonardo Moreira Ropelato" userId="S::leonardo.ropelato@dio.me::a289a7f8-9c5e-44ce-8a70-4fb6bc72822a" providerId="AD" clId="Web-{723D2B0D-65D2-2A9F-7F72-0633A509818F}" dt="2023-04-25T19:27:51.688" v="307"/>
          <ac:picMkLst>
            <pc:docMk/>
            <pc:sldMk cId="3346671071" sldId="283"/>
            <ac:picMk id="4" creationId="{38D1FBAF-82C3-F845-FBF1-FD0A134F4B10}"/>
          </ac:picMkLst>
        </pc:picChg>
        <pc:picChg chg="add mod">
          <ac:chgData name="Leonardo Moreira Ropelato" userId="S::leonardo.ropelato@dio.me::a289a7f8-9c5e-44ce-8a70-4fb6bc72822a" providerId="AD" clId="Web-{723D2B0D-65D2-2A9F-7F72-0633A509818F}" dt="2023-04-25T19:29:27.753" v="386" actId="1076"/>
          <ac:picMkLst>
            <pc:docMk/>
            <pc:sldMk cId="3346671071" sldId="283"/>
            <ac:picMk id="5" creationId="{5BE65E56-AF19-C7D2-A5A6-C2C7B9FAF777}"/>
          </ac:picMkLst>
        </pc:picChg>
      </pc:sldChg>
      <pc:sldChg chg="addSp modSp add replId">
        <pc:chgData name="Leonardo Moreira Ropelato" userId="S::leonardo.ropelato@dio.me::a289a7f8-9c5e-44ce-8a70-4fb6bc72822a" providerId="AD" clId="Web-{723D2B0D-65D2-2A9F-7F72-0633A509818F}" dt="2023-04-25T20:33:51.281" v="490" actId="20577"/>
        <pc:sldMkLst>
          <pc:docMk/>
          <pc:sldMk cId="779981983" sldId="284"/>
        </pc:sldMkLst>
        <pc:spChg chg="add mod">
          <ac:chgData name="Leonardo Moreira Ropelato" userId="S::leonardo.ropelato@dio.me::a289a7f8-9c5e-44ce-8a70-4fb6bc72822a" providerId="AD" clId="Web-{723D2B0D-65D2-2A9F-7F72-0633A509818F}" dt="2023-04-25T20:33:51.281" v="490" actId="20577"/>
          <ac:spMkLst>
            <pc:docMk/>
            <pc:sldMk cId="779981983" sldId="284"/>
            <ac:spMk id="5" creationId="{4F2A182F-AE9C-1476-0227-B66F6EDA1322}"/>
          </ac:spMkLst>
        </pc:spChg>
        <pc:picChg chg="mod">
          <ac:chgData name="Leonardo Moreira Ropelato" userId="S::leonardo.ropelato@dio.me::a289a7f8-9c5e-44ce-8a70-4fb6bc72822a" providerId="AD" clId="Web-{723D2B0D-65D2-2A9F-7F72-0633A509818F}" dt="2023-04-25T19:29:49.988" v="391" actId="1076"/>
          <ac:picMkLst>
            <pc:docMk/>
            <pc:sldMk cId="779981983" sldId="284"/>
            <ac:picMk id="4" creationId="{38D1FBAF-82C3-F845-FBF1-FD0A134F4B10}"/>
          </ac:picMkLst>
        </pc:picChg>
      </pc:sldChg>
      <pc:sldChg chg="addSp delSp modSp add replId">
        <pc:chgData name="Leonardo Moreira Ropelato" userId="S::leonardo.ropelato@dio.me::a289a7f8-9c5e-44ce-8a70-4fb6bc72822a" providerId="AD" clId="Web-{723D2B0D-65D2-2A9F-7F72-0633A509818F}" dt="2023-04-25T20:47:24.962" v="596"/>
        <pc:sldMkLst>
          <pc:docMk/>
          <pc:sldMk cId="1541066508" sldId="285"/>
        </pc:sldMkLst>
        <pc:spChg chg="add mod">
          <ac:chgData name="Leonardo Moreira Ropelato" userId="S::leonardo.ropelato@dio.me::a289a7f8-9c5e-44ce-8a70-4fb6bc72822a" providerId="AD" clId="Web-{723D2B0D-65D2-2A9F-7F72-0633A509818F}" dt="2023-04-25T20:37:46.835" v="540" actId="14100"/>
          <ac:spMkLst>
            <pc:docMk/>
            <pc:sldMk cId="1541066508" sldId="285"/>
            <ac:spMk id="2" creationId="{63A84542-D761-51B2-FFDB-AEB02D45A80A}"/>
          </ac:spMkLst>
        </pc:spChg>
        <pc:spChg chg="add">
          <ac:chgData name="Leonardo Moreira Ropelato" userId="S::leonardo.ropelato@dio.me::a289a7f8-9c5e-44ce-8a70-4fb6bc72822a" providerId="AD" clId="Web-{723D2B0D-65D2-2A9F-7F72-0633A509818F}" dt="2023-04-25T20:37:38.913" v="539"/>
          <ac:spMkLst>
            <pc:docMk/>
            <pc:sldMk cId="1541066508" sldId="285"/>
            <ac:spMk id="5" creationId="{089027DC-2C17-5AF5-FCA5-4FEC7DA0CBF9}"/>
          </ac:spMkLst>
        </pc:spChg>
        <pc:spChg chg="del">
          <ac:chgData name="Leonardo Moreira Ropelato" userId="S::leonardo.ropelato@dio.me::a289a7f8-9c5e-44ce-8a70-4fb6bc72822a" providerId="AD" clId="Web-{723D2B0D-65D2-2A9F-7F72-0633A509818F}" dt="2023-04-25T20:36:13.910" v="500"/>
          <ac:spMkLst>
            <pc:docMk/>
            <pc:sldMk cId="1541066508" sldId="285"/>
            <ac:spMk id="203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723D2B0D-65D2-2A9F-7F72-0633A509818F}" dt="2023-04-25T20:35:59.957" v="497" actId="20577"/>
          <ac:spMkLst>
            <pc:docMk/>
            <pc:sldMk cId="1541066508" sldId="285"/>
            <ac:spMk id="204" creationId="{00000000-0000-0000-0000-000000000000}"/>
          </ac:spMkLst>
        </pc:spChg>
        <pc:picChg chg="add">
          <ac:chgData name="Leonardo Moreira Ropelato" userId="S::leonardo.ropelato@dio.me::a289a7f8-9c5e-44ce-8a70-4fb6bc72822a" providerId="AD" clId="Web-{723D2B0D-65D2-2A9F-7F72-0633A509818F}" dt="2023-04-25T20:47:24.962" v="596"/>
          <ac:picMkLst>
            <pc:docMk/>
            <pc:sldMk cId="1541066508" sldId="285"/>
            <ac:picMk id="7" creationId="{2B54E4F2-1F60-5A5E-BB3B-9D32A9B01EF9}"/>
          </ac:picMkLst>
        </pc:picChg>
      </pc:sldChg>
    </pc:docChg>
  </pc:docChgLst>
  <pc:docChgLst>
    <pc:chgData name="Leonardo Moreira Ropelato" userId="S::leonardo.ropelato@dio.me::a289a7f8-9c5e-44ce-8a70-4fb6bc72822a" providerId="AD" clId="Web-{14B4C99A-F1C3-5427-9666-E2F12E302D03}"/>
    <pc:docChg chg="modSld">
      <pc:chgData name="Leonardo Moreira Ropelato" userId="S::leonardo.ropelato@dio.me::a289a7f8-9c5e-44ce-8a70-4fb6bc72822a" providerId="AD" clId="Web-{14B4C99A-F1C3-5427-9666-E2F12E302D03}" dt="2023-06-27T21:31:29.515" v="3" actId="20577"/>
      <pc:docMkLst>
        <pc:docMk/>
      </pc:docMkLst>
      <pc:sldChg chg="modSp">
        <pc:chgData name="Leonardo Moreira Ropelato" userId="S::leonardo.ropelato@dio.me::a289a7f8-9c5e-44ce-8a70-4fb6bc72822a" providerId="AD" clId="Web-{14B4C99A-F1C3-5427-9666-E2F12E302D03}" dt="2023-06-27T21:31:29.515" v="3" actId="20577"/>
        <pc:sldMkLst>
          <pc:docMk/>
          <pc:sldMk cId="0" sldId="275"/>
        </pc:sldMkLst>
        <pc:spChg chg="mod">
          <ac:chgData name="Leonardo Moreira Ropelato" userId="S::leonardo.ropelato@dio.me::a289a7f8-9c5e-44ce-8a70-4fb6bc72822a" providerId="AD" clId="Web-{14B4C99A-F1C3-5427-9666-E2F12E302D03}" dt="2023-06-27T21:31:29.515" v="3" actId="20577"/>
          <ac:spMkLst>
            <pc:docMk/>
            <pc:sldMk cId="0" sldId="275"/>
            <ac:spMk id="281" creationId="{00000000-0000-0000-0000-000000000000}"/>
          </ac:spMkLst>
        </pc:spChg>
      </pc:sldChg>
    </pc:docChg>
  </pc:docChgLst>
  <pc:docChgLst>
    <pc:chgData name="Leonardo Moreira Ropelato" userId="S::leonardo.ropelato@dio.me::a289a7f8-9c5e-44ce-8a70-4fb6bc72822a" providerId="AD" clId="Web-{5E77F0BB-BB14-227A-A67D-3A227C58573B}"/>
    <pc:docChg chg="modSld">
      <pc:chgData name="Leonardo Moreira Ropelato" userId="S::leonardo.ropelato@dio.me::a289a7f8-9c5e-44ce-8a70-4fb6bc72822a" providerId="AD" clId="Web-{5E77F0BB-BB14-227A-A67D-3A227C58573B}" dt="2023-07-14T13:46:14.129" v="9" actId="20577"/>
      <pc:docMkLst>
        <pc:docMk/>
      </pc:docMkLst>
      <pc:sldChg chg="modSp">
        <pc:chgData name="Leonardo Moreira Ropelato" userId="S::leonardo.ropelato@dio.me::a289a7f8-9c5e-44ce-8a70-4fb6bc72822a" providerId="AD" clId="Web-{5E77F0BB-BB14-227A-A67D-3A227C58573B}" dt="2023-07-14T13:46:14.129" v="9" actId="20577"/>
        <pc:sldMkLst>
          <pc:docMk/>
          <pc:sldMk cId="0" sldId="266"/>
        </pc:sldMkLst>
        <pc:spChg chg="mod">
          <ac:chgData name="Leonardo Moreira Ropelato" userId="S::leonardo.ropelato@dio.me::a289a7f8-9c5e-44ce-8a70-4fb6bc72822a" providerId="AD" clId="Web-{5E77F0BB-BB14-227A-A67D-3A227C58573B}" dt="2023-07-14T13:46:14.129" v="9" actId="20577"/>
          <ac:spMkLst>
            <pc:docMk/>
            <pc:sldMk cId="0" sldId="266"/>
            <ac:spMk id="204" creationId="{00000000-0000-0000-0000-000000000000}"/>
          </ac:spMkLst>
        </pc:spChg>
      </pc:sldChg>
    </pc:docChg>
  </pc:docChgLst>
  <pc:docChgLst>
    <pc:chgData name="Leonardo Moreira Ropelato" userId="S::leonardo.ropelato@dio.me::a289a7f8-9c5e-44ce-8a70-4fb6bc72822a" providerId="AD" clId="Web-{25A78222-0ECE-19BF-0D06-55146FE4B128}"/>
    <pc:docChg chg="addSld delSld modSld sldOrd">
      <pc:chgData name="Leonardo Moreira Ropelato" userId="S::leonardo.ropelato@dio.me::a289a7f8-9c5e-44ce-8a70-4fb6bc72822a" providerId="AD" clId="Web-{25A78222-0ECE-19BF-0D06-55146FE4B128}" dt="2023-04-18T14:00:35.650" v="396" actId="14100"/>
      <pc:docMkLst>
        <pc:docMk/>
      </pc:docMkLst>
      <pc:sldChg chg="modSp">
        <pc:chgData name="Leonardo Moreira Ropelato" userId="S::leonardo.ropelato@dio.me::a289a7f8-9c5e-44ce-8a70-4fb6bc72822a" providerId="AD" clId="Web-{25A78222-0ECE-19BF-0D06-55146FE4B128}" dt="2023-04-18T13:28:17.088" v="140" actId="14100"/>
        <pc:sldMkLst>
          <pc:docMk/>
          <pc:sldMk cId="0" sldId="257"/>
        </pc:sldMkLst>
        <pc:spChg chg="mod">
          <ac:chgData name="Leonardo Moreira Ropelato" userId="S::leonardo.ropelato@dio.me::a289a7f8-9c5e-44ce-8a70-4fb6bc72822a" providerId="AD" clId="Web-{25A78222-0ECE-19BF-0D06-55146FE4B128}" dt="2023-04-18T13:28:17.088" v="140" actId="14100"/>
          <ac:spMkLst>
            <pc:docMk/>
            <pc:sldMk cId="0" sldId="257"/>
            <ac:spMk id="66" creationId="{00000000-0000-0000-0000-000000000000}"/>
          </ac:spMkLst>
        </pc:spChg>
      </pc:sldChg>
      <pc:sldChg chg="modSp">
        <pc:chgData name="Leonardo Moreira Ropelato" userId="S::leonardo.ropelato@dio.me::a289a7f8-9c5e-44ce-8a70-4fb6bc72822a" providerId="AD" clId="Web-{25A78222-0ECE-19BF-0D06-55146FE4B128}" dt="2023-04-18T13:51:16.695" v="169" actId="20577"/>
        <pc:sldMkLst>
          <pc:docMk/>
          <pc:sldMk cId="0" sldId="260"/>
        </pc:sldMkLst>
        <pc:spChg chg="mod">
          <ac:chgData name="Leonardo Moreira Ropelato" userId="S::leonardo.ropelato@dio.me::a289a7f8-9c5e-44ce-8a70-4fb6bc72822a" providerId="AD" clId="Web-{25A78222-0ECE-19BF-0D06-55146FE4B128}" dt="2023-04-18T13:51:16.695" v="169" actId="20577"/>
          <ac:spMkLst>
            <pc:docMk/>
            <pc:sldMk cId="0" sldId="260"/>
            <ac:spMk id="154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25A78222-0ECE-19BF-0D06-55146FE4B128}" dt="2023-04-18T13:17:55.604" v="15" actId="20577"/>
          <ac:spMkLst>
            <pc:docMk/>
            <pc:sldMk cId="0" sldId="260"/>
            <ac:spMk id="155" creationId="{00000000-0000-0000-0000-000000000000}"/>
          </ac:spMkLst>
        </pc:spChg>
      </pc:sldChg>
      <pc:sldChg chg="ord">
        <pc:chgData name="Leonardo Moreira Ropelato" userId="S::leonardo.ropelato@dio.me::a289a7f8-9c5e-44ce-8a70-4fb6bc72822a" providerId="AD" clId="Web-{25A78222-0ECE-19BF-0D06-55146FE4B128}" dt="2023-04-18T13:25:06.099" v="69"/>
        <pc:sldMkLst>
          <pc:docMk/>
          <pc:sldMk cId="0" sldId="261"/>
        </pc:sldMkLst>
      </pc:sldChg>
      <pc:sldChg chg="modSp ord">
        <pc:chgData name="Leonardo Moreira Ropelato" userId="S::leonardo.ropelato@dio.me::a289a7f8-9c5e-44ce-8a70-4fb6bc72822a" providerId="AD" clId="Web-{25A78222-0ECE-19BF-0D06-55146FE4B128}" dt="2023-04-18T13:53:26.793" v="232" actId="14100"/>
        <pc:sldMkLst>
          <pc:docMk/>
          <pc:sldMk cId="0" sldId="262"/>
        </pc:sldMkLst>
        <pc:spChg chg="mod">
          <ac:chgData name="Leonardo Moreira Ropelato" userId="S::leonardo.ropelato@dio.me::a289a7f8-9c5e-44ce-8a70-4fb6bc72822a" providerId="AD" clId="Web-{25A78222-0ECE-19BF-0D06-55146FE4B128}" dt="2023-04-18T13:53:26.793" v="232" actId="14100"/>
          <ac:spMkLst>
            <pc:docMk/>
            <pc:sldMk cId="0" sldId="262"/>
            <ac:spMk id="168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25A78222-0ECE-19BF-0D06-55146FE4B128}" dt="2023-04-18T13:51:36.695" v="182" actId="20577"/>
          <ac:spMkLst>
            <pc:docMk/>
            <pc:sldMk cId="0" sldId="262"/>
            <ac:spMk id="169" creationId="{00000000-0000-0000-0000-000000000000}"/>
          </ac:spMkLst>
        </pc:spChg>
      </pc:sldChg>
      <pc:sldChg chg="modSp modNotes">
        <pc:chgData name="Leonardo Moreira Ropelato" userId="S::leonardo.ropelato@dio.me::a289a7f8-9c5e-44ce-8a70-4fb6bc72822a" providerId="AD" clId="Web-{25A78222-0ECE-19BF-0D06-55146FE4B128}" dt="2023-04-18T13:59:29.414" v="386" actId="20577"/>
        <pc:sldMkLst>
          <pc:docMk/>
          <pc:sldMk cId="0" sldId="263"/>
        </pc:sldMkLst>
        <pc:spChg chg="mod">
          <ac:chgData name="Leonardo Moreira Ropelato" userId="S::leonardo.ropelato@dio.me::a289a7f8-9c5e-44ce-8a70-4fb6bc72822a" providerId="AD" clId="Web-{25A78222-0ECE-19BF-0D06-55146FE4B128}" dt="2023-04-18T13:59:29.414" v="386" actId="20577"/>
          <ac:spMkLst>
            <pc:docMk/>
            <pc:sldMk cId="0" sldId="263"/>
            <ac:spMk id="175" creationId="{00000000-0000-0000-0000-000000000000}"/>
          </ac:spMkLst>
        </pc:spChg>
      </pc:sldChg>
      <pc:sldChg chg="delSp modSp">
        <pc:chgData name="Leonardo Moreira Ropelato" userId="S::leonardo.ropelato@dio.me::a289a7f8-9c5e-44ce-8a70-4fb6bc72822a" providerId="AD" clId="Web-{25A78222-0ECE-19BF-0D06-55146FE4B128}" dt="2023-04-18T13:20:59.811" v="51" actId="20577"/>
        <pc:sldMkLst>
          <pc:docMk/>
          <pc:sldMk cId="0" sldId="264"/>
        </pc:sldMkLst>
        <pc:spChg chg="mod">
          <ac:chgData name="Leonardo Moreira Ropelato" userId="S::leonardo.ropelato@dio.me::a289a7f8-9c5e-44ce-8a70-4fb6bc72822a" providerId="AD" clId="Web-{25A78222-0ECE-19BF-0D06-55146FE4B128}" dt="2023-04-18T13:19:19.777" v="16" actId="20577"/>
          <ac:spMkLst>
            <pc:docMk/>
            <pc:sldMk cId="0" sldId="264"/>
            <ac:spMk id="182" creationId="{00000000-0000-0000-0000-000000000000}"/>
          </ac:spMkLst>
        </pc:spChg>
        <pc:spChg chg="del">
          <ac:chgData name="Leonardo Moreira Ropelato" userId="S::leonardo.ropelato@dio.me::a289a7f8-9c5e-44ce-8a70-4fb6bc72822a" providerId="AD" clId="Web-{25A78222-0ECE-19BF-0D06-55146FE4B128}" dt="2023-04-18T13:19:21.824" v="17"/>
          <ac:spMkLst>
            <pc:docMk/>
            <pc:sldMk cId="0" sldId="264"/>
            <ac:spMk id="183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25A78222-0ECE-19BF-0D06-55146FE4B128}" dt="2023-04-18T13:20:59.811" v="51" actId="20577"/>
          <ac:spMkLst>
            <pc:docMk/>
            <pc:sldMk cId="0" sldId="264"/>
            <ac:spMk id="184" creationId="{00000000-0000-0000-0000-000000000000}"/>
          </ac:spMkLst>
        </pc:spChg>
        <pc:spChg chg="del">
          <ac:chgData name="Leonardo Moreira Ropelato" userId="S::leonardo.ropelato@dio.me::a289a7f8-9c5e-44ce-8a70-4fb6bc72822a" providerId="AD" clId="Web-{25A78222-0ECE-19BF-0D06-55146FE4B128}" dt="2023-04-18T13:19:23.934" v="18"/>
          <ac:spMkLst>
            <pc:docMk/>
            <pc:sldMk cId="0" sldId="264"/>
            <ac:spMk id="185" creationId="{00000000-0000-0000-0000-000000000000}"/>
          </ac:spMkLst>
        </pc:spChg>
        <pc:spChg chg="del">
          <ac:chgData name="Leonardo Moreira Ropelato" userId="S::leonardo.ropelato@dio.me::a289a7f8-9c5e-44ce-8a70-4fb6bc72822a" providerId="AD" clId="Web-{25A78222-0ECE-19BF-0D06-55146FE4B128}" dt="2023-04-18T13:19:34.668" v="21"/>
          <ac:spMkLst>
            <pc:docMk/>
            <pc:sldMk cId="0" sldId="264"/>
            <ac:spMk id="186" creationId="{00000000-0000-0000-0000-000000000000}"/>
          </ac:spMkLst>
        </pc:spChg>
        <pc:spChg chg="del">
          <ac:chgData name="Leonardo Moreira Ropelato" userId="S::leonardo.ropelato@dio.me::a289a7f8-9c5e-44ce-8a70-4fb6bc72822a" providerId="AD" clId="Web-{25A78222-0ECE-19BF-0D06-55146FE4B128}" dt="2023-04-18T13:19:25.231" v="19"/>
          <ac:spMkLst>
            <pc:docMk/>
            <pc:sldMk cId="0" sldId="264"/>
            <ac:spMk id="187" creationId="{00000000-0000-0000-0000-000000000000}"/>
          </ac:spMkLst>
        </pc:spChg>
        <pc:spChg chg="del">
          <ac:chgData name="Leonardo Moreira Ropelato" userId="S::leonardo.ropelato@dio.me::a289a7f8-9c5e-44ce-8a70-4fb6bc72822a" providerId="AD" clId="Web-{25A78222-0ECE-19BF-0D06-55146FE4B128}" dt="2023-04-18T13:19:36.700" v="22"/>
          <ac:spMkLst>
            <pc:docMk/>
            <pc:sldMk cId="0" sldId="264"/>
            <ac:spMk id="188" creationId="{00000000-0000-0000-0000-000000000000}"/>
          </ac:spMkLst>
        </pc:spChg>
      </pc:sldChg>
      <pc:sldChg chg="delSp modSp">
        <pc:chgData name="Leonardo Moreira Ropelato" userId="S::leonardo.ropelato@dio.me::a289a7f8-9c5e-44ce-8a70-4fb6bc72822a" providerId="AD" clId="Web-{25A78222-0ECE-19BF-0D06-55146FE4B128}" dt="2023-04-18T13:47:36.953" v="145" actId="20577"/>
        <pc:sldMkLst>
          <pc:docMk/>
          <pc:sldMk cId="0" sldId="265"/>
        </pc:sldMkLst>
        <pc:spChg chg="mod">
          <ac:chgData name="Leonardo Moreira Ropelato" userId="S::leonardo.ropelato@dio.me::a289a7f8-9c5e-44ce-8a70-4fb6bc72822a" providerId="AD" clId="Web-{25A78222-0ECE-19BF-0D06-55146FE4B128}" dt="2023-04-18T13:47:36.953" v="145" actId="20577"/>
          <ac:spMkLst>
            <pc:docMk/>
            <pc:sldMk cId="0" sldId="265"/>
            <ac:spMk id="194" creationId="{00000000-0000-0000-0000-000000000000}"/>
          </ac:spMkLst>
        </pc:spChg>
        <pc:spChg chg="del">
          <ac:chgData name="Leonardo Moreira Ropelato" userId="S::leonardo.ropelato@dio.me::a289a7f8-9c5e-44ce-8a70-4fb6bc72822a" providerId="AD" clId="Web-{25A78222-0ECE-19BF-0D06-55146FE4B128}" dt="2023-04-18T13:25:20.615" v="70"/>
          <ac:spMkLst>
            <pc:docMk/>
            <pc:sldMk cId="0" sldId="265"/>
            <ac:spMk id="195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25A78222-0ECE-19BF-0D06-55146FE4B128}" dt="2023-04-18T13:25:28.740" v="77" actId="20577"/>
          <ac:spMkLst>
            <pc:docMk/>
            <pc:sldMk cId="0" sldId="265"/>
            <ac:spMk id="196" creationId="{00000000-0000-0000-0000-000000000000}"/>
          </ac:spMkLst>
        </pc:spChg>
      </pc:sldChg>
      <pc:sldChg chg="modSp">
        <pc:chgData name="Leonardo Moreira Ropelato" userId="S::leonardo.ropelato@dio.me::a289a7f8-9c5e-44ce-8a70-4fb6bc72822a" providerId="AD" clId="Web-{25A78222-0ECE-19BF-0D06-55146FE4B128}" dt="2023-04-18T13:47:51.094" v="148" actId="20577"/>
        <pc:sldMkLst>
          <pc:docMk/>
          <pc:sldMk cId="0" sldId="266"/>
        </pc:sldMkLst>
        <pc:spChg chg="mod">
          <ac:chgData name="Leonardo Moreira Ropelato" userId="S::leonardo.ropelato@dio.me::a289a7f8-9c5e-44ce-8a70-4fb6bc72822a" providerId="AD" clId="Web-{25A78222-0ECE-19BF-0D06-55146FE4B128}" dt="2023-04-18T13:47:51.094" v="148" actId="20577"/>
          <ac:spMkLst>
            <pc:docMk/>
            <pc:sldMk cId="0" sldId="266"/>
            <ac:spMk id="204" creationId="{00000000-0000-0000-0000-000000000000}"/>
          </ac:spMkLst>
        </pc:spChg>
      </pc:sldChg>
      <pc:sldChg chg="del">
        <pc:chgData name="Leonardo Moreira Ropelato" userId="S::leonardo.ropelato@dio.me::a289a7f8-9c5e-44ce-8a70-4fb6bc72822a" providerId="AD" clId="Web-{25A78222-0ECE-19BF-0D06-55146FE4B128}" dt="2023-04-18T13:25:42.131" v="80"/>
        <pc:sldMkLst>
          <pc:docMk/>
          <pc:sldMk cId="0" sldId="267"/>
        </pc:sldMkLst>
      </pc:sldChg>
      <pc:sldChg chg="del">
        <pc:chgData name="Leonardo Moreira Ropelato" userId="S::leonardo.ropelato@dio.me::a289a7f8-9c5e-44ce-8a70-4fb6bc72822a" providerId="AD" clId="Web-{25A78222-0ECE-19BF-0D06-55146FE4B128}" dt="2023-04-18T13:25:43.975" v="81"/>
        <pc:sldMkLst>
          <pc:docMk/>
          <pc:sldMk cId="0" sldId="268"/>
        </pc:sldMkLst>
      </pc:sldChg>
      <pc:sldChg chg="del">
        <pc:chgData name="Leonardo Moreira Ropelato" userId="S::leonardo.ropelato@dio.me::a289a7f8-9c5e-44ce-8a70-4fb6bc72822a" providerId="AD" clId="Web-{25A78222-0ECE-19BF-0D06-55146FE4B128}" dt="2023-04-18T13:25:44.803" v="82"/>
        <pc:sldMkLst>
          <pc:docMk/>
          <pc:sldMk cId="0" sldId="269"/>
        </pc:sldMkLst>
      </pc:sldChg>
      <pc:sldChg chg="del">
        <pc:chgData name="Leonardo Moreira Ropelato" userId="S::leonardo.ropelato@dio.me::a289a7f8-9c5e-44ce-8a70-4fb6bc72822a" providerId="AD" clId="Web-{25A78222-0ECE-19BF-0D06-55146FE4B128}" dt="2023-04-18T13:25:47.053" v="83"/>
        <pc:sldMkLst>
          <pc:docMk/>
          <pc:sldMk cId="0" sldId="270"/>
        </pc:sldMkLst>
      </pc:sldChg>
      <pc:sldChg chg="del">
        <pc:chgData name="Leonardo Moreira Ropelato" userId="S::leonardo.ropelato@dio.me::a289a7f8-9c5e-44ce-8a70-4fb6bc72822a" providerId="AD" clId="Web-{25A78222-0ECE-19BF-0D06-55146FE4B128}" dt="2023-04-18T13:25:49.178" v="84"/>
        <pc:sldMkLst>
          <pc:docMk/>
          <pc:sldMk cId="0" sldId="271"/>
        </pc:sldMkLst>
      </pc:sldChg>
      <pc:sldChg chg="modSp modNotes">
        <pc:chgData name="Leonardo Moreira Ropelato" userId="S::leonardo.ropelato@dio.me::a289a7f8-9c5e-44ce-8a70-4fb6bc72822a" providerId="AD" clId="Web-{25A78222-0ECE-19BF-0D06-55146FE4B128}" dt="2023-04-18T13:27:55.915" v="139" actId="20577"/>
        <pc:sldMkLst>
          <pc:docMk/>
          <pc:sldMk cId="0" sldId="272"/>
        </pc:sldMkLst>
        <pc:spChg chg="mod">
          <ac:chgData name="Leonardo Moreira Ropelato" userId="S::leonardo.ropelato@dio.me::a289a7f8-9c5e-44ce-8a70-4fb6bc72822a" providerId="AD" clId="Web-{25A78222-0ECE-19BF-0D06-55146FE4B128}" dt="2023-04-18T13:27:55.915" v="139" actId="20577"/>
          <ac:spMkLst>
            <pc:docMk/>
            <pc:sldMk cId="0" sldId="272"/>
            <ac:spMk id="259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25A78222-0ECE-19BF-0D06-55146FE4B128}" dt="2023-04-18T13:25:57.037" v="85" actId="20577"/>
          <ac:spMkLst>
            <pc:docMk/>
            <pc:sldMk cId="0" sldId="272"/>
            <ac:spMk id="262" creationId="{00000000-0000-0000-0000-000000000000}"/>
          </ac:spMkLst>
        </pc:spChg>
      </pc:sldChg>
      <pc:sldChg chg="modSp add ord replId">
        <pc:chgData name="Leonardo Moreira Ropelato" userId="S::leonardo.ropelato@dio.me::a289a7f8-9c5e-44ce-8a70-4fb6bc72822a" providerId="AD" clId="Web-{25A78222-0ECE-19BF-0D06-55146FE4B128}" dt="2023-04-18T13:53:40.699" v="233" actId="14100"/>
        <pc:sldMkLst>
          <pc:docMk/>
          <pc:sldMk cId="1393734078" sldId="276"/>
        </pc:sldMkLst>
        <pc:spChg chg="mod">
          <ac:chgData name="Leonardo Moreira Ropelato" userId="S::leonardo.ropelato@dio.me::a289a7f8-9c5e-44ce-8a70-4fb6bc72822a" providerId="AD" clId="Web-{25A78222-0ECE-19BF-0D06-55146FE4B128}" dt="2023-04-18T13:49:43.629" v="163" actId="20577"/>
          <ac:spMkLst>
            <pc:docMk/>
            <pc:sldMk cId="1393734078" sldId="276"/>
            <ac:spMk id="154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25A78222-0ECE-19BF-0D06-55146FE4B128}" dt="2023-04-18T13:53:40.699" v="233" actId="14100"/>
          <ac:spMkLst>
            <pc:docMk/>
            <pc:sldMk cId="1393734078" sldId="276"/>
            <ac:spMk id="155" creationId="{00000000-0000-0000-0000-000000000000}"/>
          </ac:spMkLst>
        </pc:spChg>
      </pc:sldChg>
      <pc:sldChg chg="modSp add replId">
        <pc:chgData name="Leonardo Moreira Ropelato" userId="S::leonardo.ropelato@dio.me::a289a7f8-9c5e-44ce-8a70-4fb6bc72822a" providerId="AD" clId="Web-{25A78222-0ECE-19BF-0D06-55146FE4B128}" dt="2023-04-18T14:00:35.650" v="396" actId="14100"/>
        <pc:sldMkLst>
          <pc:docMk/>
          <pc:sldMk cId="2315204132" sldId="277"/>
        </pc:sldMkLst>
        <pc:spChg chg="mod">
          <ac:chgData name="Leonardo Moreira Ropelato" userId="S::leonardo.ropelato@dio.me::a289a7f8-9c5e-44ce-8a70-4fb6bc72822a" providerId="AD" clId="Web-{25A78222-0ECE-19BF-0D06-55146FE4B128}" dt="2023-04-18T14:00:35.650" v="396" actId="14100"/>
          <ac:spMkLst>
            <pc:docMk/>
            <pc:sldMk cId="2315204132" sldId="277"/>
            <ac:spMk id="168" creationId="{00000000-0000-0000-0000-000000000000}"/>
          </ac:spMkLst>
        </pc:spChg>
      </pc:sldChg>
      <pc:sldChg chg="modSp add replId">
        <pc:chgData name="Leonardo Moreira Ropelato" userId="S::leonardo.ropelato@dio.me::a289a7f8-9c5e-44ce-8a70-4fb6bc72822a" providerId="AD" clId="Web-{25A78222-0ECE-19BF-0D06-55146FE4B128}" dt="2023-04-18T13:51:57.352" v="188" actId="20577"/>
        <pc:sldMkLst>
          <pc:docMk/>
          <pc:sldMk cId="1152829319" sldId="278"/>
        </pc:sldMkLst>
        <pc:spChg chg="mod">
          <ac:chgData name="Leonardo Moreira Ropelato" userId="S::leonardo.ropelato@dio.me::a289a7f8-9c5e-44ce-8a70-4fb6bc72822a" providerId="AD" clId="Web-{25A78222-0ECE-19BF-0D06-55146FE4B128}" dt="2023-04-18T13:51:57.352" v="188" actId="20577"/>
          <ac:spMkLst>
            <pc:docMk/>
            <pc:sldMk cId="1152829319" sldId="278"/>
            <ac:spMk id="169" creationId="{00000000-0000-0000-0000-000000000000}"/>
          </ac:spMkLst>
        </pc:spChg>
      </pc:sldChg>
      <pc:sldChg chg="modSp add replId modNotes">
        <pc:chgData name="Leonardo Moreira Ropelato" userId="S::leonardo.ropelato@dio.me::a289a7f8-9c5e-44ce-8a70-4fb6bc72822a" providerId="AD" clId="Web-{25A78222-0ECE-19BF-0D06-55146FE4B128}" dt="2023-04-18T13:57:36.660" v="354"/>
        <pc:sldMkLst>
          <pc:docMk/>
          <pc:sldMk cId="2147046171" sldId="279"/>
        </pc:sldMkLst>
        <pc:spChg chg="mod">
          <ac:chgData name="Leonardo Moreira Ropelato" userId="S::leonardo.ropelato@dio.me::a289a7f8-9c5e-44ce-8a70-4fb6bc72822a" providerId="AD" clId="Web-{25A78222-0ECE-19BF-0D06-55146FE4B128}" dt="2023-04-18T13:57:36.660" v="354"/>
          <ac:spMkLst>
            <pc:docMk/>
            <pc:sldMk cId="2147046171" sldId="279"/>
            <ac:spMk id="168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25A78222-0ECE-19BF-0D06-55146FE4B128}" dt="2023-04-18T13:52:21.259" v="205" actId="20577"/>
          <ac:spMkLst>
            <pc:docMk/>
            <pc:sldMk cId="2147046171" sldId="279"/>
            <ac:spMk id="169" creationId="{00000000-0000-0000-0000-000000000000}"/>
          </ac:spMkLst>
        </pc:spChg>
      </pc:sldChg>
      <pc:sldChg chg="addSp modSp new">
        <pc:chgData name="Leonardo Moreira Ropelato" userId="S::leonardo.ropelato@dio.me::a289a7f8-9c5e-44ce-8a70-4fb6bc72822a" providerId="AD" clId="Web-{25A78222-0ECE-19BF-0D06-55146FE4B128}" dt="2023-04-18T13:55:48.797" v="273" actId="1076"/>
        <pc:sldMkLst>
          <pc:docMk/>
          <pc:sldMk cId="2843888819" sldId="280"/>
        </pc:sldMkLst>
        <pc:spChg chg="add mod">
          <ac:chgData name="Leonardo Moreira Ropelato" userId="S::leonardo.ropelato@dio.me::a289a7f8-9c5e-44ce-8a70-4fb6bc72822a" providerId="AD" clId="Web-{25A78222-0ECE-19BF-0D06-55146FE4B128}" dt="2023-04-18T13:55:48.797" v="273" actId="1076"/>
          <ac:spMkLst>
            <pc:docMk/>
            <pc:sldMk cId="2843888819" sldId="280"/>
            <ac:spMk id="3" creationId="{91C49401-92B4-449D-E1BF-F5B8171C9E8F}"/>
          </ac:spMkLst>
        </pc:spChg>
      </pc:sldChg>
    </pc:docChg>
  </pc:docChgLst>
  <pc:docChgLst>
    <pc:chgData name="Leonardo Moreira Ropelato" userId="S::leonardo.ropelato@dio.me::a289a7f8-9c5e-44ce-8a70-4fb6bc72822a" providerId="AD" clId="Web-{052C8929-076E-8527-ECDD-C56A7DAE4DD5}"/>
    <pc:docChg chg="delSld modSld">
      <pc:chgData name="Leonardo Moreira Ropelato" userId="S::leonardo.ropelato@dio.me::a289a7f8-9c5e-44ce-8a70-4fb6bc72822a" providerId="AD" clId="Web-{052C8929-076E-8527-ECDD-C56A7DAE4DD5}" dt="2023-06-22T13:56:50.643" v="23" actId="14100"/>
      <pc:docMkLst>
        <pc:docMk/>
      </pc:docMkLst>
      <pc:sldChg chg="del">
        <pc:chgData name="Leonardo Moreira Ropelato" userId="S::leonardo.ropelato@dio.me::a289a7f8-9c5e-44ce-8a70-4fb6bc72822a" providerId="AD" clId="Web-{052C8929-076E-8527-ECDD-C56A7DAE4DD5}" dt="2023-06-22T13:08:42.674" v="0"/>
        <pc:sldMkLst>
          <pc:docMk/>
          <pc:sldMk cId="0" sldId="258"/>
        </pc:sldMkLst>
      </pc:sldChg>
      <pc:sldChg chg="del">
        <pc:chgData name="Leonardo Moreira Ropelato" userId="S::leonardo.ropelato@dio.me::a289a7f8-9c5e-44ce-8a70-4fb6bc72822a" providerId="AD" clId="Web-{052C8929-076E-8527-ECDD-C56A7DAE4DD5}" dt="2023-06-22T13:08:44.908" v="1"/>
        <pc:sldMkLst>
          <pc:docMk/>
          <pc:sldMk cId="0" sldId="259"/>
        </pc:sldMkLst>
      </pc:sldChg>
      <pc:sldChg chg="modSp">
        <pc:chgData name="Leonardo Moreira Ropelato" userId="S::leonardo.ropelato@dio.me::a289a7f8-9c5e-44ce-8a70-4fb6bc72822a" providerId="AD" clId="Web-{052C8929-076E-8527-ECDD-C56A7DAE4DD5}" dt="2023-06-22T13:56:50.643" v="23" actId="14100"/>
        <pc:sldMkLst>
          <pc:docMk/>
          <pc:sldMk cId="0" sldId="263"/>
        </pc:sldMkLst>
        <pc:spChg chg="mod">
          <ac:chgData name="Leonardo Moreira Ropelato" userId="S::leonardo.ropelato@dio.me::a289a7f8-9c5e-44ce-8a70-4fb6bc72822a" providerId="AD" clId="Web-{052C8929-076E-8527-ECDD-C56A7DAE4DD5}" dt="2023-06-22T13:56:50.643" v="23" actId="14100"/>
          <ac:spMkLst>
            <pc:docMk/>
            <pc:sldMk cId="0" sldId="263"/>
            <ac:spMk id="175" creationId="{00000000-0000-0000-0000-000000000000}"/>
          </ac:spMkLst>
        </pc:spChg>
      </pc:sldChg>
      <pc:sldChg chg="modSp">
        <pc:chgData name="Leonardo Moreira Ropelato" userId="S::leonardo.ropelato@dio.me::a289a7f8-9c5e-44ce-8a70-4fb6bc72822a" providerId="AD" clId="Web-{052C8929-076E-8527-ECDD-C56A7DAE4DD5}" dt="2023-06-22T13:22:19.312" v="19" actId="20577"/>
        <pc:sldMkLst>
          <pc:docMk/>
          <pc:sldMk cId="0" sldId="264"/>
        </pc:sldMkLst>
        <pc:spChg chg="mod">
          <ac:chgData name="Leonardo Moreira Ropelato" userId="S::leonardo.ropelato@dio.me::a289a7f8-9c5e-44ce-8a70-4fb6bc72822a" providerId="AD" clId="Web-{052C8929-076E-8527-ECDD-C56A7DAE4DD5}" dt="2023-06-22T13:22:19.312" v="19" actId="20577"/>
          <ac:spMkLst>
            <pc:docMk/>
            <pc:sldMk cId="0" sldId="264"/>
            <ac:spMk id="182" creationId="{00000000-0000-0000-0000-000000000000}"/>
          </ac:spMkLst>
        </pc:spChg>
      </pc:sldChg>
      <pc:sldChg chg="modSp">
        <pc:chgData name="Leonardo Moreira Ropelato" userId="S::leonardo.ropelato@dio.me::a289a7f8-9c5e-44ce-8a70-4fb6bc72822a" providerId="AD" clId="Web-{052C8929-076E-8527-ECDD-C56A7DAE4DD5}" dt="2023-06-22T13:08:54.627" v="7" actId="20577"/>
        <pc:sldMkLst>
          <pc:docMk/>
          <pc:sldMk cId="1393734078" sldId="276"/>
        </pc:sldMkLst>
        <pc:spChg chg="mod">
          <ac:chgData name="Leonardo Moreira Ropelato" userId="S::leonardo.ropelato@dio.me::a289a7f8-9c5e-44ce-8a70-4fb6bc72822a" providerId="AD" clId="Web-{052C8929-076E-8527-ECDD-C56A7DAE4DD5}" dt="2023-06-22T13:08:54.627" v="7" actId="20577"/>
          <ac:spMkLst>
            <pc:docMk/>
            <pc:sldMk cId="1393734078" sldId="276"/>
            <ac:spMk id="155" creationId="{00000000-0000-0000-0000-000000000000}"/>
          </ac:spMkLst>
        </pc:spChg>
      </pc:sldChg>
      <pc:sldChg chg="modSp">
        <pc:chgData name="Leonardo Moreira Ropelato" userId="S::leonardo.ropelato@dio.me::a289a7f8-9c5e-44ce-8a70-4fb6bc72822a" providerId="AD" clId="Web-{052C8929-076E-8527-ECDD-C56A7DAE4DD5}" dt="2023-06-22T13:55:41.625" v="22" actId="20577"/>
        <pc:sldMkLst>
          <pc:docMk/>
          <pc:sldMk cId="1152829319" sldId="278"/>
        </pc:sldMkLst>
        <pc:spChg chg="mod">
          <ac:chgData name="Leonardo Moreira Ropelato" userId="S::leonardo.ropelato@dio.me::a289a7f8-9c5e-44ce-8a70-4fb6bc72822a" providerId="AD" clId="Web-{052C8929-076E-8527-ECDD-C56A7DAE4DD5}" dt="2023-06-22T13:55:41.625" v="22" actId="20577"/>
          <ac:spMkLst>
            <pc:docMk/>
            <pc:sldMk cId="1152829319" sldId="278"/>
            <ac:spMk id="168" creationId="{00000000-0000-0000-0000-000000000000}"/>
          </ac:spMkLst>
        </pc:spChg>
      </pc:sldChg>
      <pc:sldChg chg="modSp">
        <pc:chgData name="Leonardo Moreira Ropelato" userId="S::leonardo.ropelato@dio.me::a289a7f8-9c5e-44ce-8a70-4fb6bc72822a" providerId="AD" clId="Web-{052C8929-076E-8527-ECDD-C56A7DAE4DD5}" dt="2023-06-22T13:22:03.952" v="11" actId="20577"/>
        <pc:sldMkLst>
          <pc:docMk/>
          <pc:sldMk cId="429695317" sldId="281"/>
        </pc:sldMkLst>
        <pc:spChg chg="mod">
          <ac:chgData name="Leonardo Moreira Ropelato" userId="S::leonardo.ropelato@dio.me::a289a7f8-9c5e-44ce-8a70-4fb6bc72822a" providerId="AD" clId="Web-{052C8929-076E-8527-ECDD-C56A7DAE4DD5}" dt="2023-06-22T13:22:03.952" v="11" actId="20577"/>
          <ac:spMkLst>
            <pc:docMk/>
            <pc:sldMk cId="429695317" sldId="281"/>
            <ac:spMk id="3" creationId="{91C49401-92B4-449D-E1BF-F5B8171C9E8F}"/>
          </ac:spMkLst>
        </pc:spChg>
      </pc:sldChg>
    </pc:docChg>
  </pc:docChgLst>
  <pc:docChgLst>
    <pc:chgData name="Leonardo Moreira Ropelato" userId="S::leonardo.ropelato@dio.me::a289a7f8-9c5e-44ce-8a70-4fb6bc72822a" providerId="AD" clId="Web-{D475CCC4-3204-0CD3-50D0-418CF27B6C32}"/>
    <pc:docChg chg="addSld delSld modSld modMainMaster">
      <pc:chgData name="Leonardo Moreira Ropelato" userId="S::leonardo.ropelato@dio.me::a289a7f8-9c5e-44ce-8a70-4fb6bc72822a" providerId="AD" clId="Web-{D475CCC4-3204-0CD3-50D0-418CF27B6C32}" dt="2023-05-24T18:43:14.677" v="99" actId="14100"/>
      <pc:docMkLst>
        <pc:docMk/>
      </pc:docMkLst>
      <pc:sldChg chg="add del">
        <pc:chgData name="Leonardo Moreira Ropelato" userId="S::leonardo.ropelato@dio.me::a289a7f8-9c5e-44ce-8a70-4fb6bc72822a" providerId="AD" clId="Web-{D475CCC4-3204-0CD3-50D0-418CF27B6C32}" dt="2023-05-24T18:40:08.813" v="5"/>
        <pc:sldMkLst>
          <pc:docMk/>
          <pc:sldMk cId="0" sldId="261"/>
        </pc:sldMkLst>
      </pc:sldChg>
      <pc:sldChg chg="modSp">
        <pc:chgData name="Leonardo Moreira Ropelato" userId="S::leonardo.ropelato@dio.me::a289a7f8-9c5e-44ce-8a70-4fb6bc72822a" providerId="AD" clId="Web-{D475CCC4-3204-0CD3-50D0-418CF27B6C32}" dt="2023-05-24T18:42:09.441" v="78" actId="20577"/>
        <pc:sldMkLst>
          <pc:docMk/>
          <pc:sldMk cId="0" sldId="262"/>
        </pc:sldMkLst>
        <pc:spChg chg="mod">
          <ac:chgData name="Leonardo Moreira Ropelato" userId="S::leonardo.ropelato@dio.me::a289a7f8-9c5e-44ce-8a70-4fb6bc72822a" providerId="AD" clId="Web-{D475CCC4-3204-0CD3-50D0-418CF27B6C32}" dt="2023-05-24T18:42:09.441" v="78" actId="20577"/>
          <ac:spMkLst>
            <pc:docMk/>
            <pc:sldMk cId="0" sldId="262"/>
            <ac:spMk id="168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D475CCC4-3204-0CD3-50D0-418CF27B6C32}" dt="2023-05-24T18:40:18.422" v="10" actId="20577"/>
          <ac:spMkLst>
            <pc:docMk/>
            <pc:sldMk cId="0" sldId="262"/>
            <ac:spMk id="169" creationId="{00000000-0000-0000-0000-000000000000}"/>
          </ac:spMkLst>
        </pc:spChg>
      </pc:sldChg>
      <pc:sldChg chg="addSp delSp modSp">
        <pc:chgData name="Leonardo Moreira Ropelato" userId="S::leonardo.ropelato@dio.me::a289a7f8-9c5e-44ce-8a70-4fb6bc72822a" providerId="AD" clId="Web-{D475CCC4-3204-0CD3-50D0-418CF27B6C32}" dt="2023-05-24T18:39:22.062" v="1"/>
        <pc:sldMkLst>
          <pc:docMk/>
          <pc:sldMk cId="1393734078" sldId="276"/>
        </pc:sldMkLst>
        <pc:spChg chg="del">
          <ac:chgData name="Leonardo Moreira Ropelato" userId="S::leonardo.ropelato@dio.me::a289a7f8-9c5e-44ce-8a70-4fb6bc72822a" providerId="AD" clId="Web-{D475CCC4-3204-0CD3-50D0-418CF27B6C32}" dt="2023-05-24T18:39:21.140" v="0"/>
          <ac:spMkLst>
            <pc:docMk/>
            <pc:sldMk cId="1393734078" sldId="276"/>
            <ac:spMk id="3" creationId="{4FA95A95-A1E7-0B2E-183F-D3C4DED9A47A}"/>
          </ac:spMkLst>
        </pc:spChg>
        <pc:spChg chg="add mod">
          <ac:chgData name="Leonardo Moreira Ropelato" userId="S::leonardo.ropelato@dio.me::a289a7f8-9c5e-44ce-8a70-4fb6bc72822a" providerId="AD" clId="Web-{D475CCC4-3204-0CD3-50D0-418CF27B6C32}" dt="2023-05-24T18:39:22.062" v="1"/>
          <ac:spMkLst>
            <pc:docMk/>
            <pc:sldMk cId="1393734078" sldId="276"/>
            <ac:spMk id="4" creationId="{15DC3995-1D71-2F0E-80F5-9E86BD7EB0BA}"/>
          </ac:spMkLst>
        </pc:spChg>
      </pc:sldChg>
      <pc:sldChg chg="modSp">
        <pc:chgData name="Leonardo Moreira Ropelato" userId="S::leonardo.ropelato@dio.me::a289a7f8-9c5e-44ce-8a70-4fb6bc72822a" providerId="AD" clId="Web-{D475CCC4-3204-0CD3-50D0-418CF27B6C32}" dt="2023-05-24T18:42:37.441" v="83" actId="14100"/>
        <pc:sldMkLst>
          <pc:docMk/>
          <pc:sldMk cId="1152829319" sldId="278"/>
        </pc:sldMkLst>
        <pc:spChg chg="mod">
          <ac:chgData name="Leonardo Moreira Ropelato" userId="S::leonardo.ropelato@dio.me::a289a7f8-9c5e-44ce-8a70-4fb6bc72822a" providerId="AD" clId="Web-{D475CCC4-3204-0CD3-50D0-418CF27B6C32}" dt="2023-05-24T18:42:37.441" v="83" actId="14100"/>
          <ac:spMkLst>
            <pc:docMk/>
            <pc:sldMk cId="1152829319" sldId="278"/>
            <ac:spMk id="168" creationId="{00000000-0000-0000-0000-000000000000}"/>
          </ac:spMkLst>
        </pc:spChg>
      </pc:sldChg>
      <pc:sldChg chg="modSp">
        <pc:chgData name="Leonardo Moreira Ropelato" userId="S::leonardo.ropelato@dio.me::a289a7f8-9c5e-44ce-8a70-4fb6bc72822a" providerId="AD" clId="Web-{D475CCC4-3204-0CD3-50D0-418CF27B6C32}" dt="2023-05-24T18:43:14.677" v="99" actId="14100"/>
        <pc:sldMkLst>
          <pc:docMk/>
          <pc:sldMk cId="2147046171" sldId="279"/>
        </pc:sldMkLst>
        <pc:spChg chg="mod">
          <ac:chgData name="Leonardo Moreira Ropelato" userId="S::leonardo.ropelato@dio.me::a289a7f8-9c5e-44ce-8a70-4fb6bc72822a" providerId="AD" clId="Web-{D475CCC4-3204-0CD3-50D0-418CF27B6C32}" dt="2023-05-24T18:43:14.677" v="99" actId="14100"/>
          <ac:spMkLst>
            <pc:docMk/>
            <pc:sldMk cId="2147046171" sldId="279"/>
            <ac:spMk id="168" creationId="{00000000-0000-0000-0000-000000000000}"/>
          </ac:spMkLst>
        </pc:spChg>
      </pc:sldChg>
      <pc:sldChg chg="modSp add replId">
        <pc:chgData name="Leonardo Moreira Ropelato" userId="S::leonardo.ropelato@dio.me::a289a7f8-9c5e-44ce-8a70-4fb6bc72822a" providerId="AD" clId="Web-{D475CCC4-3204-0CD3-50D0-418CF27B6C32}" dt="2023-05-24T18:42:56.504" v="91" actId="20577"/>
        <pc:sldMkLst>
          <pc:docMk/>
          <pc:sldMk cId="497996144" sldId="286"/>
        </pc:sldMkLst>
        <pc:spChg chg="mod">
          <ac:chgData name="Leonardo Moreira Ropelato" userId="S::leonardo.ropelato@dio.me::a289a7f8-9c5e-44ce-8a70-4fb6bc72822a" providerId="AD" clId="Web-{D475CCC4-3204-0CD3-50D0-418CF27B6C32}" dt="2023-05-24T18:42:56.504" v="91" actId="20577"/>
          <ac:spMkLst>
            <pc:docMk/>
            <pc:sldMk cId="497996144" sldId="286"/>
            <ac:spMk id="168" creationId="{00000000-0000-0000-0000-000000000000}"/>
          </ac:spMkLst>
        </pc:spChg>
      </pc:sldChg>
      <pc:sldMasterChg chg="mod modSldLayout">
        <pc:chgData name="Leonardo Moreira Ropelato" userId="S::leonardo.ropelato@dio.me::a289a7f8-9c5e-44ce-8a70-4fb6bc72822a" providerId="AD" clId="Web-{D475CCC4-3204-0CD3-50D0-418CF27B6C32}" dt="2023-05-24T18:39:23.671" v="2"/>
        <pc:sldMasterMkLst>
          <pc:docMk/>
          <pc:sldMasterMk cId="671348263" sldId="2147483661"/>
        </pc:sldMasterMkLst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2683621079" sldId="2147483662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2613105325" sldId="2147483663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1559170256" sldId="2147483664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3186453110" sldId="2147483665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1589494797" sldId="2147483666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351810797" sldId="2147483667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4064732990" sldId="2147483668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1791379102" sldId="2147483669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542727112" sldId="2147483670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2853127826" sldId="2147483671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1574421405" sldId="2147483672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2942748697" sldId="2147483673"/>
          </pc:sldLayoutMkLst>
        </pc:sldLayoutChg>
      </pc:sldMasterChg>
    </pc:docChg>
  </pc:docChgLst>
  <pc:docChgLst>
    <pc:chgData name="Mario Martins Neto" userId="S::mario@dio.me::9d7f9aba-4bf4-4d00-b20c-43e9efb35098" providerId="AD" clId="Web-{7FE32721-0804-C5F7-FEF2-A5F0F23050AC}"/>
    <pc:docChg chg="addSld">
      <pc:chgData name="Mario Martins Neto" userId="S::mario@dio.me::9d7f9aba-4bf4-4d00-b20c-43e9efb35098" providerId="AD" clId="Web-{7FE32721-0804-C5F7-FEF2-A5F0F23050AC}" dt="2023-06-06T12:54:58.079" v="0"/>
      <pc:docMkLst>
        <pc:docMk/>
      </pc:docMkLst>
      <pc:sldChg chg="add replId">
        <pc:chgData name="Mario Martins Neto" userId="S::mario@dio.me::9d7f9aba-4bf4-4d00-b20c-43e9efb35098" providerId="AD" clId="Web-{7FE32721-0804-C5F7-FEF2-A5F0F23050AC}" dt="2023-06-06T12:54:58.079" v="0"/>
        <pc:sldMkLst>
          <pc:docMk/>
          <pc:sldMk cId="2565282861" sldId="287"/>
        </pc:sldMkLst>
      </pc:sldChg>
    </pc:docChg>
  </pc:docChgLst>
  <pc:docChgLst>
    <pc:chgData name="Leonardo Moreira Ropelato" userId="S::leonardo.ropelato@dio.me::a289a7f8-9c5e-44ce-8a70-4fb6bc72822a" providerId="AD" clId="Web-{E2911F31-8606-1CD3-0F7F-700B549029A5}"/>
    <pc:docChg chg="delSld modSld">
      <pc:chgData name="Leonardo Moreira Ropelato" userId="S::leonardo.ropelato@dio.me::a289a7f8-9c5e-44ce-8a70-4fb6bc72822a" providerId="AD" clId="Web-{E2911F31-8606-1CD3-0F7F-700B549029A5}" dt="2023-07-14T14:54:44.064" v="8" actId="14100"/>
      <pc:docMkLst>
        <pc:docMk/>
      </pc:docMkLst>
      <pc:sldChg chg="del">
        <pc:chgData name="Leonardo Moreira Ropelato" userId="S::leonardo.ropelato@dio.me::a289a7f8-9c5e-44ce-8a70-4fb6bc72822a" providerId="AD" clId="Web-{E2911F31-8606-1CD3-0F7F-700B549029A5}" dt="2023-07-14T14:54:12.546" v="4"/>
        <pc:sldMkLst>
          <pc:docMk/>
          <pc:sldMk cId="0" sldId="260"/>
        </pc:sldMkLst>
      </pc:sldChg>
      <pc:sldChg chg="modSp">
        <pc:chgData name="Leonardo Moreira Ropelato" userId="S::leonardo.ropelato@dio.me::a289a7f8-9c5e-44ce-8a70-4fb6bc72822a" providerId="AD" clId="Web-{E2911F31-8606-1CD3-0F7F-700B549029A5}" dt="2023-07-14T14:54:36.251" v="7" actId="20577"/>
        <pc:sldMkLst>
          <pc:docMk/>
          <pc:sldMk cId="0" sldId="262"/>
        </pc:sldMkLst>
        <pc:spChg chg="mod">
          <ac:chgData name="Leonardo Moreira Ropelato" userId="S::leonardo.ropelato@dio.me::a289a7f8-9c5e-44ce-8a70-4fb6bc72822a" providerId="AD" clId="Web-{E2911F31-8606-1CD3-0F7F-700B549029A5}" dt="2023-07-14T14:54:36.251" v="7" actId="20577"/>
          <ac:spMkLst>
            <pc:docMk/>
            <pc:sldMk cId="0" sldId="262"/>
            <ac:spMk id="168" creationId="{00000000-0000-0000-0000-000000000000}"/>
          </ac:spMkLst>
        </pc:spChg>
      </pc:sldChg>
      <pc:sldChg chg="modSp">
        <pc:chgData name="Leonardo Moreira Ropelato" userId="S::leonardo.ropelato@dio.me::a289a7f8-9c5e-44ce-8a70-4fb6bc72822a" providerId="AD" clId="Web-{E2911F31-8606-1CD3-0F7F-700B549029A5}" dt="2023-07-14T14:54:44.064" v="8" actId="14100"/>
        <pc:sldMkLst>
          <pc:docMk/>
          <pc:sldMk cId="2315204132" sldId="277"/>
        </pc:sldMkLst>
        <pc:spChg chg="mod">
          <ac:chgData name="Leonardo Moreira Ropelato" userId="S::leonardo.ropelato@dio.me::a289a7f8-9c5e-44ce-8a70-4fb6bc72822a" providerId="AD" clId="Web-{E2911F31-8606-1CD3-0F7F-700B549029A5}" dt="2023-07-14T14:54:44.064" v="8" actId="14100"/>
          <ac:spMkLst>
            <pc:docMk/>
            <pc:sldMk cId="2315204132" sldId="277"/>
            <ac:spMk id="168" creationId="{00000000-0000-0000-0000-000000000000}"/>
          </ac:spMkLst>
        </pc:spChg>
      </pc:sldChg>
      <pc:sldChg chg="del">
        <pc:chgData name="Leonardo Moreira Ropelato" userId="S::leonardo.ropelato@dio.me::a289a7f8-9c5e-44ce-8a70-4fb6bc72822a" providerId="AD" clId="Web-{E2911F31-8606-1CD3-0F7F-700B549029A5}" dt="2023-07-14T14:54:01.061" v="1"/>
        <pc:sldMkLst>
          <pc:docMk/>
          <pc:sldMk cId="1152829319" sldId="278"/>
        </pc:sldMkLst>
      </pc:sldChg>
      <pc:sldChg chg="del">
        <pc:chgData name="Leonardo Moreira Ropelato" userId="S::leonardo.ropelato@dio.me::a289a7f8-9c5e-44ce-8a70-4fb6bc72822a" providerId="AD" clId="Web-{E2911F31-8606-1CD3-0F7F-700B549029A5}" dt="2023-07-14T14:54:06.468" v="2"/>
        <pc:sldMkLst>
          <pc:docMk/>
          <pc:sldMk cId="2147046171" sldId="279"/>
        </pc:sldMkLst>
      </pc:sldChg>
      <pc:sldChg chg="del">
        <pc:chgData name="Leonardo Moreira Ropelato" userId="S::leonardo.ropelato@dio.me::a289a7f8-9c5e-44ce-8a70-4fb6bc72822a" providerId="AD" clId="Web-{E2911F31-8606-1CD3-0F7F-700B549029A5}" dt="2023-07-14T14:54:08.093" v="3"/>
        <pc:sldMkLst>
          <pc:docMk/>
          <pc:sldMk cId="429695317" sldId="281"/>
        </pc:sldMkLst>
      </pc:sldChg>
      <pc:sldChg chg="del">
        <pc:chgData name="Leonardo Moreira Ropelato" userId="S::leonardo.ropelato@dio.me::a289a7f8-9c5e-44ce-8a70-4fb6bc72822a" providerId="AD" clId="Web-{E2911F31-8606-1CD3-0F7F-700B549029A5}" dt="2023-07-14T14:53:58.358" v="0"/>
        <pc:sldMkLst>
          <pc:docMk/>
          <pc:sldMk cId="497996144" sldId="286"/>
        </pc:sldMkLst>
      </pc:sldChg>
    </pc:docChg>
  </pc:docChgLst>
  <pc:docChgLst>
    <pc:chgData name="Leonardo Moreira Ropelato" userId="S::leonardo.ropelato@dio.me::a289a7f8-9c5e-44ce-8a70-4fb6bc72822a" providerId="AD" clId="Web-{CD8C164C-87A1-BB97-066D-0B7815837E4B}"/>
    <pc:docChg chg="modSld addMainMaster delMainMaster modMainMaster">
      <pc:chgData name="Leonardo Moreira Ropelato" userId="S::leonardo.ropelato@dio.me::a289a7f8-9c5e-44ce-8a70-4fb6bc72822a" providerId="AD" clId="Web-{CD8C164C-87A1-BB97-066D-0B7815837E4B}" dt="2023-04-10T20:44:03.814" v="22" actId="1076"/>
      <pc:docMkLst>
        <pc:docMk/>
      </pc:docMkLst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33.142" v="19"/>
        <pc:sldMkLst>
          <pc:docMk/>
          <pc:sldMk cId="0" sldId="256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1.110" v="17"/>
          <ac:spMkLst>
            <pc:docMk/>
            <pc:sldMk cId="0" sldId="256"/>
            <ac:spMk id="2" creationId="{EC266B5E-A273-82CF-BA8E-BF29480D25DF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33.142" v="19"/>
          <ac:spMkLst>
            <pc:docMk/>
            <pc:sldMk cId="0" sldId="256"/>
            <ac:spMk id="3" creationId="{56BFC560-F21E-81B2-6BD2-D99A66C2FC44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0.922" v="11"/>
          <ac:spMkLst>
            <pc:docMk/>
            <pc:sldMk cId="0" sldId="256"/>
            <ac:spMk id="57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57"/>
        </pc:sldMkLst>
        <pc:spChg chg="add mod">
          <ac:chgData name="Leonardo Moreira Ropelato" userId="S::leonardo.ropelato@dio.me::a289a7f8-9c5e-44ce-8a70-4fb6bc72822a" providerId="AD" clId="Web-{CD8C164C-87A1-BB97-066D-0B7815837E4B}" dt="2023-04-10T20:41:44.514" v="7" actId="20577"/>
          <ac:spMkLst>
            <pc:docMk/>
            <pc:sldMk cId="0" sldId="257"/>
            <ac:spMk id="2" creationId="{E2DCAAD5-75F5-D4AB-67E4-FB7E63D3BE84}"/>
          </ac:spMkLst>
        </pc:spChg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57"/>
            <ac:spMk id="3" creationId="{6B8FB904-373F-B6D8-4A5E-B0D28E9AA056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57"/>
            <ac:spMk id="4" creationId="{08B5DFE3-9C43-CEED-367E-C5E30766B4DB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57"/>
            <ac:spMk id="64" creationId="{00000000-0000-0000-0000-000000000000}"/>
          </ac:spMkLst>
        </pc:spChg>
        <pc:spChg chg="del">
          <ac:chgData name="Leonardo Moreira Ropelato" userId="S::leonardo.ropelato@dio.me::a289a7f8-9c5e-44ce-8a70-4fb6bc72822a" providerId="AD" clId="Web-{CD8C164C-87A1-BB97-066D-0B7815837E4B}" dt="2023-04-10T20:41:21.920" v="1"/>
          <ac:spMkLst>
            <pc:docMk/>
            <pc:sldMk cId="0" sldId="257"/>
            <ac:spMk id="67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58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58"/>
            <ac:spMk id="2" creationId="{269BB626-2462-68AA-37A7-3BF0006862D9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58"/>
            <ac:spMk id="3" creationId="{02A3E13E-D93E-FC3D-37A5-DEF15D99462D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58"/>
            <ac:spMk id="72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59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59"/>
            <ac:spMk id="2" creationId="{393893B6-F713-7BFA-D05D-C79C2EAC27F4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59"/>
            <ac:spMk id="3" creationId="{DB827BF3-C5D7-C5E4-C19B-E6B0D5BA84B0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59"/>
            <ac:spMk id="113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0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0"/>
            <ac:spMk id="2" creationId="{91B2638D-84F9-9688-02EA-A4E5962F4020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0"/>
            <ac:spMk id="3" creationId="{4FA95A95-A1E7-0B2E-183F-D3C4DED9A47A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60"/>
            <ac:spMk id="156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1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1"/>
            <ac:spMk id="2" creationId="{F35E2E35-738F-6E3E-CA78-B043BDD78427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1"/>
            <ac:spMk id="3" creationId="{A2BFD5A8-7B36-CD6B-846D-32794404FF61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2:39.859" v="10"/>
          <ac:spMkLst>
            <pc:docMk/>
            <pc:sldMk cId="0" sldId="261"/>
            <ac:spMk id="162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2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2"/>
            <ac:spMk id="2" creationId="{4305D4ED-DCF5-4974-5A7B-BCA4C8AE1DCD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2"/>
            <ac:spMk id="3" creationId="{6D441B70-C259-32CC-1493-7549E4EAC38D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62"/>
            <ac:spMk id="170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3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3"/>
            <ac:spMk id="2" creationId="{DC737CF6-2976-8BF9-5B20-B0FF58986EFC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3"/>
            <ac:spMk id="3" creationId="{7B7BB7D6-497D-5E00-850D-A213CF0D14D6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63"/>
            <ac:spMk id="177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4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4"/>
            <ac:spMk id="2" creationId="{500B6618-407C-6A36-0AFA-100DF1DEACA3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4"/>
            <ac:spMk id="3" creationId="{7C3E85DE-0BCB-22EC-1F64-128594C01BF5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64"/>
            <ac:spMk id="189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5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5"/>
            <ac:spMk id="2" creationId="{72C7E0D4-2ABB-D35C-CF71-E70E25FC9BDF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5"/>
            <ac:spMk id="3" creationId="{1EE3FB77-839E-056B-FC30-2E415E9A8C7D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65"/>
            <ac:spMk id="198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6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6"/>
            <ac:spMk id="2" creationId="{3A198E60-C816-ECCD-A829-14DE199A089E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6"/>
            <ac:spMk id="3" creationId="{E220D837-ED92-7739-3C92-62D75746109A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66"/>
            <ac:spMk id="205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7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7"/>
            <ac:spMk id="2" creationId="{4DC8B5A6-73B5-1EB5-25EB-8438E1FA5E57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7"/>
            <ac:spMk id="3" creationId="{A65046E1-98BB-8162-D86A-256526340B36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67"/>
            <ac:spMk id="217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8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8"/>
            <ac:spMk id="2" creationId="{D9F5B696-B278-E409-371B-B81654C6890A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8"/>
            <ac:spMk id="3" creationId="{8CEA6296-0B95-A271-2BE7-528B871A755D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68"/>
            <ac:spMk id="226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9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9"/>
            <ac:spMk id="2" creationId="{EB3B0A7E-345E-0832-5BB7-7564052E72F6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9"/>
            <ac:spMk id="3" creationId="{0873FE7E-68E1-EB6C-698C-CD8EF3CAF672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69"/>
            <ac:spMk id="233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70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70"/>
            <ac:spMk id="2" creationId="{BA58DF84-B2E8-D5F0-BD6C-8E63D043730B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70"/>
            <ac:spMk id="3" creationId="{87894030-DDAD-CFF5-1FFC-C0706BE9E2E7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70"/>
            <ac:spMk id="245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71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71"/>
            <ac:spMk id="2" creationId="{D2F823D0-034A-E8F1-A644-7E9EFF08F85A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71"/>
            <ac:spMk id="3" creationId="{8B05147A-F969-1CDE-E83F-34303B7E1939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71"/>
            <ac:spMk id="254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72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72"/>
            <ac:spMk id="2" creationId="{2FF7FE70-F4FE-4CF6-6CF9-28F0DBCAB635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72"/>
            <ac:spMk id="3" creationId="{A9C70728-C6E1-3924-6828-5E0DC5C8BBA1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72"/>
            <ac:spMk id="261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73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73"/>
            <ac:spMk id="2" creationId="{3A4081A6-CCFC-301C-B327-C2B867460722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73"/>
            <ac:spMk id="3" creationId="{9295ED18-A814-4E32-CB0F-E538E60E43FD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73"/>
            <ac:spMk id="269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74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74"/>
            <ac:spMk id="2" creationId="{8D11B0B6-A491-29CC-998A-0126053C8F9C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74"/>
            <ac:spMk id="3" creationId="{A6459799-DBB3-9DD9-C204-E13E011493EB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74"/>
            <ac:spMk id="276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4:03.814" v="22" actId="1076"/>
        <pc:sldMkLst>
          <pc:docMk/>
          <pc:sldMk cId="0" sldId="275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75"/>
            <ac:spMk id="2" creationId="{15D63E49-B943-84B7-B55C-AC89414D71A7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75"/>
            <ac:spMk id="3" creationId="{E0E80D14-D1AD-4C74-8489-88CB3A872750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75"/>
            <ac:spMk id="285" creationId="{00000000-0000-0000-0000-000000000000}"/>
          </ac:spMkLst>
        </pc:spChg>
        <pc:picChg chg="mod">
          <ac:chgData name="Leonardo Moreira Ropelato" userId="S::leonardo.ropelato@dio.me::a289a7f8-9c5e-44ce-8a70-4fb6bc72822a" providerId="AD" clId="Web-{CD8C164C-87A1-BB97-066D-0B7815837E4B}" dt="2023-04-10T20:44:03.814" v="22" actId="1076"/>
          <ac:picMkLst>
            <pc:docMk/>
            <pc:sldMk cId="0" sldId="275"/>
            <ac:picMk id="284" creationId="{00000000-0000-0000-0000-000000000000}"/>
          </ac:picMkLst>
        </pc:picChg>
      </pc:sldChg>
      <pc:sldMasterChg chg="del delSldLayout">
        <pc:chgData name="Leonardo Moreira Ropelato" userId="S::leonardo.ropelato@dio.me::a289a7f8-9c5e-44ce-8a70-4fb6bc72822a" providerId="AD" clId="Web-{CD8C164C-87A1-BB97-066D-0B7815837E4B}" dt="2023-04-10T20:41:59.077" v="8"/>
        <pc:sldMasterMkLst>
          <pc:docMk/>
          <pc:sldMasterMk cId="0" sldId="2147483648"/>
        </pc:sldMasterMkLst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49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0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1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2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3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4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5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6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7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8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9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60"/>
          </pc:sldLayoutMkLst>
        </pc:sldLayoutChg>
      </pc:sldMasterChg>
      <pc:sldMasterChg chg="add mod addSldLayout modSldLayout">
        <pc:chgData name="Leonardo Moreira Ropelato" userId="S::leonardo.ropelato@dio.me::a289a7f8-9c5e-44ce-8a70-4fb6bc72822a" providerId="AD" clId="Web-{CD8C164C-87A1-BB97-066D-0B7815837E4B}" dt="2023-04-10T20:43:43.470" v="20"/>
        <pc:sldMasterMkLst>
          <pc:docMk/>
          <pc:sldMasterMk cId="671348263" sldId="2147483661"/>
        </pc:sldMasterMkLst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2683621079" sldId="2147483662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2613105325" sldId="2147483663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1559170256" sldId="2147483664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3186453110" sldId="2147483665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1589494797" sldId="2147483666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351810797" sldId="2147483667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4064732990" sldId="2147483668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1791379102" sldId="2147483669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542727112" sldId="2147483670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2853127826" sldId="2147483671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1574421405" sldId="2147483672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2942748697" sldId="2147483673"/>
          </pc:sldLayoutMkLst>
        </pc:sldLayoutChg>
      </pc:sldMasterChg>
    </pc:docChg>
  </pc:docChgLst>
  <pc:docChgLst>
    <pc:chgData name="Venilton Falvo" userId="S::venilton@dio.me::6ad2b4e6-7ce3-4c47-9adb-8f3a2355716d" providerId="AD" clId="Web-{59FC8BF6-E761-4394-81BE-DA2CF32DA88D}"/>
    <pc:docChg chg="modSld">
      <pc:chgData name="Venilton Falvo" userId="S::venilton@dio.me::6ad2b4e6-7ce3-4c47-9adb-8f3a2355716d" providerId="AD" clId="Web-{59FC8BF6-E761-4394-81BE-DA2CF32DA88D}" dt="2023-06-06T15:15:58.654" v="4" actId="20577"/>
      <pc:docMkLst>
        <pc:docMk/>
      </pc:docMkLst>
      <pc:sldChg chg="modSp">
        <pc:chgData name="Venilton Falvo" userId="S::venilton@dio.me::6ad2b4e6-7ce3-4c47-9adb-8f3a2355716d" providerId="AD" clId="Web-{59FC8BF6-E761-4394-81BE-DA2CF32DA88D}" dt="2023-06-06T15:14:38.512" v="3" actId="20577"/>
        <pc:sldMkLst>
          <pc:docMk/>
          <pc:sldMk cId="0" sldId="257"/>
        </pc:sldMkLst>
        <pc:spChg chg="mod">
          <ac:chgData name="Venilton Falvo" userId="S::venilton@dio.me::6ad2b4e6-7ce3-4c47-9adb-8f3a2355716d" providerId="AD" clId="Web-{59FC8BF6-E761-4394-81BE-DA2CF32DA88D}" dt="2023-06-06T15:14:38.512" v="3" actId="20577"/>
          <ac:spMkLst>
            <pc:docMk/>
            <pc:sldMk cId="0" sldId="257"/>
            <ac:spMk id="66" creationId="{00000000-0000-0000-0000-000000000000}"/>
          </ac:spMkLst>
        </pc:spChg>
      </pc:sldChg>
      <pc:sldChg chg="modSp">
        <pc:chgData name="Venilton Falvo" userId="S::venilton@dio.me::6ad2b4e6-7ce3-4c47-9adb-8f3a2355716d" providerId="AD" clId="Web-{59FC8BF6-E761-4394-81BE-DA2CF32DA88D}" dt="2023-06-06T15:15:58.654" v="4" actId="20577"/>
        <pc:sldMkLst>
          <pc:docMk/>
          <pc:sldMk cId="0" sldId="274"/>
        </pc:sldMkLst>
        <pc:spChg chg="mod">
          <ac:chgData name="Venilton Falvo" userId="S::venilton@dio.me::6ad2b4e6-7ce3-4c47-9adb-8f3a2355716d" providerId="AD" clId="Web-{59FC8BF6-E761-4394-81BE-DA2CF32DA88D}" dt="2023-06-06T15:15:58.654" v="4" actId="20577"/>
          <ac:spMkLst>
            <pc:docMk/>
            <pc:sldMk cId="0" sldId="274"/>
            <ac:spMk id="27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7376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pt-BR"/>
              <a:t>Sumarize aqui os conteúdos/assuntos que serão abordados durante o curso. Caso o seu curso tenha poucas </a:t>
            </a:r>
            <a:r>
              <a:rPr lang="pt-BR" err="1"/>
              <a:t>vídeoaulas</a:t>
            </a:r>
            <a:r>
              <a:rPr lang="pt-BR"/>
              <a:t>, no máximo 06, pode listá-las e então comente tecnicamente o conteúdo que será abordado. Caso o seu curso possua mais de 6 </a:t>
            </a:r>
            <a:r>
              <a:rPr lang="pt-BR" err="1"/>
              <a:t>vídeoaulas</a:t>
            </a:r>
            <a:r>
              <a:rPr lang="pt-BR"/>
              <a:t>, sugerimos agrupá-las em assuntos maiores para comentar especialmente neste slide. 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3658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106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4267"/>
            </a:lvl1pPr>
            <a:lvl2pPr marL="812810" indent="0" algn="ctr">
              <a:buNone/>
              <a:defRPr sz="3556"/>
            </a:lvl2pPr>
            <a:lvl3pPr marL="1625620" indent="0" algn="ctr">
              <a:buNone/>
              <a:defRPr sz="3200"/>
            </a:lvl3pPr>
            <a:lvl4pPr marL="2438430" indent="0" algn="ctr">
              <a:buNone/>
              <a:defRPr sz="2844"/>
            </a:lvl4pPr>
            <a:lvl5pPr marL="3251241" indent="0" algn="ctr">
              <a:buNone/>
              <a:defRPr sz="2844"/>
            </a:lvl5pPr>
            <a:lvl6pPr marL="4064051" indent="0" algn="ctr">
              <a:buNone/>
              <a:defRPr sz="2844"/>
            </a:lvl6pPr>
            <a:lvl7pPr marL="4876861" indent="0" algn="ctr">
              <a:buNone/>
              <a:defRPr sz="2844"/>
            </a:lvl7pPr>
            <a:lvl8pPr marL="5689671" indent="0" algn="ctr">
              <a:buNone/>
              <a:defRPr sz="2844"/>
            </a:lvl8pPr>
            <a:lvl9pPr marL="6502481" indent="0" algn="ctr">
              <a:buNone/>
              <a:defRPr sz="2844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2107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12782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421405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1_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4274869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105325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106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1pPr>
            <a:lvl2pPr marL="812810" indent="0">
              <a:buNone/>
              <a:defRPr sz="3556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17025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45311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494797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10797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732990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7"/>
            </a:lvl3pPr>
            <a:lvl4pPr>
              <a:defRPr sz="3556"/>
            </a:lvl4pPr>
            <a:lvl5pPr>
              <a:defRPr sz="3556"/>
            </a:lvl5pPr>
            <a:lvl6pPr>
              <a:defRPr sz="3556"/>
            </a:lvl6pPr>
            <a:lvl7pPr>
              <a:defRPr sz="3556"/>
            </a:lvl7pPr>
            <a:lvl8pPr>
              <a:defRPr sz="3556"/>
            </a:lvl8pPr>
            <a:lvl9pPr>
              <a:defRPr sz="35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37910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5689"/>
            </a:lvl1pPr>
            <a:lvl2pPr marL="812810" indent="0">
              <a:buNone/>
              <a:defRPr sz="4978"/>
            </a:lvl2pPr>
            <a:lvl3pPr marL="1625620" indent="0">
              <a:buNone/>
              <a:defRPr sz="4267"/>
            </a:lvl3pPr>
            <a:lvl4pPr marL="2438430" indent="0">
              <a:buNone/>
              <a:defRPr sz="3556"/>
            </a:lvl4pPr>
            <a:lvl5pPr marL="3251241" indent="0">
              <a:buNone/>
              <a:defRPr sz="3556"/>
            </a:lvl5pPr>
            <a:lvl6pPr marL="4064051" indent="0">
              <a:buNone/>
              <a:defRPr sz="3556"/>
            </a:lvl6pPr>
            <a:lvl7pPr marL="4876861" indent="0">
              <a:buNone/>
              <a:defRPr sz="3556"/>
            </a:lvl7pPr>
            <a:lvl8pPr marL="5689671" indent="0">
              <a:buNone/>
              <a:defRPr sz="3556"/>
            </a:lvl8pPr>
            <a:lvl9pPr marL="6502481" indent="0">
              <a:buNone/>
              <a:defRPr sz="3556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727112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348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Alexsandro Lechner</a:t>
            </a:r>
            <a:endParaRPr sz="16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PT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Arquiteto de Soluções AWS</a:t>
            </a:r>
            <a:endParaRPr sz="2400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linkedin.com/in/alexsandrolechner</a:t>
            </a:r>
            <a:endParaRPr sz="24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"/>
          <p:cNvSpPr txBox="1"/>
          <p:nvPr/>
        </p:nvSpPr>
        <p:spPr>
          <a:xfrm>
            <a:off x="565525" y="636550"/>
            <a:ext cx="7980617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GB" sz="5000" b="1" dirty="0" err="1">
                <a:solidFill>
                  <a:srgbClr val="EA4E60"/>
                </a:solidFill>
                <a:latin typeface="Century Gothic"/>
              </a:rPr>
              <a:t>Formação</a:t>
            </a:r>
            <a:r>
              <a:rPr lang="en-GB" sz="5000" b="1" dirty="0">
                <a:solidFill>
                  <a:srgbClr val="EA4E60"/>
                </a:solidFill>
                <a:latin typeface="Century Gothic"/>
              </a:rPr>
              <a:t> AWS Cloud Foundations </a:t>
            </a:r>
            <a:endParaRPr lang="en-US" sz="5000" b="1" dirty="0">
              <a:solidFill>
                <a:srgbClr val="EA4E60"/>
              </a:solidFill>
              <a:latin typeface="Century Gothic"/>
            </a:endParaRPr>
          </a:p>
        </p:txBody>
      </p:sp>
      <p:pic>
        <p:nvPicPr>
          <p:cNvPr id="2" name="Imagem 3">
            <a:extLst>
              <a:ext uri="{FF2B5EF4-FFF2-40B4-BE49-F238E27FC236}">
                <a16:creationId xmlns:a16="http://schemas.microsoft.com/office/drawing/2014/main" id="{7267946B-816C-7DBD-856A-A6DFF888B9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5DC3995-1D71-2F0E-80F5-9E86BD7EB0B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3734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Conteúdo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Programático</a:t>
            </a:r>
            <a:endParaRPr sz="4000" b="0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569818" y="1477555"/>
            <a:ext cx="7867233" cy="3297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buSzPts val="2400"/>
              <a:buFont typeface="Wingdings"/>
              <a:buChar char="q"/>
            </a:pP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Módulo 4: Redes na AWS</a:t>
            </a:r>
          </a:p>
          <a:p>
            <a:pPr marL="342900" lvl="1" indent="-342900">
              <a:lnSpc>
                <a:spcPct val="150000"/>
              </a:lnSpc>
              <a:buSzPts val="2400"/>
              <a:buFont typeface="Wingdings" panose="05000000000000000000" pitchFamily="2" charset="2"/>
              <a:buChar char="Ø"/>
            </a:pPr>
            <a:r>
              <a:rPr lang="pt-BR" sz="20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Amazon</a:t>
            </a:r>
            <a:r>
              <a:rPr lang="pt-BR" sz="20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VPC</a:t>
            </a:r>
          </a:p>
          <a:p>
            <a:pPr marL="342900" lvl="1" indent="-342900">
              <a:lnSpc>
                <a:spcPct val="150000"/>
              </a:lnSpc>
              <a:buSzPts val="2400"/>
              <a:buFont typeface="Wingdings" panose="05000000000000000000" pitchFamily="2" charset="2"/>
              <a:buChar char="Ø"/>
            </a:pPr>
            <a:r>
              <a:rPr lang="pt-BR" sz="1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Amazon</a:t>
            </a:r>
            <a:r>
              <a:rPr lang="pt-BR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SubNet</a:t>
            </a:r>
            <a:endParaRPr lang="pt-BR" sz="1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1" indent="-342900">
              <a:lnSpc>
                <a:spcPct val="150000"/>
              </a:lnSpc>
              <a:buSzPts val="2400"/>
              <a:buFont typeface="Wingdings" panose="05000000000000000000" pitchFamily="2" charset="2"/>
              <a:buChar char="Ø"/>
            </a:pPr>
            <a:r>
              <a:rPr lang="pt-BR" sz="1800" b="1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Amazon</a:t>
            </a:r>
            <a:r>
              <a:rPr lang="pt-BR" sz="18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Security </a:t>
            </a:r>
            <a:r>
              <a:rPr lang="pt-BR" sz="1800" b="1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endParaRPr lang="pt-BR" sz="1800" b="1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1" indent="-342900">
              <a:lnSpc>
                <a:spcPct val="150000"/>
              </a:lnSpc>
              <a:buSzPts val="2400"/>
              <a:buFont typeface="Wingdings" panose="05000000000000000000" pitchFamily="2" charset="2"/>
              <a:buChar char="Ø"/>
            </a:pPr>
            <a:r>
              <a:rPr lang="pt-BR" sz="1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Amazon</a:t>
            </a:r>
            <a:r>
              <a:rPr lang="pt-BR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Route 53</a:t>
            </a:r>
          </a:p>
          <a:p>
            <a:pPr marL="342900" lvl="1" indent="-342900">
              <a:lnSpc>
                <a:spcPct val="150000"/>
              </a:lnSpc>
              <a:buSzPts val="2400"/>
              <a:buFont typeface="Wingdings" panose="05000000000000000000" pitchFamily="2" charset="2"/>
              <a:buChar char="Ø"/>
            </a:pPr>
            <a:r>
              <a:rPr lang="pt-BR" sz="1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Amazon</a:t>
            </a:r>
            <a:r>
              <a:rPr lang="pt-BR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Cloudfront</a:t>
            </a:r>
            <a:endParaRPr lang="pt-BR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1" indent="-342900">
              <a:lnSpc>
                <a:spcPct val="150000"/>
              </a:lnSpc>
              <a:buSzPts val="2400"/>
              <a:buFont typeface="Wingdings" panose="05000000000000000000" pitchFamily="2" charset="2"/>
              <a:buChar char="Ø"/>
            </a:pPr>
            <a:r>
              <a:rPr lang="pt-BR" sz="1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Amazon</a:t>
            </a:r>
            <a:r>
              <a:rPr lang="pt-BR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Elastic</a:t>
            </a:r>
            <a:r>
              <a:rPr lang="pt-BR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Load</a:t>
            </a:r>
            <a:r>
              <a:rPr lang="pt-BR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Balancer</a:t>
            </a:r>
            <a:r>
              <a:rPr lang="pt-BR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(EBL)</a:t>
            </a:r>
            <a:endParaRPr lang="pt-BR" sz="18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7C3E85DE-0BCB-22EC-1F64-128594C01B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4221B42D-E222-7C8B-5B47-1ED2F61691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buSzPts val="2400"/>
              <a:defRPr sz="2400">
                <a:solidFill>
                  <a:srgbClr val="A5A5A5"/>
                </a:solidFill>
                <a:latin typeface="Calibri"/>
                <a:ea typeface="Calibri"/>
                <a:cs typeface="Calibri"/>
              </a:defRPr>
            </a:lvl1pPr>
          </a:lstStyle>
          <a:p>
            <a:r>
              <a:rPr lang="pt-PT" dirty="0"/>
              <a:t>Amazon </a:t>
            </a:r>
            <a:r>
              <a:rPr lang="pt-PT" dirty="0" err="1"/>
              <a:t>Security</a:t>
            </a:r>
            <a:r>
              <a:rPr lang="pt-PT" dirty="0"/>
              <a:t> </a:t>
            </a:r>
            <a:r>
              <a:rPr lang="pt-PT" dirty="0" err="1"/>
              <a:t>Group</a:t>
            </a:r>
            <a:endParaRPr lang="en-US" dirty="0"/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dirty="0">
                <a:solidFill>
                  <a:srgbClr val="EA4E60"/>
                </a:solidFill>
                <a:latin typeface="Century Gothic"/>
              </a:rPr>
              <a:t>Redes na AWS</a:t>
            </a:r>
            <a:br>
              <a:rPr lang="pt-PT" sz="4000" b="1" dirty="0">
                <a:solidFill>
                  <a:srgbClr val="EA4E60"/>
                </a:solidFill>
                <a:latin typeface="Century Gothic"/>
              </a:rPr>
            </a:br>
            <a:endParaRPr lang="pt-BR" sz="4000" b="1" dirty="0">
              <a:solidFill>
                <a:srgbClr val="EA4E60"/>
              </a:solidFill>
              <a:latin typeface="Century Gothic"/>
              <a:sym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EE3FB77-839E-056B-FC30-2E415E9A8C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BAF0591-1462-A6D4-8024-4715833FA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292" y="161566"/>
            <a:ext cx="651673" cy="27149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PT" sz="4000" b="1">
                <a:solidFill>
                  <a:srgbClr val="EA4E60"/>
                </a:solidFill>
                <a:latin typeface="Century Gothic"/>
              </a:rPr>
              <a:t>Amazon Security Group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9D155F7-32BD-60A0-9977-EFD96AA80B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387" y="1310745"/>
            <a:ext cx="6379225" cy="376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8016900" cy="3160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pt-PT" sz="2400" b="0" u="none" strike="noStrike" cap="none" dirty="0">
                <a:solidFill>
                  <a:schemeClr val="tx1"/>
                </a:solidFill>
                <a:latin typeface="+mn-lt"/>
                <a:ea typeface="Calibri"/>
                <a:cs typeface="Calibri"/>
                <a:sym typeface="Calibri"/>
              </a:rPr>
              <a:t>É </a:t>
            </a:r>
            <a:r>
              <a:rPr lang="pt-PT" sz="2400" dirty="0">
                <a:solidFill>
                  <a:schemeClr val="tx1"/>
                </a:solidFill>
                <a:latin typeface="+mn-lt"/>
                <a:ea typeface="Calibri"/>
                <a:cs typeface="Calibri"/>
                <a:sym typeface="Calibri"/>
              </a:rPr>
              <a:t>através deste serviço que habilito permissões de acesso em minha instância, por exemplo:</a:t>
            </a:r>
            <a:br>
              <a:rPr lang="pt-PT" sz="2400" dirty="0">
                <a:solidFill>
                  <a:schemeClr val="tx1"/>
                </a:solidFill>
                <a:latin typeface="+mn-lt"/>
                <a:ea typeface="Calibri"/>
                <a:cs typeface="Calibri"/>
                <a:sym typeface="Calibri"/>
              </a:rPr>
            </a:br>
            <a:r>
              <a:rPr lang="pt-PT" sz="2400" dirty="0">
                <a:solidFill>
                  <a:schemeClr val="tx1"/>
                </a:solidFill>
                <a:latin typeface="+mn-lt"/>
                <a:ea typeface="Calibri"/>
                <a:cs typeface="Calibri"/>
                <a:sym typeface="Calibri"/>
              </a:rPr>
              <a:t>- Acesso via SSH, RDP</a:t>
            </a:r>
            <a:br>
              <a:rPr lang="pt-PT" sz="2400" dirty="0">
                <a:solidFill>
                  <a:schemeClr val="tx1"/>
                </a:solidFill>
                <a:latin typeface="+mn-lt"/>
                <a:ea typeface="Calibri"/>
                <a:cs typeface="Calibri"/>
                <a:sym typeface="Calibri"/>
              </a:rPr>
            </a:br>
            <a:r>
              <a:rPr lang="pt-PT" sz="2400" dirty="0">
                <a:solidFill>
                  <a:schemeClr val="tx1"/>
                </a:solidFill>
                <a:latin typeface="+mn-lt"/>
                <a:ea typeface="Calibri"/>
                <a:cs typeface="Calibri"/>
                <a:sym typeface="Calibri"/>
              </a:rPr>
              <a:t>- Habilitar regras e portas para </a:t>
            </a:r>
            <a:r>
              <a:rPr lang="pt-PT" sz="2400" dirty="0" err="1">
                <a:solidFill>
                  <a:schemeClr val="tx1"/>
                </a:solidFill>
                <a:latin typeface="+mn-lt"/>
                <a:ea typeface="Calibri"/>
                <a:cs typeface="Calibri"/>
                <a:sym typeface="Calibri"/>
              </a:rPr>
              <a:t>acessar</a:t>
            </a:r>
            <a:r>
              <a:rPr lang="pt-PT" sz="2400" dirty="0">
                <a:solidFill>
                  <a:schemeClr val="tx1"/>
                </a:solidFill>
                <a:latin typeface="+mn-lt"/>
                <a:ea typeface="Calibri"/>
                <a:cs typeface="Calibri"/>
                <a:sym typeface="Calibri"/>
              </a:rPr>
              <a:t> uma determinada instância e também de um determinado acesso.</a:t>
            </a:r>
            <a:br>
              <a:rPr lang="pt-PT" sz="2400" dirty="0">
                <a:solidFill>
                  <a:schemeClr val="tx1"/>
                </a:solidFill>
                <a:latin typeface="+mn-lt"/>
                <a:ea typeface="Calibri"/>
                <a:cs typeface="Calibri"/>
                <a:sym typeface="Calibri"/>
              </a:rPr>
            </a:br>
            <a:endParaRPr lang="pt-BR" sz="2000" b="0" i="0" u="none" strike="noStrike" cap="none" dirty="0">
              <a:solidFill>
                <a:schemeClr val="tx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PT" sz="4000" b="1" dirty="0">
                <a:solidFill>
                  <a:srgbClr val="EA4E60"/>
                </a:solidFill>
                <a:latin typeface="Century Gothic"/>
              </a:rPr>
              <a:t>Amazon </a:t>
            </a:r>
            <a:r>
              <a:rPr lang="pt-PT" sz="4000" b="1" dirty="0" err="1">
                <a:solidFill>
                  <a:srgbClr val="EA4E60"/>
                </a:solidFill>
                <a:latin typeface="Century Gothic"/>
              </a:rPr>
              <a:t>Security</a:t>
            </a:r>
            <a:r>
              <a:rPr lang="pt-PT" sz="4000" b="1" dirty="0">
                <a:solidFill>
                  <a:srgbClr val="EA4E60"/>
                </a:solidFill>
                <a:latin typeface="Century Gothic"/>
              </a:rPr>
              <a:t> </a:t>
            </a:r>
            <a:r>
              <a:rPr lang="pt-PT" sz="4000" b="1" dirty="0" err="1">
                <a:solidFill>
                  <a:srgbClr val="EA4E60"/>
                </a:solidFill>
                <a:latin typeface="Century Gothic"/>
              </a:rPr>
              <a:t>Group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023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E48B58A68BE64E9120D347E3E06B3A" ma:contentTypeVersion="19" ma:contentTypeDescription="Create a new document." ma:contentTypeScope="" ma:versionID="a74590350b4299ceac4023a73874433f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afb8d3daeaef6f729f9f8c868fd80690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52FB4E9-12F0-4220-B728-CAD7E88BF10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CACB642-B03A-46BC-8FDD-0E8B4552CC4D}">
  <ds:schemaRefs>
    <ds:schemaRef ds:uri="19483571-f922-4e8e-9c1c-26f0a2252132"/>
    <ds:schemaRef ds:uri="851b35d3-0456-4d6a-bc2f-da927e91d158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ADC2A4D-7402-40D1-BA13-EB9E9C444C5A}"/>
</file>

<file path=docMetadata/LabelInfo.xml><?xml version="1.0" encoding="utf-8"?>
<clbl:labelList xmlns:clbl="http://schemas.microsoft.com/office/2020/mipLabelMetadata">
  <clbl:label id="{92a935a9-30ee-4873-9406-f67c8a0f1e1c}" enabled="1" method="Standard" siteId="{9e87f26e-cb05-4d5b-b441-b7e4e9da15a6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2896</TotalTime>
  <Words>172</Words>
  <Application>Microsoft Office PowerPoint</Application>
  <PresentationFormat>On-screen Show (16:9)</PresentationFormat>
  <Paragraphs>23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Wingdings</vt:lpstr>
      <vt:lpstr>Calibri Light</vt:lpstr>
      <vt:lpstr>Calibri</vt:lpstr>
      <vt:lpstr>Century Gothic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lastModifiedBy>Alexsandro Lechner</cp:lastModifiedBy>
  <cp:revision>112</cp:revision>
  <dcterms:modified xsi:type="dcterms:W3CDTF">2024-05-01T23:04:24Z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MediaServiceImageTags">
    <vt:lpwstr/>
  </property>
</Properties>
</file>