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3"/>
  </p:notesMasterIdLst>
  <p:sldIdLst>
    <p:sldId id="276" r:id="rId5"/>
    <p:sldId id="305" r:id="rId6"/>
    <p:sldId id="265" r:id="rId7"/>
    <p:sldId id="266" r:id="rId8"/>
    <p:sldId id="306" r:id="rId9"/>
    <p:sldId id="307" r:id="rId10"/>
    <p:sldId id="308" r:id="rId11"/>
    <p:sldId id="309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4694" userDrawn="1">
          <p15:clr>
            <a:srgbClr val="000000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450" y="120"/>
      </p:cViewPr>
      <p:guideLst>
        <p:guide pos="46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Leonardo Moreira Ropelato" userId="S::leonardo.ropelato@dio.me::a289a7f8-9c5e-44ce-8a70-4fb6bc72822a" providerId="AD" clId="Web-{14B4C99A-F1C3-5427-9666-E2F12E302D03}"/>
    <pc:docChg chg="modSld">
      <pc:chgData name="Leonardo Moreira Ropelato" userId="S::leonardo.ropelato@dio.me::a289a7f8-9c5e-44ce-8a70-4fb6bc72822a" providerId="AD" clId="Web-{14B4C99A-F1C3-5427-9666-E2F12E302D03}" dt="2023-06-27T21:31:29.515" v="3" actId="20577"/>
      <pc:docMkLst>
        <pc:docMk/>
      </pc:docMkLst>
      <pc:sldChg chg="modSp">
        <pc:chgData name="Leonardo Moreira Ropelato" userId="S::leonardo.ropelato@dio.me::a289a7f8-9c5e-44ce-8a70-4fb6bc72822a" providerId="AD" clId="Web-{14B4C99A-F1C3-5427-9666-E2F12E302D03}" dt="2023-06-27T21:31:29.515" v="3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14B4C99A-F1C3-5427-9666-E2F12E302D03}" dt="2023-06-27T21:31:29.515" v="3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5E77F0BB-BB14-227A-A67D-3A227C58573B}"/>
    <pc:docChg chg="modSld">
      <pc:chgData name="Leonardo Moreira Ropelato" userId="S::leonardo.ropelato@dio.me::a289a7f8-9c5e-44ce-8a70-4fb6bc72822a" providerId="AD" clId="Web-{5E77F0BB-BB14-227A-A67D-3A227C58573B}" dt="2023-07-14T13:46:14.129" v="9" actId="20577"/>
      <pc:docMkLst>
        <pc:docMk/>
      </pc:docMkLst>
      <pc:sldChg chg="modSp">
        <pc:chgData name="Leonardo Moreira Ropelato" userId="S::leonardo.ropelato@dio.me::a289a7f8-9c5e-44ce-8a70-4fb6bc72822a" providerId="AD" clId="Web-{5E77F0BB-BB14-227A-A67D-3A227C58573B}" dt="2023-07-14T13:46:14.129" v="9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5E77F0BB-BB14-227A-A67D-3A227C58573B}" dt="2023-07-14T13:46:14.129" v="9" actId="20577"/>
          <ac:spMkLst>
            <pc:docMk/>
            <pc:sldMk cId="0" sldId="266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052C8929-076E-8527-ECDD-C56A7DAE4DD5}"/>
    <pc:docChg chg="delSld modSld">
      <pc:chgData name="Leonardo Moreira Ropelato" userId="S::leonardo.ropelato@dio.me::a289a7f8-9c5e-44ce-8a70-4fb6bc72822a" providerId="AD" clId="Web-{052C8929-076E-8527-ECDD-C56A7DAE4DD5}" dt="2023-06-22T13:56:50.643" v="23" actId="14100"/>
      <pc:docMkLst>
        <pc:docMk/>
      </pc:docMkLst>
      <pc:sldChg chg="del">
        <pc:chgData name="Leonardo Moreira Ropelato" userId="S::leonardo.ropelato@dio.me::a289a7f8-9c5e-44ce-8a70-4fb6bc72822a" providerId="AD" clId="Web-{052C8929-076E-8527-ECDD-C56A7DAE4DD5}" dt="2023-06-22T13:08:42.674" v="0"/>
        <pc:sldMkLst>
          <pc:docMk/>
          <pc:sldMk cId="0" sldId="258"/>
        </pc:sldMkLst>
      </pc:sldChg>
      <pc:sldChg chg="del">
        <pc:chgData name="Leonardo Moreira Ropelato" userId="S::leonardo.ropelato@dio.me::a289a7f8-9c5e-44ce-8a70-4fb6bc72822a" providerId="AD" clId="Web-{052C8929-076E-8527-ECDD-C56A7DAE4DD5}" dt="2023-06-22T13:08:44.908" v="1"/>
        <pc:sldMkLst>
          <pc:docMk/>
          <pc:sldMk cId="0" sldId="259"/>
        </pc:sldMkLst>
      </pc:sldChg>
      <pc:sldChg chg="modSp">
        <pc:chgData name="Leonardo Moreira Ropelato" userId="S::leonardo.ropelato@dio.me::a289a7f8-9c5e-44ce-8a70-4fb6bc72822a" providerId="AD" clId="Web-{052C8929-076E-8527-ECDD-C56A7DAE4DD5}" dt="2023-06-22T13:56:50.643" v="23" actId="14100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052C8929-076E-8527-ECDD-C56A7DAE4DD5}" dt="2023-06-22T13:56:50.643" v="23" actId="14100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19.312" v="19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052C8929-076E-8527-ECDD-C56A7DAE4DD5}" dt="2023-06-22T13:22:19.312" v="19" actId="20577"/>
          <ac:spMkLst>
            <pc:docMk/>
            <pc:sldMk cId="0" sldId="264"/>
            <ac:spMk id="182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08:54.627" v="7" actId="20577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052C8929-076E-8527-ECDD-C56A7DAE4DD5}" dt="2023-06-22T13:08:54.627" v="7" actId="20577"/>
          <ac:spMkLst>
            <pc:docMk/>
            <pc:sldMk cId="1393734078" sldId="276"/>
            <ac:spMk id="15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55:41.625" v="22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052C8929-076E-8527-ECDD-C56A7DAE4DD5}" dt="2023-06-22T13:55:41.625" v="22" actId="20577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03.952" v="11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052C8929-076E-8527-ECDD-C56A7DAE4DD5}" dt="2023-06-22T13:22:03.952" v="11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E2911F31-8606-1CD3-0F7F-700B549029A5}"/>
    <pc:docChg chg="delSld modSld">
      <pc:chgData name="Leonardo Moreira Ropelato" userId="S::leonardo.ropelato@dio.me::a289a7f8-9c5e-44ce-8a70-4fb6bc72822a" providerId="AD" clId="Web-{E2911F31-8606-1CD3-0F7F-700B549029A5}" dt="2023-07-14T14:54:44.064" v="8" actId="14100"/>
      <pc:docMkLst>
        <pc:docMk/>
      </pc:docMkLst>
      <pc:sldChg chg="del">
        <pc:chgData name="Leonardo Moreira Ropelato" userId="S::leonardo.ropelato@dio.me::a289a7f8-9c5e-44ce-8a70-4fb6bc72822a" providerId="AD" clId="Web-{E2911F31-8606-1CD3-0F7F-700B549029A5}" dt="2023-07-14T14:54:12.546" v="4"/>
        <pc:sldMkLst>
          <pc:docMk/>
          <pc:sldMk cId="0" sldId="260"/>
        </pc:sldMkLst>
      </pc:sldChg>
      <pc:sldChg chg="modSp">
        <pc:chgData name="Leonardo Moreira Ropelato" userId="S::leonardo.ropelato@dio.me::a289a7f8-9c5e-44ce-8a70-4fb6bc72822a" providerId="AD" clId="Web-{E2911F31-8606-1CD3-0F7F-700B549029A5}" dt="2023-07-14T14:54:36.251" v="7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E2911F31-8606-1CD3-0F7F-700B549029A5}" dt="2023-07-14T14:54:36.251" v="7" actId="20577"/>
          <ac:spMkLst>
            <pc:docMk/>
            <pc:sldMk cId="0" sldId="262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E2911F31-8606-1CD3-0F7F-700B549029A5}" dt="2023-07-14T14:54:44.064" v="8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E2911F31-8606-1CD3-0F7F-700B549029A5}" dt="2023-07-14T14:54:44.064" v="8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E2911F31-8606-1CD3-0F7F-700B549029A5}" dt="2023-07-14T14:54:01.061" v="1"/>
        <pc:sldMkLst>
          <pc:docMk/>
          <pc:sldMk cId="1152829319" sldId="278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6.468" v="2"/>
        <pc:sldMkLst>
          <pc:docMk/>
          <pc:sldMk cId="2147046171" sldId="279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8.093" v="3"/>
        <pc:sldMkLst>
          <pc:docMk/>
          <pc:sldMk cId="429695317" sldId="281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3:58.358" v="0"/>
        <pc:sldMkLst>
          <pc:docMk/>
          <pc:sldMk cId="497996144" sldId="286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792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163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485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6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aws.amazon.com/pt_br/cli/latest/userguide/getting-started-instal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Alexsandro Lechner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 AWS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linkedin.com/in/alexsandrolechner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GB" sz="5000" b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GB" sz="5000" b="1" dirty="0">
                <a:solidFill>
                  <a:srgbClr val="EA4E60"/>
                </a:solidFill>
                <a:latin typeface="Century Gothic"/>
              </a:rPr>
              <a:t> AWS Cloud Foundations </a:t>
            </a:r>
            <a:endParaRPr lang="en-US" sz="5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 5: Banco de Dados na AWS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RDS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DynamoDB</a:t>
            </a:r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Estratégia de Backup e Recuperação de Dados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pt-PT" dirty="0"/>
              <a:t>Amazon </a:t>
            </a:r>
            <a:r>
              <a:rPr lang="pt-PT" dirty="0" err="1"/>
              <a:t>DynamoDB</a:t>
            </a:r>
            <a:endParaRPr lang="en-US" dirty="0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Banco de Dados na AWS</a:t>
            </a:r>
            <a:br>
              <a:rPr lang="pt-PT" sz="4000" b="1" dirty="0">
                <a:solidFill>
                  <a:srgbClr val="EA4E60"/>
                </a:solidFill>
                <a:latin typeface="Century Gothic"/>
              </a:rPr>
            </a:b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PT" sz="2400" i="0" dirty="0">
                <a:solidFill>
                  <a:schemeClr val="tx1"/>
                </a:solidFill>
                <a:effectLst/>
                <a:latin typeface="+mn-lt"/>
              </a:rPr>
              <a:t>O que é Amazon </a:t>
            </a:r>
            <a:r>
              <a:rPr lang="pt-PT" sz="2400" i="0" dirty="0" err="1">
                <a:solidFill>
                  <a:schemeClr val="tx1"/>
                </a:solidFill>
                <a:effectLst/>
                <a:latin typeface="+mn-lt"/>
              </a:rPr>
              <a:t>DynamoDB</a:t>
            </a:r>
            <a:r>
              <a:rPr lang="pt-PT" sz="2400" i="0" dirty="0">
                <a:solidFill>
                  <a:schemeClr val="tx1"/>
                </a:solidFill>
                <a:effectLst/>
                <a:latin typeface="+mn-lt"/>
              </a:rPr>
              <a:t>?</a:t>
            </a:r>
            <a:b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  <a:t>Amazon </a:t>
            </a:r>
            <a:r>
              <a:rPr lang="pt-PT" sz="2000" b="0" i="0" dirty="0" err="1">
                <a:solidFill>
                  <a:schemeClr val="tx1"/>
                </a:solidFill>
                <a:effectLst/>
                <a:latin typeface="+mn-lt"/>
              </a:rPr>
              <a:t>Dynamo</a:t>
            </a:r>
            <a:r>
              <a:rPr lang="pt-PT" sz="2000" dirty="0" err="1">
                <a:solidFill>
                  <a:schemeClr val="tx1"/>
                </a:solidFill>
                <a:latin typeface="+mn-lt"/>
              </a:rPr>
              <a:t>DB</a:t>
            </a:r>
            <a:r>
              <a:rPr lang="pt-PT" sz="2000" dirty="0">
                <a:solidFill>
                  <a:schemeClr val="tx1"/>
                </a:solidFill>
                <a:latin typeface="+mn-lt"/>
              </a:rPr>
              <a:t> é um b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anco de dados </a:t>
            </a:r>
            <a:r>
              <a:rPr lang="pt-B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totalmente gerenciado oferecendo escalabilidade, desempenho e flexibilidade para aplicativos de qualquer tamanho.  O </a:t>
            </a:r>
            <a:r>
              <a:rPr lang="pt-B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 rápido e flexível e foi projetado para fornecer armazenamento e recuperação de dados de baixa latência em qualquer escala.</a:t>
            </a:r>
            <a:b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 permite trabalhar com dados não estruturados ou semiestruturado, </a:t>
            </a:r>
            <a:b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 isto ele permite o desenvolvimento mais rápido e interativo.</a:t>
            </a:r>
            <a:b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PT" sz="4000" b="1" dirty="0" err="1">
                <a:solidFill>
                  <a:srgbClr val="EA4E60"/>
                </a:solidFill>
                <a:latin typeface="Century Gothic"/>
              </a:rPr>
              <a:t>DynamoDB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PT" sz="4000" b="1" dirty="0" err="1">
                <a:solidFill>
                  <a:srgbClr val="EA4E60"/>
                </a:solidFill>
                <a:latin typeface="Century Gothic"/>
              </a:rPr>
              <a:t>DynamoDB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2BDD01-9260-B253-EE5B-8FC24BF0D6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99" b="4251"/>
          <a:stretch/>
        </p:blipFill>
        <p:spPr>
          <a:xfrm>
            <a:off x="38516" y="1418859"/>
            <a:ext cx="6192062" cy="3724592"/>
          </a:xfrm>
          <a:prstGeom prst="rect">
            <a:avLst/>
          </a:prstGeom>
        </p:spPr>
      </p:pic>
      <p:sp>
        <p:nvSpPr>
          <p:cNvPr id="6" name="Google Shape;203;g109ffa863cd_0_328">
            <a:extLst>
              <a:ext uri="{FF2B5EF4-FFF2-40B4-BE49-F238E27FC236}">
                <a16:creationId xmlns:a16="http://schemas.microsoft.com/office/drawing/2014/main" id="{7D6AA0E0-704A-D856-72E5-5EA85C47B9BF}"/>
              </a:ext>
            </a:extLst>
          </p:cNvPr>
          <p:cNvSpPr txBox="1"/>
          <p:nvPr/>
        </p:nvSpPr>
        <p:spPr>
          <a:xfrm>
            <a:off x="4054642" y="1202310"/>
            <a:ext cx="4969758" cy="116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algn="r">
              <a:spcBef>
                <a:spcPts val="1000"/>
              </a:spcBef>
            </a:pPr>
            <a:r>
              <a:rPr lang="pt-PT" sz="1800" b="0" i="0" dirty="0">
                <a:solidFill>
                  <a:schemeClr val="tx1"/>
                </a:solidFill>
                <a:effectLst/>
                <a:latin typeface="+mn-lt"/>
              </a:rPr>
              <a:t>Ao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  <a:t> lado temos a tabela Cliente</a:t>
            </a:r>
            <a:b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  <a:t>que possui a chave primária </a:t>
            </a:r>
            <a:r>
              <a:rPr lang="pt-PT" sz="2000" b="0" i="0" dirty="0" err="1">
                <a:solidFill>
                  <a:schemeClr val="tx1"/>
                </a:solidFill>
                <a:effectLst/>
                <a:latin typeface="+mn-lt"/>
              </a:rPr>
              <a:t>CustomerID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  <a:t>, </a:t>
            </a:r>
            <a:b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  <a:t>ela é fundamental para otimizar as consultas.</a:t>
            </a:r>
            <a:endParaRPr lang="pt-BR" sz="20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926500-3477-C17C-C3A7-2B65A12F5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892" y="2486895"/>
            <a:ext cx="2309778" cy="19426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791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Conclusão: </a:t>
            </a:r>
            <a:r>
              <a:rPr lang="pt-BR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DynamoDB</a:t>
            </a:r>
            <a:r>
              <a:rPr lang="pt-B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é uma poderosa escolha para aplicativos que exigem escalabilidade, desempenho e flexibilidade de um banco de dados </a:t>
            </a:r>
            <a:r>
              <a:rPr lang="pt-BR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NoSQL</a:t>
            </a:r>
            <a:r>
              <a:rPr lang="pt-B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totalmente gerenciado. </a:t>
            </a:r>
            <a:br>
              <a:rPr lang="pt-BR" sz="18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Ele oferecendo recursos como escalabilidade automática, desempenho consistente e integração perfeita com outros serviços AWS, </a:t>
            </a:r>
            <a:r>
              <a:rPr lang="pt-BR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DynamoDB</a:t>
            </a:r>
            <a:r>
              <a:rPr lang="pt-B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permite a criação de aplicativos altamente escaláveis e confiáveis na nuvem. </a:t>
            </a:r>
            <a:br>
              <a:rPr lang="pt-BR" sz="18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PT" sz="4000" b="1" dirty="0" err="1">
                <a:solidFill>
                  <a:srgbClr val="EA4E60"/>
                </a:solidFill>
                <a:latin typeface="Century Gothic"/>
              </a:rPr>
              <a:t>DynamoDB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216568" y="1481049"/>
            <a:ext cx="8888916" cy="326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pt-BR" sz="18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Airbnb</a:t>
            </a:r>
            <a:r>
              <a:rPr lang="pt-BR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: utiliza para armazenar e processar dados de reservas e propriedades.</a:t>
            </a:r>
          </a:p>
          <a:p>
            <a:pPr algn="l">
              <a:buFont typeface="+mj-lt"/>
              <a:buAutoNum type="arabicPeriod"/>
            </a:pPr>
            <a:endParaRPr lang="pt-BR" sz="1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pt-BR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Lyft</a:t>
            </a:r>
            <a:r>
              <a:rPr lang="pt-BR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: usa para gerenciar dados</a:t>
            </a:r>
            <a:br>
              <a:rPr lang="pt-BR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</a:br>
            <a:r>
              <a:rPr lang="pt-BR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de usuários e viagens em tempo real.</a:t>
            </a:r>
            <a:br>
              <a:rPr lang="pt-BR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</a:br>
            <a:endParaRPr lang="pt-BR" sz="1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pt-BR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Netflix</a:t>
            </a:r>
            <a:r>
              <a:rPr lang="pt-BR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: usa para armazenar e dados de clientes e históricos de visualização rapidamente.</a:t>
            </a:r>
          </a:p>
          <a:p>
            <a:pPr algn="l">
              <a:buFont typeface="+mj-lt"/>
              <a:buAutoNum type="arabicPeriod"/>
            </a:pPr>
            <a:endParaRPr lang="pt-BR" sz="1800" dirty="0">
              <a:solidFill>
                <a:srgbClr val="0D0D0D"/>
              </a:solidFill>
              <a:highlight>
                <a:srgbClr val="FFFFFF"/>
              </a:highlight>
              <a:latin typeface="+mn-lt"/>
            </a:endParaRPr>
          </a:p>
          <a:p>
            <a:pPr algn="l">
              <a:buFont typeface="+mj-lt"/>
              <a:buAutoNum type="arabicPeriod"/>
            </a:pPr>
            <a:endParaRPr lang="pt-BR" sz="1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pt-BR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Samsung</a:t>
            </a:r>
            <a:r>
              <a:rPr lang="pt-BR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: Usa </a:t>
            </a:r>
            <a:r>
              <a:rPr lang="pt-BR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DynamoDB</a:t>
            </a:r>
            <a:r>
              <a:rPr lang="pt-BR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para diversas aplicações internas e externas.</a:t>
            </a:r>
          </a:p>
          <a:p>
            <a:pPr algn="l">
              <a:buFont typeface="+mj-lt"/>
              <a:buAutoNum type="arabicPeriod"/>
            </a:pPr>
            <a:endParaRPr lang="pt-BR" sz="1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pt-BR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Dropbox</a:t>
            </a:r>
            <a:r>
              <a:rPr lang="pt-BR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: Implementa </a:t>
            </a:r>
            <a:r>
              <a:rPr lang="pt-BR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DynamoDB</a:t>
            </a:r>
            <a:r>
              <a:rPr lang="pt-BR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para gerenciar metadados e operações de arquivos.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br>
              <a:rPr lang="pt-BR" sz="1800" dirty="0">
                <a:latin typeface="+mn-lt"/>
                <a:cs typeface="Times New Roman" panose="02020603050405020304" pitchFamily="18" charset="0"/>
              </a:rPr>
            </a:br>
            <a:br>
              <a:rPr lang="pt-PT" sz="1800" b="0" i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pt-BR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18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PT" sz="4000" b="1" dirty="0" err="1">
                <a:solidFill>
                  <a:srgbClr val="EA4E60"/>
                </a:solidFill>
                <a:latin typeface="Century Gothic"/>
              </a:rPr>
              <a:t>DynamoDB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9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216568" y="1481049"/>
            <a:ext cx="7235157" cy="289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algn="l"/>
            <a:r>
              <a:rPr lang="pt-BR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Hands-On</a:t>
            </a:r>
            <a:br>
              <a:rPr lang="pt-BR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</a:br>
            <a:endParaRPr lang="pt-BR" sz="1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pt-BR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Instalar AWS CLI</a:t>
            </a:r>
            <a:br>
              <a:rPr lang="pt-BR" sz="1800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</a:br>
            <a:r>
              <a:rPr lang="pt-BR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Instalar de acordo com a versão do seu SO</a:t>
            </a:r>
          </a:p>
          <a:p>
            <a:pPr algn="l">
              <a:buFont typeface="+mj-lt"/>
              <a:buAutoNum type="arabicPeriod"/>
            </a:pPr>
            <a:endParaRPr lang="pt-BR" sz="1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pt-BR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Criar o usuário programático</a:t>
            </a:r>
            <a:br>
              <a:rPr lang="pt-BR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</a:br>
            <a:r>
              <a:rPr lang="pt-BR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Na AWS ir em IAM e criar um </a:t>
            </a:r>
            <a:r>
              <a:rPr lang="pt-BR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user</a:t>
            </a:r>
            <a:r>
              <a:rPr lang="pt-BR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e baixar </a:t>
            </a:r>
            <a:r>
              <a:rPr lang="pt-BR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csv</a:t>
            </a:r>
            <a:r>
              <a:rPr lang="pt-BR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com suas chaves</a:t>
            </a:r>
            <a:br>
              <a:rPr lang="pt-BR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</a:br>
            <a:endParaRPr lang="pt-BR" sz="1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pt-BR" sz="1800" b="1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Configurar o AWS CLI</a:t>
            </a:r>
          </a:p>
          <a:p>
            <a:pPr algn="l"/>
            <a:r>
              <a:rPr lang="pt-BR" sz="1800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Preencher com as chaves as informações (</a:t>
            </a:r>
            <a:r>
              <a:rPr lang="pt-BR" sz="1800" dirty="0" err="1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aws</a:t>
            </a:r>
            <a:r>
              <a:rPr lang="pt-BR" sz="1800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 configure)</a:t>
            </a:r>
          </a:p>
          <a:p>
            <a:pPr algn="l"/>
            <a:endParaRPr lang="pt-BR" sz="1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br>
              <a:rPr lang="pt-BR" sz="1800" dirty="0">
                <a:latin typeface="+mn-lt"/>
                <a:cs typeface="Times New Roman" panose="02020603050405020304" pitchFamily="18" charset="0"/>
              </a:rPr>
            </a:br>
            <a:br>
              <a:rPr lang="pt-PT" sz="1800" b="0" i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pt-BR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18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PT" sz="4000" b="1" dirty="0" err="1">
                <a:solidFill>
                  <a:srgbClr val="EA4E60"/>
                </a:solidFill>
                <a:latin typeface="Century Gothic"/>
              </a:rPr>
              <a:t>DynamoDB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CaixaDeTexto 1">
            <a:hlinkClick r:id="rId4"/>
            <a:extLst>
              <a:ext uri="{FF2B5EF4-FFF2-40B4-BE49-F238E27FC236}">
                <a16:creationId xmlns:a16="http://schemas.microsoft.com/office/drawing/2014/main" id="{C35F681E-193C-BE49-A900-C4377118D175}"/>
              </a:ext>
            </a:extLst>
          </p:cNvPr>
          <p:cNvSpPr txBox="1"/>
          <p:nvPr/>
        </p:nvSpPr>
        <p:spPr>
          <a:xfrm>
            <a:off x="216568" y="4740325"/>
            <a:ext cx="6630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https://docs.aws.amazon.com/pt_br/cli/latest/userguide/getting-started-install.html</a:t>
            </a:r>
          </a:p>
        </p:txBody>
      </p:sp>
    </p:spTree>
    <p:extLst>
      <p:ext uri="{BB962C8B-B14F-4D97-AF65-F5344CB8AC3E}">
        <p14:creationId xmlns:p14="http://schemas.microsoft.com/office/powerpoint/2010/main" val="140334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77f8996f9bdabf2b971da8397017ba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ed0db6c614d40795390d04a2c7e06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92F01B-176F-4582-A17D-864ED1E5E63B}"/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92a935a9-30ee-4873-9406-f67c8a0f1e1c}" enabled="1" method="Standard" siteId="{9e87f26e-cb05-4d5b-b441-b7e4e9da15a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450</Words>
  <Application>Microsoft Office PowerPoint</Application>
  <PresentationFormat>Apresentação na tela (16:9)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Calibri Light</vt:lpstr>
      <vt:lpstr>Calibri</vt:lpstr>
      <vt:lpstr>Century Gothic</vt:lpstr>
      <vt:lpstr>Arial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Alexsandro Lechner</cp:lastModifiedBy>
  <cp:revision>121</cp:revision>
  <dcterms:modified xsi:type="dcterms:W3CDTF">2024-06-26T02:28:12Z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