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9"/>
  </p:notesMasterIdLst>
  <p:sldIdLst>
    <p:sldId id="276" r:id="rId5"/>
    <p:sldId id="305" r:id="rId6"/>
    <p:sldId id="265" r:id="rId7"/>
    <p:sldId id="266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82" y="84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3: Criando os nossos recursos (Hands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S3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Criando os nossos recursos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Hands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On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S3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E2B0613-F02A-49D0-24BE-67003DDFF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52" y="790540"/>
            <a:ext cx="3106821" cy="415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F3A39E7-5186-45BB-A451-64FEFABACF5A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128</Words>
  <Application>Microsoft Office PowerPoint</Application>
  <PresentationFormat>Apresentação na tela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97</cp:revision>
  <dcterms:modified xsi:type="dcterms:W3CDTF">2024-04-07T14:37:14Z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