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276" r:id="rId5"/>
    <p:sldId id="305" r:id="rId6"/>
    <p:sldId id="265" r:id="rId7"/>
    <p:sldId id="266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314" r:id="rId16"/>
    <p:sldId id="315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0" y="90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75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8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64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5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68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8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92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00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39884" y="1263693"/>
            <a:ext cx="8016900" cy="77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Transferindo grandes volumes com 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família AWS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623C86-7479-051E-EBDB-245953996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1900605"/>
            <a:ext cx="6146288" cy="1761846"/>
          </a:xfrm>
          <a:prstGeom prst="rect">
            <a:avLst/>
          </a:prstGeom>
        </p:spPr>
      </p:pic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BDB5DAA9-23DB-780A-2F9E-2F721E70617D}"/>
              </a:ext>
            </a:extLst>
          </p:cNvPr>
          <p:cNvSpPr txBox="1"/>
          <p:nvPr/>
        </p:nvSpPr>
        <p:spPr>
          <a:xfrm>
            <a:off x="410450" y="3662451"/>
            <a:ext cx="8016900" cy="10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necessitamos processar grande volume dados (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petabytes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usamos os serviços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Family.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https://aws.amazon.com/pt/snow/</a:t>
            </a:r>
          </a:p>
        </p:txBody>
      </p:sp>
    </p:spTree>
    <p:extLst>
      <p:ext uri="{BB962C8B-B14F-4D97-AF65-F5344CB8AC3E}">
        <p14:creationId xmlns:p14="http://schemas.microsoft.com/office/powerpoint/2010/main" val="412355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39884" y="1263693"/>
            <a:ext cx="8016900" cy="77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Transferindo grandes volumes com 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família AWS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623C86-7479-051E-EBDB-245953996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71"/>
          <a:stretch/>
        </p:blipFill>
        <p:spPr>
          <a:xfrm>
            <a:off x="250732" y="2402775"/>
            <a:ext cx="1323236" cy="1761846"/>
          </a:xfrm>
          <a:prstGeom prst="rect">
            <a:avLst/>
          </a:prstGeom>
        </p:spPr>
      </p:pic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BDB5DAA9-23DB-780A-2F9E-2F721E70617D}"/>
              </a:ext>
            </a:extLst>
          </p:cNvPr>
          <p:cNvSpPr txBox="1"/>
          <p:nvPr/>
        </p:nvSpPr>
        <p:spPr>
          <a:xfrm>
            <a:off x="1752069" y="1900604"/>
            <a:ext cx="5699656" cy="291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dispositivo de computação que tem como principal função a migração de dados e também o armazenamento de borda que oferece dois tipos de funções.</a:t>
            </a:r>
          </a:p>
          <a:p>
            <a:pPr algn="l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AWS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Snowball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muito utilizado em casos de armazenamento local e também quando é necessário transferir dados em larga escala.</a:t>
            </a:r>
          </a:p>
        </p:txBody>
      </p:sp>
    </p:spTree>
    <p:extLst>
      <p:ext uri="{BB962C8B-B14F-4D97-AF65-F5344CB8AC3E}">
        <p14:creationId xmlns:p14="http://schemas.microsoft.com/office/powerpoint/2010/main" val="145987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39884" y="1263693"/>
            <a:ext cx="8016900" cy="77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Transferindo grandes volumes com 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família AWS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BDB5DAA9-23DB-780A-2F9E-2F721E70617D}"/>
              </a:ext>
            </a:extLst>
          </p:cNvPr>
          <p:cNvSpPr txBox="1"/>
          <p:nvPr/>
        </p:nvSpPr>
        <p:spPr>
          <a:xfrm>
            <a:off x="1752069" y="1900604"/>
            <a:ext cx="5699656" cy="291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Snowball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Edge pode transportar dados em velocidades mais rápidas do que a internet. Esse transporte é feito enviando os dados nos dispositivos por meio de uma operadora regional. Os dispositivos são resistentes, complementados com etiquetas de envio 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F4908D-78B6-3689-FE2F-7FD692DC8E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50" r="46156"/>
          <a:stretch/>
        </p:blipFill>
        <p:spPr>
          <a:xfrm>
            <a:off x="0" y="2513333"/>
            <a:ext cx="1671403" cy="17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7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39884" y="1178483"/>
            <a:ext cx="8016900" cy="77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Transferindo grandes volumes com 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família AWS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BDB5DAA9-23DB-780A-2F9E-2F721E70617D}"/>
              </a:ext>
            </a:extLst>
          </p:cNvPr>
          <p:cNvSpPr txBox="1"/>
          <p:nvPr/>
        </p:nvSpPr>
        <p:spPr>
          <a:xfrm>
            <a:off x="1816547" y="1715609"/>
            <a:ext cx="5699656" cy="291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Snowmobile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é um “upgrade” de outro serviço de transporte de dados da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chamado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Snowball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permite o envio de até 80 TB de dados por meios convencionais. Os clientes preenchem o espaço disponível, enviam para a empresa, que então sobe para a nuvem.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Capaz de levar até 100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petabytes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sua carroceria.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9BC220-1CC6-EA8C-628B-2D5DCA2D8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66"/>
          <a:stretch/>
        </p:blipFill>
        <p:spPr>
          <a:xfrm>
            <a:off x="67456" y="2458216"/>
            <a:ext cx="1749091" cy="12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8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6: Serviços de Armazenamento e CDN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68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</a:t>
            </a:r>
            <a:r>
              <a:rPr lang="pt-PT" dirty="0" err="1"/>
              <a:t>Glacier</a:t>
            </a:r>
            <a:br>
              <a:rPr lang="pt-PT" dirty="0"/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Armazenamento de arquivos de longo prazo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Serviços de Armazenamento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 CDN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Amazon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 dos tipos 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armazenamento do Amazon S3.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 oferece armazenamento durável para qualquer tipo de formato de dados que será acessado depois de 5 dias.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114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conjunto com o gerenciamento do ciclo de vida de armazenamento, rotacionando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3B9140-38A5-4D33-D9CF-608DDE7E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65" y="2113978"/>
            <a:ext cx="4223883" cy="303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B608A9BE-71DE-DFCD-E851-379C3A002F36}"/>
              </a:ext>
            </a:extLst>
          </p:cNvPr>
          <p:cNvSpPr txBox="1"/>
          <p:nvPr/>
        </p:nvSpPr>
        <p:spPr>
          <a:xfrm>
            <a:off x="717925" y="2480138"/>
            <a:ext cx="3317836" cy="246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raramente usados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armazenamento frio para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economizar dinheiro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94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CA467FD-287B-1064-A950-F0E97221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74" y="1216353"/>
            <a:ext cx="5292026" cy="39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8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3550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Usos do AWS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digital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dados científicos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Arquivamento de informações do setor de saúde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Arquivamento regulatório e de conformidade</a:t>
            </a:r>
          </a:p>
        </p:txBody>
      </p:sp>
    </p:spTree>
    <p:extLst>
      <p:ext uri="{BB962C8B-B14F-4D97-AF65-F5344CB8AC3E}">
        <p14:creationId xmlns:p14="http://schemas.microsoft.com/office/powerpoint/2010/main" val="80986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3550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usar:</a:t>
            </a:r>
          </a:p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os clientes obtêm acesso aos dados em um período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3 a 5 horas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a opção de recuperações padrão.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preço é de US$ 0,01/GB para recuperações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padrão e, para 1.000 solicitações, é de US$ 0,05.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8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Glacier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3550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usar:</a:t>
            </a:r>
          </a:p>
          <a:p>
            <a:pPr marR="0" lvl="0" rtl="0"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 dias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 duração mínima do armazenamento no caso do S3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180 dias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 duração mínima do armazenamento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caso do </a:t>
            </a:r>
            <a:r>
              <a:rPr lang="pt-BR" sz="24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 </a:t>
            </a:r>
            <a:r>
              <a:rPr lang="pt-BR" sz="2400" i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24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t-BR" sz="24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Archive</a:t>
            </a:r>
            <a:r>
              <a:rPr lang="pt-BR" sz="24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de preços é semelhante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do S3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08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72EB9D-8DC2-45E4-BD15-B08112717209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567</Words>
  <Application>Microsoft Office PowerPoint</Application>
  <PresentationFormat>Apresentação na tela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Wingdings</vt:lpstr>
      <vt:lpstr>Times New Roman</vt:lpstr>
      <vt:lpstr>Calibri Light</vt:lpstr>
      <vt:lpstr>Calibri</vt:lpstr>
      <vt:lpstr>Arial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140</cp:revision>
  <dcterms:modified xsi:type="dcterms:W3CDTF">2024-07-03T02:29:35Z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