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20"/>
  </p:notesMasterIdLst>
  <p:sldIdLst>
    <p:sldId id="276" r:id="rId5"/>
    <p:sldId id="305" r:id="rId6"/>
    <p:sldId id="265" r:id="rId7"/>
    <p:sldId id="266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4694" userDrawn="1">
          <p15:clr>
            <a:srgbClr val="000000"/>
          </p15:clr>
        </p15:guide>
        <p15:guide id="3" orient="horz" pos="162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450" y="96"/>
      </p:cViewPr>
      <p:guideLst>
        <p:guide pos="469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40" Type="http://customschemas.google.com/relationships/presentationmetadata" Target="metadata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oreira Ropelato" userId="S::leonardo.ropelato@dio.me::a289a7f8-9c5e-44ce-8a70-4fb6bc72822a" providerId="AD" clId="Web-{F0B1B5D5-EE38-7455-F6C0-3D9834D2CB28}"/>
    <pc:docChg chg="modSld">
      <pc:chgData name="Leonardo Moreira Ropelato" userId="S::leonardo.ropelato@dio.me::a289a7f8-9c5e-44ce-8a70-4fb6bc72822a" providerId="AD" clId="Web-{F0B1B5D5-EE38-7455-F6C0-3D9834D2CB28}" dt="2023-06-06T14:25:43.820" v="165" actId="1076"/>
      <pc:docMkLst>
        <pc:docMk/>
      </pc:docMkLst>
      <pc:sldChg chg="addSp delSp">
        <pc:chgData name="Leonardo Moreira Ropelato" userId="S::leonardo.ropelato@dio.me::a289a7f8-9c5e-44ce-8a70-4fb6bc72822a" providerId="AD" clId="Web-{F0B1B5D5-EE38-7455-F6C0-3D9834D2CB28}" dt="2023-06-06T13:04:13.568" v="16"/>
        <pc:sldMkLst>
          <pc:docMk/>
          <pc:sldMk cId="0" sldId="260"/>
        </pc:sldMkLst>
        <pc:picChg chg="del">
          <ac:chgData name="Leonardo Moreira Ropelato" userId="S::leonardo.ropelato@dio.me::a289a7f8-9c5e-44ce-8a70-4fb6bc72822a" providerId="AD" clId="Web-{F0B1B5D5-EE38-7455-F6C0-3D9834D2CB28}" dt="2023-06-06T13:04:11.443" v="15"/>
          <ac:picMkLst>
            <pc:docMk/>
            <pc:sldMk cId="0" sldId="260"/>
            <ac:picMk id="4" creationId="{68E8C61F-AB44-8965-D5AE-7E5AC555BFC3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3.568" v="16"/>
          <ac:picMkLst>
            <pc:docMk/>
            <pc:sldMk cId="0" sldId="260"/>
            <ac:picMk id="5" creationId="{C162A7A9-E5EB-660E-15AE-8FE1BA616745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47.989" v="8"/>
        <pc:sldMkLst>
          <pc:docMk/>
          <pc:sldMk cId="0" sldId="262"/>
        </pc:sldMkLst>
        <pc:picChg chg="del">
          <ac:chgData name="Leonardo Moreira Ropelato" userId="S::leonardo.ropelato@dio.me::a289a7f8-9c5e-44ce-8a70-4fb6bc72822a" providerId="AD" clId="Web-{F0B1B5D5-EE38-7455-F6C0-3D9834D2CB28}" dt="2023-06-06T13:03:46.036" v="7"/>
          <ac:picMkLst>
            <pc:docMk/>
            <pc:sldMk cId="0" sldId="262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47.989" v="8"/>
          <ac:picMkLst>
            <pc:docMk/>
            <pc:sldMk cId="0" sldId="262"/>
            <ac:picMk id="5" creationId="{1616D4EB-5ECE-2334-2742-4085804B1413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26.021" v="20"/>
        <pc:sldMkLst>
          <pc:docMk/>
          <pc:sldMk cId="0" sldId="263"/>
        </pc:sldMkLst>
        <pc:picChg chg="del">
          <ac:chgData name="Leonardo Moreira Ropelato" userId="S::leonardo.ropelato@dio.me::a289a7f8-9c5e-44ce-8a70-4fb6bc72822a" providerId="AD" clId="Web-{F0B1B5D5-EE38-7455-F6C0-3D9834D2CB28}" dt="2023-06-06T13:04:23.912" v="19"/>
          <ac:picMkLst>
            <pc:docMk/>
            <pc:sldMk cId="0" sldId="263"/>
            <ac:picMk id="4" creationId="{A819E61F-A4B0-EC55-81ED-DAEB68EBBFA6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26.021" v="20"/>
          <ac:picMkLst>
            <pc:docMk/>
            <pc:sldMk cId="0" sldId="263"/>
            <ac:picMk id="5" creationId="{F4D555A0-887D-C200-6E6E-EBF99EEE2B3C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30.959" v="22"/>
        <pc:sldMkLst>
          <pc:docMk/>
          <pc:sldMk cId="0" sldId="264"/>
        </pc:sldMkLst>
        <pc:picChg chg="del">
          <ac:chgData name="Leonardo Moreira Ropelato" userId="S::leonardo.ropelato@dio.me::a289a7f8-9c5e-44ce-8a70-4fb6bc72822a" providerId="AD" clId="Web-{F0B1B5D5-EE38-7455-F6C0-3D9834D2CB28}" dt="2023-06-06T13:04:28.631" v="21"/>
          <ac:picMkLst>
            <pc:docMk/>
            <pc:sldMk cId="0" sldId="264"/>
            <ac:picMk id="4" creationId="{EC15FA64-60A7-5807-9597-6B050F95C2A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30.959" v="22"/>
          <ac:picMkLst>
            <pc:docMk/>
            <pc:sldMk cId="0" sldId="264"/>
            <ac:picMk id="5" creationId="{4221B42D-E222-7C8B-5B47-1ED2F61691C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55.823" v="35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F0B1B5D5-EE38-7455-F6C0-3D9834D2CB28}" dt="2023-06-06T13:07:53.823" v="34"/>
          <ac:picMkLst>
            <pc:docMk/>
            <pc:sldMk cId="0" sldId="265"/>
            <ac:picMk id="2" creationId="{632FF742-21F8-0F89-FA22-84480BF47778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55.823" v="35"/>
          <ac:picMkLst>
            <pc:docMk/>
            <pc:sldMk cId="0" sldId="265"/>
            <ac:picMk id="5" creationId="{CBAF0591-1462-A6D4-8024-4715833FA78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17.760" v="24"/>
        <pc:sldMkLst>
          <pc:docMk/>
          <pc:sldMk cId="0" sldId="266"/>
        </pc:sldMkLst>
        <pc:picChg chg="del">
          <ac:chgData name="Leonardo Moreira Ropelato" userId="S::leonardo.ropelato@dio.me::a289a7f8-9c5e-44ce-8a70-4fb6bc72822a" providerId="AD" clId="Web-{F0B1B5D5-EE38-7455-F6C0-3D9834D2CB28}" dt="2023-06-06T13:07:15.603" v="23"/>
          <ac:picMkLst>
            <pc:docMk/>
            <pc:sldMk cId="0" sldId="266"/>
            <ac:picMk id="4" creationId="{158C7183-812C-C93A-D63B-FB026C58F79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17.760" v="24"/>
          <ac:picMkLst>
            <pc:docMk/>
            <pc:sldMk cId="0" sldId="266"/>
            <ac:picMk id="5" creationId="{D93E66C7-7E71-598A-F411-36FE0EA7FCF7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49.010" v="33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F0B1B5D5-EE38-7455-F6C0-3D9834D2CB28}" dt="2023-06-06T13:07:47.073" v="32"/>
          <ac:picMkLst>
            <pc:docMk/>
            <pc:sldMk cId="0" sldId="272"/>
            <ac:picMk id="4" creationId="{74B909BE-DB76-E4E7-4522-3E3FB416C51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49.010" v="33"/>
          <ac:picMkLst>
            <pc:docMk/>
            <pc:sldMk cId="0" sldId="272"/>
            <ac:picMk id="5" creationId="{A801286A-886B-9249-A97D-F2B134D4E91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5.619" v="28"/>
        <pc:sldMkLst>
          <pc:docMk/>
          <pc:sldMk cId="0" sldId="273"/>
        </pc:sldMkLst>
        <pc:picChg chg="del">
          <ac:chgData name="Leonardo Moreira Ropelato" userId="S::leonardo.ropelato@dio.me::a289a7f8-9c5e-44ce-8a70-4fb6bc72822a" providerId="AD" clId="Web-{F0B1B5D5-EE38-7455-F6C0-3D9834D2CB28}" dt="2023-06-06T13:07:25.135" v="27"/>
          <ac:picMkLst>
            <pc:docMk/>
            <pc:sldMk cId="0" sldId="273"/>
            <ac:picMk id="4" creationId="{710BEAB9-C2D1-28ED-305D-1E002D3EC2D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25.619" v="28"/>
          <ac:picMkLst>
            <pc:docMk/>
            <pc:sldMk cId="0" sldId="273"/>
            <ac:picMk id="5" creationId="{AFC0D4B1-3278-1F8F-E273-E1620019B95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31.151" v="30"/>
        <pc:sldMkLst>
          <pc:docMk/>
          <pc:sldMk cId="0" sldId="274"/>
        </pc:sldMkLst>
        <pc:picChg chg="del">
          <ac:chgData name="Leonardo Moreira Ropelato" userId="S::leonardo.ropelato@dio.me::a289a7f8-9c5e-44ce-8a70-4fb6bc72822a" providerId="AD" clId="Web-{F0B1B5D5-EE38-7455-F6C0-3D9834D2CB28}" dt="2023-06-06T13:07:29.104" v="29"/>
          <ac:picMkLst>
            <pc:docMk/>
            <pc:sldMk cId="0" sldId="274"/>
            <ac:picMk id="4" creationId="{F5EFE281-2BA6-C7B7-F2C6-F213A6AC276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31.151" v="30"/>
          <ac:picMkLst>
            <pc:docMk/>
            <pc:sldMk cId="0" sldId="274"/>
            <ac:picMk id="5" creationId="{6080609C-B6A9-4BBE-3F97-A8A6630C382C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3:07:42.213" v="31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F0B1B5D5-EE38-7455-F6C0-3D9834D2CB28}" dt="2023-06-06T12:58:37.920" v="5" actId="20577"/>
          <ac:spMkLst>
            <pc:docMk/>
            <pc:sldMk cId="0" sldId="275"/>
            <ac:spMk id="281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F0B1B5D5-EE38-7455-F6C0-3D9834D2CB28}" dt="2023-06-06T13:07:42.213" v="31" actId="14100"/>
          <ac:picMkLst>
            <pc:docMk/>
            <pc:sldMk cId="0" sldId="275"/>
            <ac:picMk id="4" creationId="{791FD774-FCC0-2335-12E4-EA5E56375395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2:55:25.634" v="0" actId="14100"/>
        <pc:sldMkLst>
          <pc:docMk/>
          <pc:sldMk cId="1393734078" sldId="276"/>
        </pc:sldMkLst>
        <pc:picChg chg="mod">
          <ac:chgData name="Leonardo Moreira Ropelato" userId="S::leonardo.ropelato@dio.me::a289a7f8-9c5e-44ce-8a70-4fb6bc72822a" providerId="AD" clId="Web-{F0B1B5D5-EE38-7455-F6C0-3D9834D2CB28}" dt="2023-06-06T12:55:25.634" v="0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18.771" v="18"/>
        <pc:sldMkLst>
          <pc:docMk/>
          <pc:sldMk cId="2315204132" sldId="277"/>
        </pc:sldMkLst>
        <pc:picChg chg="del">
          <ac:chgData name="Leonardo Moreira Ropelato" userId="S::leonardo.ropelato@dio.me::a289a7f8-9c5e-44ce-8a70-4fb6bc72822a" providerId="AD" clId="Web-{F0B1B5D5-EE38-7455-F6C0-3D9834D2CB28}" dt="2023-06-06T13:04:16.849" v="17"/>
          <ac:picMkLst>
            <pc:docMk/>
            <pc:sldMk cId="2315204132" sldId="277"/>
            <ac:picMk id="4" creationId="{714E6DD0-995C-4CD4-5FC9-46737CF79F3D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8.771" v="18"/>
          <ac:picMkLst>
            <pc:docMk/>
            <pc:sldMk cId="2315204132" sldId="277"/>
            <ac:picMk id="5" creationId="{2ED88311-ADE9-EB5E-4FEF-A32E910656AE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9.896" v="12"/>
        <pc:sldMkLst>
          <pc:docMk/>
          <pc:sldMk cId="1152829319" sldId="278"/>
        </pc:sldMkLst>
        <pc:picChg chg="del">
          <ac:chgData name="Leonardo Moreira Ropelato" userId="S::leonardo.ropelato@dio.me::a289a7f8-9c5e-44ce-8a70-4fb6bc72822a" providerId="AD" clId="Web-{F0B1B5D5-EE38-7455-F6C0-3D9834D2CB28}" dt="2023-06-06T13:03:57.833" v="11"/>
          <ac:picMkLst>
            <pc:docMk/>
            <pc:sldMk cId="1152829319" sldId="278"/>
            <ac:picMk id="4" creationId="{4BA795C7-6473-DA8F-A3EF-131846EA2ABE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9.896" v="12"/>
          <ac:picMkLst>
            <pc:docMk/>
            <pc:sldMk cId="1152829319" sldId="278"/>
            <ac:picMk id="5" creationId="{6C339B7D-69F8-DD17-1FAB-AF1B209AD80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04.458" v="14"/>
        <pc:sldMkLst>
          <pc:docMk/>
          <pc:sldMk cId="2147046171" sldId="279"/>
        </pc:sldMkLst>
        <pc:picChg chg="del">
          <ac:chgData name="Leonardo Moreira Ropelato" userId="S::leonardo.ropelato@dio.me::a289a7f8-9c5e-44ce-8a70-4fb6bc72822a" providerId="AD" clId="Web-{F0B1B5D5-EE38-7455-F6C0-3D9834D2CB28}" dt="2023-06-06T13:04:02.505" v="13"/>
          <ac:picMkLst>
            <pc:docMk/>
            <pc:sldMk cId="2147046171" sldId="279"/>
            <ac:picMk id="4" creationId="{95D12801-5CB0-E380-626E-C8BCC51A043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04.458" v="14"/>
          <ac:picMkLst>
            <pc:docMk/>
            <pc:sldMk cId="2147046171" sldId="279"/>
            <ac:picMk id="5" creationId="{3FC44841-1E2C-CA8E-E157-47D036E7D63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2.885" v="26"/>
        <pc:sldMkLst>
          <pc:docMk/>
          <pc:sldMk cId="1541066508" sldId="285"/>
        </pc:sldMkLst>
        <pc:picChg chg="add">
          <ac:chgData name="Leonardo Moreira Ropelato" userId="S::leonardo.ropelato@dio.me::a289a7f8-9c5e-44ce-8a70-4fb6bc72822a" providerId="AD" clId="Web-{F0B1B5D5-EE38-7455-F6C0-3D9834D2CB28}" dt="2023-06-06T13:07:22.885" v="26"/>
          <ac:picMkLst>
            <pc:docMk/>
            <pc:sldMk cId="1541066508" sldId="285"/>
            <ac:picMk id="6" creationId="{37CFC422-BCBB-B2F3-253D-8D8CEAEBBE47}"/>
          </ac:picMkLst>
        </pc:picChg>
        <pc:picChg chg="del">
          <ac:chgData name="Leonardo Moreira Ropelato" userId="S::leonardo.ropelato@dio.me::a289a7f8-9c5e-44ce-8a70-4fb6bc72822a" providerId="AD" clId="Web-{F0B1B5D5-EE38-7455-F6C0-3D9834D2CB28}" dt="2023-06-06T13:07:20.619" v="25"/>
          <ac:picMkLst>
            <pc:docMk/>
            <pc:sldMk cId="1541066508" sldId="285"/>
            <ac:picMk id="7" creationId="{2B54E4F2-1F60-5A5E-BB3B-9D32A9B01EF9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3.364" v="10"/>
        <pc:sldMkLst>
          <pc:docMk/>
          <pc:sldMk cId="497996144" sldId="286"/>
        </pc:sldMkLst>
        <pc:picChg chg="del">
          <ac:chgData name="Leonardo Moreira Ropelato" userId="S::leonardo.ropelato@dio.me::a289a7f8-9c5e-44ce-8a70-4fb6bc72822a" providerId="AD" clId="Web-{F0B1B5D5-EE38-7455-F6C0-3D9834D2CB28}" dt="2023-06-06T13:03:50.958" v="9"/>
          <ac:picMkLst>
            <pc:docMk/>
            <pc:sldMk cId="497996144" sldId="286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3.364" v="10"/>
          <ac:picMkLst>
            <pc:docMk/>
            <pc:sldMk cId="497996144" sldId="286"/>
            <ac:picMk id="5" creationId="{8C561565-2AF6-20CF-46DA-29C6E9933CAD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4:25:43.820" v="165" actId="1076"/>
        <pc:sldMkLst>
          <pc:docMk/>
          <pc:sldMk cId="2565282861" sldId="287"/>
        </pc:sldMkLst>
        <pc:spChg chg="mod">
          <ac:chgData name="Leonardo Moreira Ropelato" userId="S::leonardo.ropelato@dio.me::a289a7f8-9c5e-44ce-8a70-4fb6bc72822a" providerId="AD" clId="Web-{F0B1B5D5-EE38-7455-F6C0-3D9834D2CB28}" dt="2023-06-06T14:25:43.820" v="165" actId="1076"/>
          <ac:spMkLst>
            <pc:docMk/>
            <pc:sldMk cId="2565282861" sldId="287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A37FAD93-91EA-4162-3A07-C7FF376E34B4}"/>
    <pc:docChg chg="modSld">
      <pc:chgData name="Leonardo Moreira Ropelato" userId="S::leonardo.ropelato@dio.me::a289a7f8-9c5e-44ce-8a70-4fb6bc72822a" providerId="AD" clId="Web-{A37FAD93-91EA-4162-3A07-C7FF376E34B4}" dt="2023-04-25T20:58:39.541" v="55" actId="20577"/>
      <pc:docMkLst>
        <pc:docMk/>
      </pc:docMkLst>
      <pc:sldChg chg="addSp modSp">
        <pc:chgData name="Leonardo Moreira Ropelato" userId="S::leonardo.ropelato@dio.me::a289a7f8-9c5e-44ce-8a70-4fb6bc72822a" providerId="AD" clId="Web-{A37FAD93-91EA-4162-3A07-C7FF376E34B4}" dt="2023-04-25T20:48:33.010" v="2" actId="1076"/>
        <pc:sldMkLst>
          <pc:docMk/>
          <pc:sldMk cId="0" sldId="265"/>
        </pc:sldMkLst>
        <pc:picChg chg="add mod">
          <ac:chgData name="Leonardo Moreira Ropelato" userId="S::leonardo.ropelato@dio.me::a289a7f8-9c5e-44ce-8a70-4fb6bc72822a" providerId="AD" clId="Web-{A37FAD93-91EA-4162-3A07-C7FF376E34B4}" dt="2023-04-25T20:48:33.010" v="2" actId="1076"/>
          <ac:picMkLst>
            <pc:docMk/>
            <pc:sldMk cId="0" sldId="265"/>
            <ac:picMk id="2" creationId="{632FF742-21F8-0F89-FA22-84480BF47778}"/>
          </ac:picMkLst>
        </pc:picChg>
      </pc:sldChg>
      <pc:sldChg chg="addSp">
        <pc:chgData name="Leonardo Moreira Ropelato" userId="S::leonardo.ropelato@dio.me::a289a7f8-9c5e-44ce-8a70-4fb6bc72822a" providerId="AD" clId="Web-{A37FAD93-91EA-4162-3A07-C7FF376E34B4}" dt="2023-04-25T20:48:42.917" v="3"/>
        <pc:sldMkLst>
          <pc:docMk/>
          <pc:sldMk cId="0" sldId="272"/>
        </pc:sldMkLst>
        <pc:picChg chg="add">
          <ac:chgData name="Leonardo Moreira Ropelato" userId="S::leonardo.ropelato@dio.me::a289a7f8-9c5e-44ce-8a70-4fb6bc72822a" providerId="AD" clId="Web-{A37FAD93-91EA-4162-3A07-C7FF376E34B4}" dt="2023-04-25T20:48:42.917" v="3"/>
          <ac:picMkLst>
            <pc:docMk/>
            <pc:sldMk cId="0" sldId="272"/>
            <ac:picMk id="4" creationId="{74B909BE-DB76-E4E7-4522-3E3FB416C51A}"/>
          </ac:picMkLst>
        </pc:picChg>
      </pc:sldChg>
      <pc:sldChg chg="addSp delSp modSp mod setBg">
        <pc:chgData name="Leonardo Moreira Ropelato" userId="S::leonardo.ropelato@dio.me::a289a7f8-9c5e-44ce-8a70-4fb6bc72822a" providerId="AD" clId="Web-{A37FAD93-91EA-4162-3A07-C7FF376E34B4}" dt="2023-04-25T20:49:42.076" v="25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3" creationId="{E0E80D14-D1AD-4C74-8489-88CB3A872750}"/>
          </ac:spMkLst>
        </pc:spChg>
        <pc:spChg chg="add del mod">
          <ac:chgData name="Leonardo Moreira Ropelato" userId="S::leonardo.ropelato@dio.me::a289a7f8-9c5e-44ce-8a70-4fb6bc72822a" providerId="AD" clId="Web-{A37FAD93-91EA-4162-3A07-C7FF376E34B4}" dt="2023-04-25T20:49:30.107" v="23" actId="1076"/>
          <ac:spMkLst>
            <pc:docMk/>
            <pc:sldMk cId="0" sldId="275"/>
            <ac:spMk id="281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A37FAD93-91EA-4162-3A07-C7FF376E34B4}" dt="2023-04-25T20:49:42.076" v="25" actId="14100"/>
          <ac:spMkLst>
            <pc:docMk/>
            <pc:sldMk cId="0" sldId="275"/>
            <ac:spMk id="282" creationId="{00000000-0000-0000-0000-000000000000}"/>
          </ac:spMkLst>
        </pc:spChg>
        <pc:spChg chg="add del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289" creationId="{B50AB553-2A96-4A92-96F2-93548E096954}"/>
          </ac:spMkLst>
        </pc:spChg>
        <pc:graphicFrameChg chg="add del">
          <ac:chgData name="Leonardo Moreira Ropelato" userId="S::leonardo.ropelato@dio.me::a289a7f8-9c5e-44ce-8a70-4fb6bc72822a" providerId="AD" clId="Web-{A37FAD93-91EA-4162-3A07-C7FF376E34B4}" dt="2023-04-25T20:48:53.277" v="6"/>
          <ac:graphicFrameMkLst>
            <pc:docMk/>
            <pc:sldMk cId="0" sldId="275"/>
            <ac:graphicFrameMk id="287" creationId="{CD09D8E9-DA61-E8C5-FF15-E52C2348F123}"/>
          </ac:graphicFrameMkLst>
        </pc:graphicFrameChg>
        <pc:picChg chg="add">
          <ac:chgData name="Leonardo Moreira Ropelato" userId="S::leonardo.ropelato@dio.me::a289a7f8-9c5e-44ce-8a70-4fb6bc72822a" providerId="AD" clId="Web-{A37FAD93-91EA-4162-3A07-C7FF376E34B4}" dt="2023-04-25T20:48:48.245" v="4"/>
          <ac:picMkLst>
            <pc:docMk/>
            <pc:sldMk cId="0" sldId="275"/>
            <ac:picMk id="4" creationId="{791FD774-FCC0-2335-12E4-EA5E56375395}"/>
          </ac:picMkLst>
        </pc:picChg>
        <pc:picChg chg="add del">
          <ac:chgData name="Leonardo Moreira Ropelato" userId="S::leonardo.ropelato@dio.me::a289a7f8-9c5e-44ce-8a70-4fb6bc72822a" providerId="AD" clId="Web-{A37FAD93-91EA-4162-3A07-C7FF376E34B4}" dt="2023-04-25T20:48:53.277" v="6"/>
          <ac:picMkLst>
            <pc:docMk/>
            <pc:sldMk cId="0" sldId="275"/>
            <ac:picMk id="286" creationId="{BA8C59A9-0F93-2616-4DAD-F5E126A3A6CD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29.775" v="39" actId="14100"/>
        <pc:sldMkLst>
          <pc:docMk/>
          <pc:sldMk cId="1393734078" sldId="276"/>
        </pc:sldMkLst>
        <pc:picChg chg="mod ord">
          <ac:chgData name="Leonardo Moreira Ropelato" userId="S::leonardo.ropelato@dio.me::a289a7f8-9c5e-44ce-8a70-4fb6bc72822a" providerId="AD" clId="Web-{A37FAD93-91EA-4162-3A07-C7FF376E34B4}" dt="2023-04-25T20:58:29.775" v="39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39.541" v="55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A37FAD93-91EA-4162-3A07-C7FF376E34B4}" dt="2023-04-25T20:58:39.541" v="55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723D2B0D-65D2-2A9F-7F72-0633A509818F}"/>
    <pc:docChg chg="addSld modSld">
      <pc:chgData name="Leonardo Moreira Ropelato" userId="S::leonardo.ropelato@dio.me::a289a7f8-9c5e-44ce-8a70-4fb6bc72822a" providerId="AD" clId="Web-{723D2B0D-65D2-2A9F-7F72-0633A509818F}" dt="2023-04-25T20:47:31.791" v="598"/>
      <pc:docMkLst>
        <pc:docMk/>
      </pc:docMkLst>
      <pc:sldChg chg="addSp modSp modNotes">
        <pc:chgData name="Leonardo Moreira Ropelato" userId="S::leonardo.ropelato@dio.me::a289a7f8-9c5e-44ce-8a70-4fb6bc72822a" providerId="AD" clId="Web-{723D2B0D-65D2-2A9F-7F72-0633A509818F}" dt="2023-04-25T20:47:12.353" v="591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723D2B0D-65D2-2A9F-7F72-0633A509818F}" dt="2023-04-25T19:17:38.407" v="29" actId="20577"/>
          <ac:spMkLst>
            <pc:docMk/>
            <pc:sldMk cId="0" sldId="260"/>
            <ac:spMk id="155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2.353" v="591"/>
          <ac:picMkLst>
            <pc:docMk/>
            <pc:sldMk cId="0" sldId="260"/>
            <ac:picMk id="4" creationId="{68E8C61F-AB44-8965-D5AE-7E5AC555BFC3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6:57.727" v="587"/>
        <pc:sldMkLst>
          <pc:docMk/>
          <pc:sldMk cId="0" sldId="261"/>
        </pc:sldMkLst>
        <pc:spChg chg="mod">
          <ac:chgData name="Leonardo Moreira Ropelato" userId="S::leonardo.ropelato@dio.me::a289a7f8-9c5e-44ce-8a70-4fb6bc72822a" providerId="AD" clId="Web-{723D2B0D-65D2-2A9F-7F72-0633A509818F}" dt="2023-04-25T19:34:39.917" v="431" actId="20577"/>
          <ac:spMkLst>
            <pc:docMk/>
            <pc:sldMk cId="0" sldId="261"/>
            <ac:spMk id="163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6:57.727" v="587"/>
          <ac:picMkLst>
            <pc:docMk/>
            <pc:sldMk cId="0" sldId="261"/>
            <ac:picMk id="4" creationId="{685A6EBE-012F-D9C3-9F5B-82229BAB1F33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6:59.680" v="588"/>
        <pc:sldMkLst>
          <pc:docMk/>
          <pc:sldMk cId="0" sldId="262"/>
        </pc:sldMkLst>
        <pc:picChg chg="add">
          <ac:chgData name="Leonardo Moreira Ropelato" userId="S::leonardo.ropelato@dio.me::a289a7f8-9c5e-44ce-8a70-4fb6bc72822a" providerId="AD" clId="Web-{723D2B0D-65D2-2A9F-7F72-0633A509818F}" dt="2023-04-25T20:46:59.680" v="588"/>
          <ac:picMkLst>
            <pc:docMk/>
            <pc:sldMk cId="0" sldId="262"/>
            <ac:picMk id="4" creationId="{60D8FC5C-29FC-7375-06EC-666F01FFEAE2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6.962" v="593"/>
        <pc:sldMkLst>
          <pc:docMk/>
          <pc:sldMk cId="0" sldId="263"/>
        </pc:sldMkLst>
        <pc:picChg chg="add">
          <ac:chgData name="Leonardo Moreira Ropelato" userId="S::leonardo.ropelato@dio.me::a289a7f8-9c5e-44ce-8a70-4fb6bc72822a" providerId="AD" clId="Web-{723D2B0D-65D2-2A9F-7F72-0633A509818F}" dt="2023-04-25T20:47:16.962" v="593"/>
          <ac:picMkLst>
            <pc:docMk/>
            <pc:sldMk cId="0" sldId="263"/>
            <ac:picMk id="4" creationId="{A819E61F-A4B0-EC55-81ED-DAEB68EBBFA6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19.697" v="594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723D2B0D-65D2-2A9F-7F72-0633A509818F}" dt="2023-04-25T19:28:54.611" v="339" actId="20577"/>
          <ac:spMkLst>
            <pc:docMk/>
            <pc:sldMk cId="0" sldId="264"/>
            <ac:spMk id="18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9.697" v="594"/>
          <ac:picMkLst>
            <pc:docMk/>
            <pc:sldMk cId="0" sldId="264"/>
            <ac:picMk id="4" creationId="{EC15FA64-60A7-5807-9597-6B050F95C2A4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7.846" v="580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723D2B0D-65D2-2A9F-7F72-0633A509818F}" dt="2023-04-25T20:43:27.846" v="580"/>
          <ac:picMkLst>
            <pc:docMk/>
            <pc:sldMk cId="0" sldId="265"/>
            <ac:picMk id="197" creationId="{00000000-0000-0000-0000-000000000000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23.431" v="595"/>
        <pc:sldMkLst>
          <pc:docMk/>
          <pc:sldMk cId="0" sldId="266"/>
        </pc:sldMkLst>
        <pc:picChg chg="add">
          <ac:chgData name="Leonardo Moreira Ropelato" userId="S::leonardo.ropelato@dio.me::a289a7f8-9c5e-44ce-8a70-4fb6bc72822a" providerId="AD" clId="Web-{723D2B0D-65D2-2A9F-7F72-0633A509818F}" dt="2023-04-25T20:47:23.431" v="595"/>
          <ac:picMkLst>
            <pc:docMk/>
            <pc:sldMk cId="0" sldId="266"/>
            <ac:picMk id="4" creationId="{158C7183-812C-C93A-D63B-FB026C58F795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3.470" v="579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723D2B0D-65D2-2A9F-7F72-0633A509818F}" dt="2023-04-25T20:43:23.470" v="579"/>
          <ac:picMkLst>
            <pc:docMk/>
            <pc:sldMk cId="0" sldId="272"/>
            <ac:picMk id="260" creationId="{00000000-0000-0000-0000-000000000000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29.556" v="597"/>
        <pc:sldMkLst>
          <pc:docMk/>
          <pc:sldMk cId="0" sldId="273"/>
        </pc:sldMkLst>
        <pc:spChg chg="mod">
          <ac:chgData name="Leonardo Moreira Ropelato" userId="S::leonardo.ropelato@dio.me::a289a7f8-9c5e-44ce-8a70-4fb6bc72822a" providerId="AD" clId="Web-{723D2B0D-65D2-2A9F-7F72-0633A509818F}" dt="2023-04-25T20:38:14.398" v="548" actId="20577"/>
          <ac:spMkLst>
            <pc:docMk/>
            <pc:sldMk cId="0" sldId="273"/>
            <ac:spMk id="267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9.556" v="597"/>
          <ac:picMkLst>
            <pc:docMk/>
            <pc:sldMk cId="0" sldId="273"/>
            <ac:picMk id="4" creationId="{710BEAB9-C2D1-28ED-305D-1E002D3EC2D5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31.791" v="598"/>
        <pc:sldMkLst>
          <pc:docMk/>
          <pc:sldMk cId="0" sldId="274"/>
        </pc:sldMkLst>
        <pc:spChg chg="mod">
          <ac:chgData name="Leonardo Moreira Ropelato" userId="S::leonardo.ropelato@dio.me::a289a7f8-9c5e-44ce-8a70-4fb6bc72822a" providerId="AD" clId="Web-{723D2B0D-65D2-2A9F-7F72-0633A509818F}" dt="2023-04-25T19:13:53.682" v="26" actId="20577"/>
          <ac:spMkLst>
            <pc:docMk/>
            <pc:sldMk cId="0" sldId="274"/>
            <ac:spMk id="27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31.791" v="598"/>
          <ac:picMkLst>
            <pc:docMk/>
            <pc:sldMk cId="0" sldId="274"/>
            <ac:picMk id="4" creationId="{F5EFE281-2BA6-C7B7-F2C6-F213A6AC276A}"/>
          </ac:picMkLst>
        </pc:picChg>
      </pc:sldChg>
      <pc:sldChg chg="addSp delSp modSp">
        <pc:chgData name="Leonardo Moreira Ropelato" userId="S::leonardo.ropelato@dio.me::a289a7f8-9c5e-44ce-8a70-4fb6bc72822a" providerId="AD" clId="Web-{723D2B0D-65D2-2A9F-7F72-0633A509818F}" dt="2023-04-25T20:43:15.814" v="578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723D2B0D-65D2-2A9F-7F72-0633A509818F}" dt="2023-04-25T20:43:03.798" v="577" actId="20577"/>
          <ac:spMkLst>
            <pc:docMk/>
            <pc:sldMk cId="0" sldId="275"/>
            <ac:spMk id="281" creationId="{00000000-0000-0000-0000-00000000000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20:39:35.291" v="552"/>
          <ac:picMkLst>
            <pc:docMk/>
            <pc:sldMk cId="0" sldId="275"/>
            <ac:picMk id="2" creationId="{A95B8D0D-4CB5-C367-9FA9-CF79A7C77692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39:24.447" v="549"/>
          <ac:picMkLst>
            <pc:docMk/>
            <pc:sldMk cId="0" sldId="275"/>
            <ac:picMk id="283" creationId="{00000000-0000-0000-0000-000000000000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43:15.814" v="578"/>
          <ac:picMkLst>
            <pc:docMk/>
            <pc:sldMk cId="0" sldId="275"/>
            <ac:picMk id="284" creationId="{00000000-0000-0000-0000-000000000000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6:50.914" v="586" actId="1076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723D2B0D-65D2-2A9F-7F72-0633A509818F}" dt="2023-04-25T20:46:30.367" v="583" actId="1076"/>
          <ac:spMkLst>
            <pc:docMk/>
            <pc:sldMk cId="1393734078" sldId="276"/>
            <ac:spMk id="155" creationId="{00000000-0000-0000-0000-000000000000}"/>
          </ac:spMkLst>
        </pc:spChg>
        <pc:picChg chg="add mod">
          <ac:chgData name="Leonardo Moreira Ropelato" userId="S::leonardo.ropelato@dio.me::a289a7f8-9c5e-44ce-8a70-4fb6bc72822a" providerId="AD" clId="Web-{723D2B0D-65D2-2A9F-7F72-0633A509818F}" dt="2023-04-25T20:46:50.914" v="586" actId="1076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4.509" v="592"/>
        <pc:sldMkLst>
          <pc:docMk/>
          <pc:sldMk cId="2315204132" sldId="277"/>
        </pc:sldMkLst>
        <pc:picChg chg="add">
          <ac:chgData name="Leonardo Moreira Ropelato" userId="S::leonardo.ropelato@dio.me::a289a7f8-9c5e-44ce-8a70-4fb6bc72822a" providerId="AD" clId="Web-{723D2B0D-65D2-2A9F-7F72-0633A509818F}" dt="2023-04-25T20:47:14.509" v="592"/>
          <ac:picMkLst>
            <pc:docMk/>
            <pc:sldMk cId="2315204132" sldId="277"/>
            <ac:picMk id="4" creationId="{714E6DD0-995C-4CD4-5FC9-46737CF79F3D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02.055" v="589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723D2B0D-65D2-2A9F-7F72-0633A509818F}" dt="2023-04-25T19:35:45.606" v="453" actId="20577"/>
          <ac:spMkLst>
            <pc:docMk/>
            <pc:sldMk cId="1152829319" sldId="278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19:35:34.668" v="445" actId="20577"/>
          <ac:spMkLst>
            <pc:docMk/>
            <pc:sldMk cId="1152829319" sldId="278"/>
            <ac:spMk id="169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02.055" v="589"/>
          <ac:picMkLst>
            <pc:docMk/>
            <pc:sldMk cId="1152829319" sldId="278"/>
            <ac:picMk id="4" creationId="{4BA795C7-6473-DA8F-A3EF-131846EA2ABE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04.196" v="590"/>
        <pc:sldMkLst>
          <pc:docMk/>
          <pc:sldMk cId="2147046171" sldId="279"/>
        </pc:sldMkLst>
        <pc:picChg chg="add">
          <ac:chgData name="Leonardo Moreira Ropelato" userId="S::leonardo.ropelato@dio.me::a289a7f8-9c5e-44ce-8a70-4fb6bc72822a" providerId="AD" clId="Web-{723D2B0D-65D2-2A9F-7F72-0633A509818F}" dt="2023-04-25T20:47:04.196" v="590"/>
          <ac:picMkLst>
            <pc:docMk/>
            <pc:sldMk cId="2147046171" sldId="279"/>
            <ac:picMk id="4" creationId="{95D12801-5CB0-E380-626E-C8BCC51A0434}"/>
          </ac:picMkLst>
        </pc:picChg>
      </pc:sldChg>
      <pc:sldChg chg="modSp add replId">
        <pc:chgData name="Leonardo Moreira Ropelato" userId="S::leonardo.ropelato@dio.me::a289a7f8-9c5e-44ce-8a70-4fb6bc72822a" providerId="AD" clId="Web-{723D2B0D-65D2-2A9F-7F72-0633A509818F}" dt="2023-04-25T19:13:16.041" v="22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723D2B0D-65D2-2A9F-7F72-0633A509818F}" dt="2023-04-25T19:13:16.041" v="22" actId="20577"/>
          <ac:spMkLst>
            <pc:docMk/>
            <pc:sldMk cId="429695317" sldId="281"/>
            <ac:spMk id="3" creationId="{91C49401-92B4-449D-E1BF-F5B8171C9E8F}"/>
          </ac:spMkLst>
        </pc:spChg>
      </pc:sldChg>
      <pc:sldChg chg="modSp add replId">
        <pc:chgData name="Leonardo Moreira Ropelato" userId="S::leonardo.ropelato@dio.me::a289a7f8-9c5e-44ce-8a70-4fb6bc72822a" providerId="AD" clId="Web-{723D2B0D-65D2-2A9F-7F72-0633A509818F}" dt="2023-04-25T19:26:43.842" v="301" actId="20577"/>
        <pc:sldMkLst>
          <pc:docMk/>
          <pc:sldMk cId="3927404471" sldId="282"/>
        </pc:sldMkLst>
        <pc:spChg chg="mod">
          <ac:chgData name="Leonardo Moreira Ropelato" userId="S::leonardo.ropelato@dio.me::a289a7f8-9c5e-44ce-8a70-4fb6bc72822a" providerId="AD" clId="Web-{723D2B0D-65D2-2A9F-7F72-0633A509818F}" dt="2023-04-25T19:26:43.842" v="301" actId="20577"/>
          <ac:spMkLst>
            <pc:docMk/>
            <pc:sldMk cId="3927404471" sldId="282"/>
            <ac:spMk id="3" creationId="{91C49401-92B4-449D-E1BF-F5B8171C9E8F}"/>
          </ac:spMkLst>
        </pc:spChg>
      </pc:sldChg>
      <pc:sldChg chg="addSp delSp modSp add mod replId setBg">
        <pc:chgData name="Leonardo Moreira Ropelato" userId="S::leonardo.ropelato@dio.me::a289a7f8-9c5e-44ce-8a70-4fb6bc72822a" providerId="AD" clId="Web-{723D2B0D-65D2-2A9F-7F72-0633A509818F}" dt="2023-04-25T20:28:24.802" v="474" actId="20577"/>
        <pc:sldMkLst>
          <pc:docMk/>
          <pc:sldMk cId="3346671071" sldId="283"/>
        </pc:sldMkLst>
        <pc:spChg chg="mod ord">
          <ac:chgData name="Leonardo Moreira Ropelato" userId="S::leonardo.ropelato@dio.me::a289a7f8-9c5e-44ce-8a70-4fb6bc72822a" providerId="AD" clId="Web-{723D2B0D-65D2-2A9F-7F72-0633A509818F}" dt="2023-04-25T19:27:56.782" v="309"/>
          <ac:spMkLst>
            <pc:docMk/>
            <pc:sldMk cId="3346671071" sldId="283"/>
            <ac:spMk id="2" creationId="{45A64509-56DE-8DDF-1B77-BCE57E8A312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19:26:49.124" v="303"/>
          <ac:spMkLst>
            <pc:docMk/>
            <pc:sldMk cId="3346671071" sldId="283"/>
            <ac:spMk id="3" creationId="{91C49401-92B4-449D-E1BF-F5B8171C9E8F}"/>
          </ac:spMkLst>
        </pc:spChg>
        <pc:spChg chg="add mod">
          <ac:chgData name="Leonardo Moreira Ropelato" userId="S::leonardo.ropelato@dio.me::a289a7f8-9c5e-44ce-8a70-4fb6bc72822a" providerId="AD" clId="Web-{723D2B0D-65D2-2A9F-7F72-0633A509818F}" dt="2023-04-25T20:28:24.802" v="474" actId="20577"/>
          <ac:spMkLst>
            <pc:docMk/>
            <pc:sldMk cId="3346671071" sldId="283"/>
            <ac:spMk id="6" creationId="{8D1E1E5D-ECE4-D71F-D3F5-0335862CE9C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19:27:51.688" v="307"/>
          <ac:picMkLst>
            <pc:docMk/>
            <pc:sldMk cId="3346671071" sldId="283"/>
            <ac:picMk id="4" creationId="{38D1FBAF-82C3-F845-FBF1-FD0A134F4B10}"/>
          </ac:picMkLst>
        </pc:picChg>
        <pc:picChg chg="add mod">
          <ac:chgData name="Leonardo Moreira Ropelato" userId="S::leonardo.ropelato@dio.me::a289a7f8-9c5e-44ce-8a70-4fb6bc72822a" providerId="AD" clId="Web-{723D2B0D-65D2-2A9F-7F72-0633A509818F}" dt="2023-04-25T19:29:27.753" v="386" actId="1076"/>
          <ac:picMkLst>
            <pc:docMk/>
            <pc:sldMk cId="3346671071" sldId="283"/>
            <ac:picMk id="5" creationId="{5BE65E56-AF19-C7D2-A5A6-C2C7B9FAF777}"/>
          </ac:picMkLst>
        </pc:picChg>
      </pc:sldChg>
      <pc:sldChg chg="addSp modSp add replId">
        <pc:chgData name="Leonardo Moreira Ropelato" userId="S::leonardo.ropelato@dio.me::a289a7f8-9c5e-44ce-8a70-4fb6bc72822a" providerId="AD" clId="Web-{723D2B0D-65D2-2A9F-7F72-0633A509818F}" dt="2023-04-25T20:33:51.281" v="490" actId="20577"/>
        <pc:sldMkLst>
          <pc:docMk/>
          <pc:sldMk cId="779981983" sldId="284"/>
        </pc:sldMkLst>
        <pc:spChg chg="add mod">
          <ac:chgData name="Leonardo Moreira Ropelato" userId="S::leonardo.ropelato@dio.me::a289a7f8-9c5e-44ce-8a70-4fb6bc72822a" providerId="AD" clId="Web-{723D2B0D-65D2-2A9F-7F72-0633A509818F}" dt="2023-04-25T20:33:51.281" v="490" actId="20577"/>
          <ac:spMkLst>
            <pc:docMk/>
            <pc:sldMk cId="779981983" sldId="284"/>
            <ac:spMk id="5" creationId="{4F2A182F-AE9C-1476-0227-B66F6EDA1322}"/>
          </ac:spMkLst>
        </pc:spChg>
        <pc:picChg chg="mod">
          <ac:chgData name="Leonardo Moreira Ropelato" userId="S::leonardo.ropelato@dio.me::a289a7f8-9c5e-44ce-8a70-4fb6bc72822a" providerId="AD" clId="Web-{723D2B0D-65D2-2A9F-7F72-0633A509818F}" dt="2023-04-25T19:29:49.988" v="391" actId="1076"/>
          <ac:picMkLst>
            <pc:docMk/>
            <pc:sldMk cId="779981983" sldId="284"/>
            <ac:picMk id="4" creationId="{38D1FBAF-82C3-F845-FBF1-FD0A134F4B10}"/>
          </ac:picMkLst>
        </pc:picChg>
      </pc:sldChg>
      <pc:sldChg chg="addSp delSp modSp add replId">
        <pc:chgData name="Leonardo Moreira Ropelato" userId="S::leonardo.ropelato@dio.me::a289a7f8-9c5e-44ce-8a70-4fb6bc72822a" providerId="AD" clId="Web-{723D2B0D-65D2-2A9F-7F72-0633A509818F}" dt="2023-04-25T20:47:24.962" v="596"/>
        <pc:sldMkLst>
          <pc:docMk/>
          <pc:sldMk cId="1541066508" sldId="285"/>
        </pc:sldMkLst>
        <pc:spChg chg="add mod">
          <ac:chgData name="Leonardo Moreira Ropelato" userId="S::leonardo.ropelato@dio.me::a289a7f8-9c5e-44ce-8a70-4fb6bc72822a" providerId="AD" clId="Web-{723D2B0D-65D2-2A9F-7F72-0633A509818F}" dt="2023-04-25T20:37:46.835" v="540" actId="14100"/>
          <ac:spMkLst>
            <pc:docMk/>
            <pc:sldMk cId="1541066508" sldId="285"/>
            <ac:spMk id="2" creationId="{63A84542-D761-51B2-FFDB-AEB02D45A80A}"/>
          </ac:spMkLst>
        </pc:spChg>
        <pc:spChg chg="add">
          <ac:chgData name="Leonardo Moreira Ropelato" userId="S::leonardo.ropelato@dio.me::a289a7f8-9c5e-44ce-8a70-4fb6bc72822a" providerId="AD" clId="Web-{723D2B0D-65D2-2A9F-7F72-0633A509818F}" dt="2023-04-25T20:37:38.913" v="539"/>
          <ac:spMkLst>
            <pc:docMk/>
            <pc:sldMk cId="1541066508" sldId="285"/>
            <ac:spMk id="5" creationId="{089027DC-2C17-5AF5-FCA5-4FEC7DA0CBF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20:36:13.910" v="500"/>
          <ac:spMkLst>
            <pc:docMk/>
            <pc:sldMk cId="1541066508" sldId="285"/>
            <ac:spMk id="20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20:35:59.957" v="497" actId="20577"/>
          <ac:spMkLst>
            <pc:docMk/>
            <pc:sldMk cId="1541066508" sldId="285"/>
            <ac:spMk id="20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4.962" v="596"/>
          <ac:picMkLst>
            <pc:docMk/>
            <pc:sldMk cId="1541066508" sldId="285"/>
            <ac:picMk id="7" creationId="{2B54E4F2-1F60-5A5E-BB3B-9D32A9B01EF9}"/>
          </ac:picMkLst>
        </pc:picChg>
      </pc:sldChg>
    </pc:docChg>
  </pc:docChgLst>
  <pc:docChgLst>
    <pc:chgData name="Leonardo Moreira Ropelato" userId="S::leonardo.ropelato@dio.me::a289a7f8-9c5e-44ce-8a70-4fb6bc72822a" providerId="AD" clId="Web-{14B4C99A-F1C3-5427-9666-E2F12E302D03}"/>
    <pc:docChg chg="modSld">
      <pc:chgData name="Leonardo Moreira Ropelato" userId="S::leonardo.ropelato@dio.me::a289a7f8-9c5e-44ce-8a70-4fb6bc72822a" providerId="AD" clId="Web-{14B4C99A-F1C3-5427-9666-E2F12E302D03}" dt="2023-06-27T21:31:29.515" v="3" actId="20577"/>
      <pc:docMkLst>
        <pc:docMk/>
      </pc:docMkLst>
      <pc:sldChg chg="modSp">
        <pc:chgData name="Leonardo Moreira Ropelato" userId="S::leonardo.ropelato@dio.me::a289a7f8-9c5e-44ce-8a70-4fb6bc72822a" providerId="AD" clId="Web-{14B4C99A-F1C3-5427-9666-E2F12E302D03}" dt="2023-06-27T21:31:29.515" v="3" actId="20577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14B4C99A-F1C3-5427-9666-E2F12E302D03}" dt="2023-06-27T21:31:29.515" v="3" actId="20577"/>
          <ac:spMkLst>
            <pc:docMk/>
            <pc:sldMk cId="0" sldId="275"/>
            <ac:spMk id="281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5E77F0BB-BB14-227A-A67D-3A227C58573B}"/>
    <pc:docChg chg="modSld">
      <pc:chgData name="Leonardo Moreira Ropelato" userId="S::leonardo.ropelato@dio.me::a289a7f8-9c5e-44ce-8a70-4fb6bc72822a" providerId="AD" clId="Web-{5E77F0BB-BB14-227A-A67D-3A227C58573B}" dt="2023-07-14T13:46:14.129" v="9" actId="20577"/>
      <pc:docMkLst>
        <pc:docMk/>
      </pc:docMkLst>
      <pc:sldChg chg="modSp">
        <pc:chgData name="Leonardo Moreira Ropelato" userId="S::leonardo.ropelato@dio.me::a289a7f8-9c5e-44ce-8a70-4fb6bc72822a" providerId="AD" clId="Web-{5E77F0BB-BB14-227A-A67D-3A227C58573B}" dt="2023-07-14T13:46:14.129" v="9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5E77F0BB-BB14-227A-A67D-3A227C58573B}" dt="2023-07-14T13:46:14.129" v="9" actId="20577"/>
          <ac:spMkLst>
            <pc:docMk/>
            <pc:sldMk cId="0" sldId="266"/>
            <ac:spMk id="204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25A78222-0ECE-19BF-0D06-55146FE4B128}"/>
    <pc:docChg chg="addSld delSld modSld sldOrd">
      <pc:chgData name="Leonardo Moreira Ropelato" userId="S::leonardo.ropelato@dio.me::a289a7f8-9c5e-44ce-8a70-4fb6bc72822a" providerId="AD" clId="Web-{25A78222-0ECE-19BF-0D06-55146FE4B128}" dt="2023-04-18T14:00:35.650" v="396" actId="14100"/>
      <pc:docMkLst>
        <pc:docMk/>
      </pc:docMkLst>
      <pc:sldChg chg="modSp">
        <pc:chgData name="Leonardo Moreira Ropelato" userId="S::leonardo.ropelato@dio.me::a289a7f8-9c5e-44ce-8a70-4fb6bc72822a" providerId="AD" clId="Web-{25A78222-0ECE-19BF-0D06-55146FE4B128}" dt="2023-04-18T13:28:17.088" v="140" actId="14100"/>
        <pc:sldMkLst>
          <pc:docMk/>
          <pc:sldMk cId="0" sldId="257"/>
        </pc:sldMkLst>
        <pc:spChg chg="mod">
          <ac:chgData name="Leonardo Moreira Ropelato" userId="S::leonardo.ropelato@dio.me::a289a7f8-9c5e-44ce-8a70-4fb6bc72822a" providerId="AD" clId="Web-{25A78222-0ECE-19BF-0D06-55146FE4B128}" dt="2023-04-18T13:28:17.088" v="140" actId="14100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51:16.695" v="169" actId="20577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25A78222-0ECE-19BF-0D06-55146FE4B128}" dt="2023-04-18T13:51:16.695" v="169" actId="20577"/>
          <ac:spMkLst>
            <pc:docMk/>
            <pc:sldMk cId="0" sldId="260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17:55.604" v="15" actId="20577"/>
          <ac:spMkLst>
            <pc:docMk/>
            <pc:sldMk cId="0" sldId="260"/>
            <ac:spMk id="155" creationId="{00000000-0000-0000-0000-000000000000}"/>
          </ac:spMkLst>
        </pc:spChg>
      </pc:sldChg>
      <pc:sldChg chg="ord">
        <pc:chgData name="Leonardo Moreira Ropelato" userId="S::leonardo.ropelato@dio.me::a289a7f8-9c5e-44ce-8a70-4fb6bc72822a" providerId="AD" clId="Web-{25A78222-0ECE-19BF-0D06-55146FE4B128}" dt="2023-04-18T13:25:06.099" v="69"/>
        <pc:sldMkLst>
          <pc:docMk/>
          <pc:sldMk cId="0" sldId="261"/>
        </pc:sldMkLst>
      </pc:sldChg>
      <pc:sldChg chg="modSp ord">
        <pc:chgData name="Leonardo Moreira Ropelato" userId="S::leonardo.ropelato@dio.me::a289a7f8-9c5e-44ce-8a70-4fb6bc72822a" providerId="AD" clId="Web-{25A78222-0ECE-19BF-0D06-55146FE4B128}" dt="2023-04-18T13:53:26.793" v="232" actId="14100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25A78222-0ECE-19BF-0D06-55146FE4B128}" dt="2023-04-18T13:53:26.793" v="232" actId="14100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1:36.695" v="182" actId="20577"/>
          <ac:spMkLst>
            <pc:docMk/>
            <pc:sldMk cId="0" sldId="262"/>
            <ac:spMk id="169" creationId="{00000000-0000-0000-0000-000000000000}"/>
          </ac:spMkLst>
        </pc:spChg>
      </pc:sldChg>
      <pc:sldChg chg="modSp modNotes">
        <pc:chgData name="Leonardo Moreira Ropelato" userId="S::leonardo.ropelato@dio.me::a289a7f8-9c5e-44ce-8a70-4fb6bc72822a" providerId="AD" clId="Web-{25A78222-0ECE-19BF-0D06-55146FE4B128}" dt="2023-04-18T13:59:29.414" v="386" actId="20577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25A78222-0ECE-19BF-0D06-55146FE4B128}" dt="2023-04-18T13:59:29.414" v="386" actId="20577"/>
          <ac:spMkLst>
            <pc:docMk/>
            <pc:sldMk cId="0" sldId="263"/>
            <ac:spMk id="175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20:59.811" v="51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25A78222-0ECE-19BF-0D06-55146FE4B128}" dt="2023-04-18T13:19:19.777" v="16" actId="20577"/>
          <ac:spMkLst>
            <pc:docMk/>
            <pc:sldMk cId="0" sldId="264"/>
            <ac:spMk id="182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1.824" v="17"/>
          <ac:spMkLst>
            <pc:docMk/>
            <pc:sldMk cId="0" sldId="264"/>
            <ac:spMk id="18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0:59.811" v="51" actId="20577"/>
          <ac:spMkLst>
            <pc:docMk/>
            <pc:sldMk cId="0" sldId="264"/>
            <ac:spMk id="18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3.934" v="18"/>
          <ac:spMkLst>
            <pc:docMk/>
            <pc:sldMk cId="0" sldId="264"/>
            <ac:spMk id="185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4.668" v="21"/>
          <ac:spMkLst>
            <pc:docMk/>
            <pc:sldMk cId="0" sldId="264"/>
            <ac:spMk id="186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5.231" v="19"/>
          <ac:spMkLst>
            <pc:docMk/>
            <pc:sldMk cId="0" sldId="264"/>
            <ac:spMk id="187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6.700" v="22"/>
          <ac:spMkLst>
            <pc:docMk/>
            <pc:sldMk cId="0" sldId="264"/>
            <ac:spMk id="188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47:36.953" v="145" actId="20577"/>
        <pc:sldMkLst>
          <pc:docMk/>
          <pc:sldMk cId="0" sldId="265"/>
        </pc:sldMkLst>
        <pc:spChg chg="mod">
          <ac:chgData name="Leonardo Moreira Ropelato" userId="S::leonardo.ropelato@dio.me::a289a7f8-9c5e-44ce-8a70-4fb6bc72822a" providerId="AD" clId="Web-{25A78222-0ECE-19BF-0D06-55146FE4B128}" dt="2023-04-18T13:47:36.953" v="145" actId="20577"/>
          <ac:spMkLst>
            <pc:docMk/>
            <pc:sldMk cId="0" sldId="265"/>
            <ac:spMk id="19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25:20.615" v="70"/>
          <ac:spMkLst>
            <pc:docMk/>
            <pc:sldMk cId="0" sldId="265"/>
            <ac:spMk id="195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28.740" v="77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47:51.094" v="148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25A78222-0ECE-19BF-0D06-55146FE4B128}" dt="2023-04-18T13:47:51.094" v="148" actId="20577"/>
          <ac:spMkLst>
            <pc:docMk/>
            <pc:sldMk cId="0" sldId="266"/>
            <ac:spMk id="204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25A78222-0ECE-19BF-0D06-55146FE4B128}" dt="2023-04-18T13:25:42.131" v="80"/>
        <pc:sldMkLst>
          <pc:docMk/>
          <pc:sldMk cId="0" sldId="267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3.975" v="81"/>
        <pc:sldMkLst>
          <pc:docMk/>
          <pc:sldMk cId="0" sldId="268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4.803" v="82"/>
        <pc:sldMkLst>
          <pc:docMk/>
          <pc:sldMk cId="0" sldId="269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7.053" v="83"/>
        <pc:sldMkLst>
          <pc:docMk/>
          <pc:sldMk cId="0" sldId="270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9.178" v="84"/>
        <pc:sldMkLst>
          <pc:docMk/>
          <pc:sldMk cId="0" sldId="271"/>
        </pc:sldMkLst>
      </pc:sldChg>
      <pc:sldChg chg="modSp modNotes">
        <pc:chgData name="Leonardo Moreira Ropelato" userId="S::leonardo.ropelato@dio.me::a289a7f8-9c5e-44ce-8a70-4fb6bc72822a" providerId="AD" clId="Web-{25A78222-0ECE-19BF-0D06-55146FE4B128}" dt="2023-04-18T13:27:55.915" v="139" actId="20577"/>
        <pc:sldMkLst>
          <pc:docMk/>
          <pc:sldMk cId="0" sldId="272"/>
        </pc:sldMkLst>
        <pc:spChg chg="mod">
          <ac:chgData name="Leonardo Moreira Ropelato" userId="S::leonardo.ropelato@dio.me::a289a7f8-9c5e-44ce-8a70-4fb6bc72822a" providerId="AD" clId="Web-{25A78222-0ECE-19BF-0D06-55146FE4B128}" dt="2023-04-18T13:27:55.915" v="139" actId="20577"/>
          <ac:spMkLst>
            <pc:docMk/>
            <pc:sldMk cId="0" sldId="272"/>
            <ac:spMk id="259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57.037" v="85" actId="20577"/>
          <ac:spMkLst>
            <pc:docMk/>
            <pc:sldMk cId="0" sldId="272"/>
            <ac:spMk id="262" creationId="{00000000-0000-0000-0000-000000000000}"/>
          </ac:spMkLst>
        </pc:spChg>
      </pc:sldChg>
      <pc:sldChg chg="modSp add ord replId">
        <pc:chgData name="Leonardo Moreira Ropelato" userId="S::leonardo.ropelato@dio.me::a289a7f8-9c5e-44ce-8a70-4fb6bc72822a" providerId="AD" clId="Web-{25A78222-0ECE-19BF-0D06-55146FE4B128}" dt="2023-04-18T13:53:40.699" v="233" actId="14100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25A78222-0ECE-19BF-0D06-55146FE4B128}" dt="2023-04-18T13:49:43.629" v="163" actId="20577"/>
          <ac:spMkLst>
            <pc:docMk/>
            <pc:sldMk cId="1393734078" sldId="276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3:40.699" v="233" actId="14100"/>
          <ac:spMkLst>
            <pc:docMk/>
            <pc:sldMk cId="1393734078" sldId="276"/>
            <ac:spMk id="155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4:00:35.650" v="396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25A78222-0ECE-19BF-0D06-55146FE4B128}" dt="2023-04-18T14:00:35.650" v="396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3:51:57.352" v="188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25A78222-0ECE-19BF-0D06-55146FE4B128}" dt="2023-04-18T13:51:57.352" v="188" actId="20577"/>
          <ac:spMkLst>
            <pc:docMk/>
            <pc:sldMk cId="1152829319" sldId="278"/>
            <ac:spMk id="169" creationId="{00000000-0000-0000-0000-000000000000}"/>
          </ac:spMkLst>
        </pc:spChg>
      </pc:sldChg>
      <pc:sldChg chg="modSp add replId modNotes">
        <pc:chgData name="Leonardo Moreira Ropelato" userId="S::leonardo.ropelato@dio.me::a289a7f8-9c5e-44ce-8a70-4fb6bc72822a" providerId="AD" clId="Web-{25A78222-0ECE-19BF-0D06-55146FE4B128}" dt="2023-04-18T13:57:36.660" v="354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25A78222-0ECE-19BF-0D06-55146FE4B128}" dt="2023-04-18T13:57:36.660" v="354"/>
          <ac:spMkLst>
            <pc:docMk/>
            <pc:sldMk cId="2147046171" sldId="279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2:21.259" v="205" actId="20577"/>
          <ac:spMkLst>
            <pc:docMk/>
            <pc:sldMk cId="2147046171" sldId="279"/>
            <ac:spMk id="169" creationId="{00000000-0000-0000-0000-000000000000}"/>
          </ac:spMkLst>
        </pc:spChg>
      </pc:sldChg>
      <pc:sldChg chg="addSp modSp new">
        <pc:chgData name="Leonardo Moreira Ropelato" userId="S::leonardo.ropelato@dio.me::a289a7f8-9c5e-44ce-8a70-4fb6bc72822a" providerId="AD" clId="Web-{25A78222-0ECE-19BF-0D06-55146FE4B128}" dt="2023-04-18T13:55:48.797" v="273" actId="1076"/>
        <pc:sldMkLst>
          <pc:docMk/>
          <pc:sldMk cId="2843888819" sldId="280"/>
        </pc:sldMkLst>
        <pc:spChg chg="add mod">
          <ac:chgData name="Leonardo Moreira Ropelato" userId="S::leonardo.ropelato@dio.me::a289a7f8-9c5e-44ce-8a70-4fb6bc72822a" providerId="AD" clId="Web-{25A78222-0ECE-19BF-0D06-55146FE4B128}" dt="2023-04-18T13:55:48.797" v="273" actId="1076"/>
          <ac:spMkLst>
            <pc:docMk/>
            <pc:sldMk cId="2843888819" sldId="280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052C8929-076E-8527-ECDD-C56A7DAE4DD5}"/>
    <pc:docChg chg="delSld modSld">
      <pc:chgData name="Leonardo Moreira Ropelato" userId="S::leonardo.ropelato@dio.me::a289a7f8-9c5e-44ce-8a70-4fb6bc72822a" providerId="AD" clId="Web-{052C8929-076E-8527-ECDD-C56A7DAE4DD5}" dt="2023-06-22T13:56:50.643" v="23" actId="14100"/>
      <pc:docMkLst>
        <pc:docMk/>
      </pc:docMkLst>
      <pc:sldChg chg="del">
        <pc:chgData name="Leonardo Moreira Ropelato" userId="S::leonardo.ropelato@dio.me::a289a7f8-9c5e-44ce-8a70-4fb6bc72822a" providerId="AD" clId="Web-{052C8929-076E-8527-ECDD-C56A7DAE4DD5}" dt="2023-06-22T13:08:42.674" v="0"/>
        <pc:sldMkLst>
          <pc:docMk/>
          <pc:sldMk cId="0" sldId="258"/>
        </pc:sldMkLst>
      </pc:sldChg>
      <pc:sldChg chg="del">
        <pc:chgData name="Leonardo Moreira Ropelato" userId="S::leonardo.ropelato@dio.me::a289a7f8-9c5e-44ce-8a70-4fb6bc72822a" providerId="AD" clId="Web-{052C8929-076E-8527-ECDD-C56A7DAE4DD5}" dt="2023-06-22T13:08:44.908" v="1"/>
        <pc:sldMkLst>
          <pc:docMk/>
          <pc:sldMk cId="0" sldId="259"/>
        </pc:sldMkLst>
      </pc:sldChg>
      <pc:sldChg chg="modSp">
        <pc:chgData name="Leonardo Moreira Ropelato" userId="S::leonardo.ropelato@dio.me::a289a7f8-9c5e-44ce-8a70-4fb6bc72822a" providerId="AD" clId="Web-{052C8929-076E-8527-ECDD-C56A7DAE4DD5}" dt="2023-06-22T13:56:50.643" v="23" actId="14100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052C8929-076E-8527-ECDD-C56A7DAE4DD5}" dt="2023-06-22T13:56:50.643" v="23" actId="14100"/>
          <ac:spMkLst>
            <pc:docMk/>
            <pc:sldMk cId="0" sldId="263"/>
            <ac:spMk id="175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22:19.312" v="19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052C8929-076E-8527-ECDD-C56A7DAE4DD5}" dt="2023-06-22T13:22:19.312" v="19" actId="20577"/>
          <ac:spMkLst>
            <pc:docMk/>
            <pc:sldMk cId="0" sldId="264"/>
            <ac:spMk id="182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08:54.627" v="7" actId="20577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052C8929-076E-8527-ECDD-C56A7DAE4DD5}" dt="2023-06-22T13:08:54.627" v="7" actId="20577"/>
          <ac:spMkLst>
            <pc:docMk/>
            <pc:sldMk cId="1393734078" sldId="276"/>
            <ac:spMk id="155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55:41.625" v="22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052C8929-076E-8527-ECDD-C56A7DAE4DD5}" dt="2023-06-22T13:55:41.625" v="22" actId="20577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22:03.952" v="11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052C8929-076E-8527-ECDD-C56A7DAE4DD5}" dt="2023-06-22T13:22:03.952" v="11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D475CCC4-3204-0CD3-50D0-418CF27B6C32}"/>
    <pc:docChg chg="addSld delSld modSld modMainMaster">
      <pc:chgData name="Leonardo Moreira Ropelato" userId="S::leonardo.ropelato@dio.me::a289a7f8-9c5e-44ce-8a70-4fb6bc72822a" providerId="AD" clId="Web-{D475CCC4-3204-0CD3-50D0-418CF27B6C32}" dt="2023-05-24T18:43:14.677" v="99" actId="14100"/>
      <pc:docMkLst>
        <pc:docMk/>
      </pc:docMkLst>
      <pc:sldChg chg="add del">
        <pc:chgData name="Leonardo Moreira Ropelato" userId="S::leonardo.ropelato@dio.me::a289a7f8-9c5e-44ce-8a70-4fb6bc72822a" providerId="AD" clId="Web-{D475CCC4-3204-0CD3-50D0-418CF27B6C32}" dt="2023-05-24T18:40:08.813" v="5"/>
        <pc:sldMkLst>
          <pc:docMk/>
          <pc:sldMk cId="0" sldId="261"/>
        </pc:sldMkLst>
      </pc:sldChg>
      <pc:sldChg chg="modSp">
        <pc:chgData name="Leonardo Moreira Ropelato" userId="S::leonardo.ropelato@dio.me::a289a7f8-9c5e-44ce-8a70-4fb6bc72822a" providerId="AD" clId="Web-{D475CCC4-3204-0CD3-50D0-418CF27B6C32}" dt="2023-05-24T18:42:09.441" v="78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D475CCC4-3204-0CD3-50D0-418CF27B6C32}" dt="2023-05-24T18:42:09.441" v="78" actId="20577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D475CCC4-3204-0CD3-50D0-418CF27B6C32}" dt="2023-05-24T18:40:18.422" v="10" actId="20577"/>
          <ac:spMkLst>
            <pc:docMk/>
            <pc:sldMk cId="0" sldId="262"/>
            <ac:spMk id="169" creationId="{00000000-0000-0000-0000-000000000000}"/>
          </ac:spMkLst>
        </pc:spChg>
      </pc:sldChg>
      <pc:sldChg chg="addSp delSp modSp">
        <pc:chgData name="Leonardo Moreira Ropelato" userId="S::leonardo.ropelato@dio.me::a289a7f8-9c5e-44ce-8a70-4fb6bc72822a" providerId="AD" clId="Web-{D475CCC4-3204-0CD3-50D0-418CF27B6C32}" dt="2023-05-24T18:39:22.062" v="1"/>
        <pc:sldMkLst>
          <pc:docMk/>
          <pc:sldMk cId="1393734078" sldId="276"/>
        </pc:sldMkLst>
        <pc:spChg chg="del">
          <ac:chgData name="Leonardo Moreira Ropelato" userId="S::leonardo.ropelato@dio.me::a289a7f8-9c5e-44ce-8a70-4fb6bc72822a" providerId="AD" clId="Web-{D475CCC4-3204-0CD3-50D0-418CF27B6C32}" dt="2023-05-24T18:39:21.140" v="0"/>
          <ac:spMkLst>
            <pc:docMk/>
            <pc:sldMk cId="1393734078" sldId="276"/>
            <ac:spMk id="3" creationId="{4FA95A95-A1E7-0B2E-183F-D3C4DED9A47A}"/>
          </ac:spMkLst>
        </pc:spChg>
        <pc:spChg chg="add mod">
          <ac:chgData name="Leonardo Moreira Ropelato" userId="S::leonardo.ropelato@dio.me::a289a7f8-9c5e-44ce-8a70-4fb6bc72822a" providerId="AD" clId="Web-{D475CCC4-3204-0CD3-50D0-418CF27B6C32}" dt="2023-05-24T18:39:22.062" v="1"/>
          <ac:spMkLst>
            <pc:docMk/>
            <pc:sldMk cId="1393734078" sldId="276"/>
            <ac:spMk id="4" creationId="{15DC3995-1D71-2F0E-80F5-9E86BD7EB0BA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2:37.441" v="83" actId="14100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D475CCC4-3204-0CD3-50D0-418CF27B6C32}" dt="2023-05-24T18:42:37.441" v="83" actId="14100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3:14.677" v="99" actId="14100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D475CCC4-3204-0CD3-50D0-418CF27B6C32}" dt="2023-05-24T18:43:14.677" v="99" actId="14100"/>
          <ac:spMkLst>
            <pc:docMk/>
            <pc:sldMk cId="2147046171" sldId="279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D475CCC4-3204-0CD3-50D0-418CF27B6C32}" dt="2023-05-24T18:42:56.504" v="91" actId="20577"/>
        <pc:sldMkLst>
          <pc:docMk/>
          <pc:sldMk cId="497996144" sldId="286"/>
        </pc:sldMkLst>
        <pc:spChg chg="mod">
          <ac:chgData name="Leonardo Moreira Ropelato" userId="S::leonardo.ropelato@dio.me::a289a7f8-9c5e-44ce-8a70-4fb6bc72822a" providerId="AD" clId="Web-{D475CCC4-3204-0CD3-50D0-418CF27B6C32}" dt="2023-05-24T18:42:56.504" v="91" actId="20577"/>
          <ac:spMkLst>
            <pc:docMk/>
            <pc:sldMk cId="497996144" sldId="286"/>
            <ac:spMk id="168" creationId="{00000000-0000-0000-0000-000000000000}"/>
          </ac:spMkLst>
        </pc:spChg>
      </pc:sldChg>
      <pc:sldMasterChg chg="mod modSldLayout">
        <pc:chgData name="Leonardo Moreira Ropelato" userId="S::leonardo.ropelato@dio.me::a289a7f8-9c5e-44ce-8a70-4fb6bc72822a" providerId="AD" clId="Web-{D475CCC4-3204-0CD3-50D0-418CF27B6C32}" dt="2023-05-24T18:39:23.671" v="2"/>
        <pc:sldMasterMkLst>
          <pc:docMk/>
          <pc:sldMasterMk cId="671348263" sldId="2147483661"/>
        </pc:sldMasterMkLst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83621079" sldId="214748366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13105325" sldId="2147483663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59170256" sldId="2147483664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186453110" sldId="2147483665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89494797" sldId="2147483666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51810797" sldId="2147483667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4064732990" sldId="2147483668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791379102" sldId="2147483669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542727112" sldId="2147483670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853127826" sldId="2147483671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74421405" sldId="214748367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Mario Martins Neto" userId="S::mario@dio.me::9d7f9aba-4bf4-4d00-b20c-43e9efb35098" providerId="AD" clId="Web-{7FE32721-0804-C5F7-FEF2-A5F0F23050AC}"/>
    <pc:docChg chg="addSld">
      <pc:chgData name="Mario Martins Neto" userId="S::mario@dio.me::9d7f9aba-4bf4-4d00-b20c-43e9efb35098" providerId="AD" clId="Web-{7FE32721-0804-C5F7-FEF2-A5F0F23050AC}" dt="2023-06-06T12:54:58.079" v="0"/>
      <pc:docMkLst>
        <pc:docMk/>
      </pc:docMkLst>
      <pc:sldChg chg="add replId">
        <pc:chgData name="Mario Martins Neto" userId="S::mario@dio.me::9d7f9aba-4bf4-4d00-b20c-43e9efb35098" providerId="AD" clId="Web-{7FE32721-0804-C5F7-FEF2-A5F0F23050AC}" dt="2023-06-06T12:54:58.079" v="0"/>
        <pc:sldMkLst>
          <pc:docMk/>
          <pc:sldMk cId="2565282861" sldId="287"/>
        </pc:sldMkLst>
      </pc:sldChg>
    </pc:docChg>
  </pc:docChgLst>
  <pc:docChgLst>
    <pc:chgData name="Leonardo Moreira Ropelato" userId="S::leonardo.ropelato@dio.me::a289a7f8-9c5e-44ce-8a70-4fb6bc72822a" providerId="AD" clId="Web-{E2911F31-8606-1CD3-0F7F-700B549029A5}"/>
    <pc:docChg chg="delSld modSld">
      <pc:chgData name="Leonardo Moreira Ropelato" userId="S::leonardo.ropelato@dio.me::a289a7f8-9c5e-44ce-8a70-4fb6bc72822a" providerId="AD" clId="Web-{E2911F31-8606-1CD3-0F7F-700B549029A5}" dt="2023-07-14T14:54:44.064" v="8" actId="14100"/>
      <pc:docMkLst>
        <pc:docMk/>
      </pc:docMkLst>
      <pc:sldChg chg="del">
        <pc:chgData name="Leonardo Moreira Ropelato" userId="S::leonardo.ropelato@dio.me::a289a7f8-9c5e-44ce-8a70-4fb6bc72822a" providerId="AD" clId="Web-{E2911F31-8606-1CD3-0F7F-700B549029A5}" dt="2023-07-14T14:54:12.546" v="4"/>
        <pc:sldMkLst>
          <pc:docMk/>
          <pc:sldMk cId="0" sldId="260"/>
        </pc:sldMkLst>
      </pc:sldChg>
      <pc:sldChg chg="modSp">
        <pc:chgData name="Leonardo Moreira Ropelato" userId="S::leonardo.ropelato@dio.me::a289a7f8-9c5e-44ce-8a70-4fb6bc72822a" providerId="AD" clId="Web-{E2911F31-8606-1CD3-0F7F-700B549029A5}" dt="2023-07-14T14:54:36.251" v="7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E2911F31-8606-1CD3-0F7F-700B549029A5}" dt="2023-07-14T14:54:36.251" v="7" actId="20577"/>
          <ac:spMkLst>
            <pc:docMk/>
            <pc:sldMk cId="0" sldId="262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E2911F31-8606-1CD3-0F7F-700B549029A5}" dt="2023-07-14T14:54:44.064" v="8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E2911F31-8606-1CD3-0F7F-700B549029A5}" dt="2023-07-14T14:54:44.064" v="8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E2911F31-8606-1CD3-0F7F-700B549029A5}" dt="2023-07-14T14:54:01.061" v="1"/>
        <pc:sldMkLst>
          <pc:docMk/>
          <pc:sldMk cId="1152829319" sldId="278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4:06.468" v="2"/>
        <pc:sldMkLst>
          <pc:docMk/>
          <pc:sldMk cId="2147046171" sldId="279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4:08.093" v="3"/>
        <pc:sldMkLst>
          <pc:docMk/>
          <pc:sldMk cId="429695317" sldId="281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3:58.358" v="0"/>
        <pc:sldMkLst>
          <pc:docMk/>
          <pc:sldMk cId="497996144" sldId="286"/>
        </pc:sldMkLst>
      </pc:sldChg>
    </pc:docChg>
  </pc:docChgLst>
  <pc:docChgLst>
    <pc:chgData name="Leonardo Moreira Ropelato" userId="S::leonardo.ropelato@dio.me::a289a7f8-9c5e-44ce-8a70-4fb6bc72822a" providerId="AD" clId="Web-{CD8C164C-87A1-BB97-066D-0B7815837E4B}"/>
    <pc:docChg chg="modSld addMainMaster delMainMaster modMainMaster">
      <pc:chgData name="Leonardo Moreira Ropelato" userId="S::leonardo.ropelato@dio.me::a289a7f8-9c5e-44ce-8a70-4fb6bc72822a" providerId="AD" clId="Web-{CD8C164C-87A1-BB97-066D-0B7815837E4B}" dt="2023-04-10T20:44:03.814" v="22" actId="1076"/>
      <pc:docMkLst>
        <pc:docMk/>
      </pc:docMkLst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33.142" v="19"/>
        <pc:sldMkLst>
          <pc:docMk/>
          <pc:sldMk cId="0" sldId="25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1.110" v="17"/>
          <ac:spMkLst>
            <pc:docMk/>
            <pc:sldMk cId="0" sldId="256"/>
            <ac:spMk id="2" creationId="{EC266B5E-A273-82CF-BA8E-BF29480D25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33.142" v="19"/>
          <ac:spMkLst>
            <pc:docMk/>
            <pc:sldMk cId="0" sldId="256"/>
            <ac:spMk id="3" creationId="{56BFC560-F21E-81B2-6BD2-D99A66C2FC44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0.922" v="11"/>
          <ac:spMkLst>
            <pc:docMk/>
            <pc:sldMk cId="0" sldId="256"/>
            <ac:spMk id="5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7"/>
        </pc:sldMkLst>
        <pc:spChg chg="add mod">
          <ac:chgData name="Leonardo Moreira Ropelato" userId="S::leonardo.ropelato@dio.me::a289a7f8-9c5e-44ce-8a70-4fb6bc72822a" providerId="AD" clId="Web-{CD8C164C-87A1-BB97-066D-0B7815837E4B}" dt="2023-04-10T20:41:44.514" v="7" actId="20577"/>
          <ac:spMkLst>
            <pc:docMk/>
            <pc:sldMk cId="0" sldId="257"/>
            <ac:spMk id="2" creationId="{E2DCAAD5-75F5-D4AB-67E4-FB7E63D3BE84}"/>
          </ac:spMkLst>
        </pc:spChg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7"/>
            <ac:spMk id="3" creationId="{6B8FB904-373F-B6D8-4A5E-B0D28E9AA05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7"/>
            <ac:spMk id="4" creationId="{08B5DFE3-9C43-CEED-367E-C5E30766B4D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7"/>
            <ac:spMk id="6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CD8C164C-87A1-BB97-066D-0B7815837E4B}" dt="2023-04-10T20:41:21.920" v="1"/>
          <ac:spMkLst>
            <pc:docMk/>
            <pc:sldMk cId="0" sldId="257"/>
            <ac:spMk id="6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8"/>
            <ac:spMk id="2" creationId="{269BB626-2462-68AA-37A7-3BF0006862D9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8"/>
            <ac:spMk id="3" creationId="{02A3E13E-D93E-FC3D-37A5-DEF15D99462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8"/>
            <ac:spMk id="7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9"/>
            <ac:spMk id="2" creationId="{393893B6-F713-7BFA-D05D-C79C2EAC27F4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9"/>
            <ac:spMk id="3" creationId="{DB827BF3-C5D7-C5E4-C19B-E6B0D5BA84B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9"/>
            <ac:spMk id="11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0"/>
            <ac:spMk id="2" creationId="{91B2638D-84F9-9688-02EA-A4E5962F4020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0"/>
            <ac:spMk id="3" creationId="{4FA95A95-A1E7-0B2E-183F-D3C4DED9A47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0"/>
            <ac:spMk id="15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1"/>
            <ac:spMk id="2" creationId="{F35E2E35-738F-6E3E-CA78-B043BDD7842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1"/>
            <ac:spMk id="3" creationId="{A2BFD5A8-7B36-CD6B-846D-32794404FF6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2:39.859" v="10"/>
          <ac:spMkLst>
            <pc:docMk/>
            <pc:sldMk cId="0" sldId="261"/>
            <ac:spMk id="16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2"/>
            <ac:spMk id="2" creationId="{4305D4ED-DCF5-4974-5A7B-BCA4C8AE1DCD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2"/>
            <ac:spMk id="3" creationId="{6D441B70-C259-32CC-1493-7549E4EAC38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2"/>
            <ac:spMk id="170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3"/>
            <ac:spMk id="2" creationId="{DC737CF6-2976-8BF9-5B20-B0FF58986EF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3"/>
            <ac:spMk id="3" creationId="{7B7BB7D6-497D-5E00-850D-A213CF0D14D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3"/>
            <ac:spMk id="17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4"/>
            <ac:spMk id="2" creationId="{500B6618-407C-6A36-0AFA-100DF1DEACA3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4"/>
            <ac:spMk id="3" creationId="{7C3E85DE-0BCB-22EC-1F64-128594C01BF5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4"/>
            <ac:spMk id="18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5"/>
            <ac:spMk id="2" creationId="{72C7E0D4-2ABB-D35C-CF71-E70E25FC9B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5"/>
            <ac:spMk id="3" creationId="{1EE3FB77-839E-056B-FC30-2E415E9A8C7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5"/>
            <ac:spMk id="198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6"/>
            <ac:spMk id="2" creationId="{3A198E60-C816-ECCD-A829-14DE199A089E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6"/>
            <ac:spMk id="3" creationId="{E220D837-ED92-7739-3C92-62D75746109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6"/>
            <ac:spMk id="20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7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7"/>
            <ac:spMk id="2" creationId="{4DC8B5A6-73B5-1EB5-25EB-8438E1FA5E5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7"/>
            <ac:spMk id="3" creationId="{A65046E1-98BB-8162-D86A-256526340B3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7"/>
            <ac:spMk id="21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8"/>
            <ac:spMk id="2" creationId="{D9F5B696-B278-E409-371B-B81654C6890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8"/>
            <ac:spMk id="3" creationId="{8CEA6296-0B95-A271-2BE7-528B871A755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8"/>
            <ac:spMk id="22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9"/>
            <ac:spMk id="2" creationId="{EB3B0A7E-345E-0832-5BB7-7564052E72F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9"/>
            <ac:spMk id="3" creationId="{0873FE7E-68E1-EB6C-698C-CD8EF3CAF672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9"/>
            <ac:spMk id="23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0"/>
            <ac:spMk id="2" creationId="{BA58DF84-B2E8-D5F0-BD6C-8E63D043730B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0"/>
            <ac:spMk id="3" creationId="{87894030-DDAD-CFF5-1FFC-C0706BE9E2E7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0"/>
            <ac:spMk id="24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1"/>
            <ac:spMk id="2" creationId="{D2F823D0-034A-E8F1-A644-7E9EFF08F85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1"/>
            <ac:spMk id="3" creationId="{8B05147A-F969-1CDE-E83F-34303B7E1939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1"/>
            <ac:spMk id="254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2"/>
            <ac:spMk id="2" creationId="{2FF7FE70-F4FE-4CF6-6CF9-28F0DBCAB635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2"/>
            <ac:spMk id="3" creationId="{A9C70728-C6E1-3924-6828-5E0DC5C8BBA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2"/>
            <ac:spMk id="261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3"/>
            <ac:spMk id="2" creationId="{3A4081A6-CCFC-301C-B327-C2B867460722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3"/>
            <ac:spMk id="3" creationId="{9295ED18-A814-4E32-CB0F-E538E60E43F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3"/>
            <ac:spMk id="26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4"/>
            <ac:spMk id="2" creationId="{8D11B0B6-A491-29CC-998A-0126053C8F9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4"/>
            <ac:spMk id="3" creationId="{A6459799-DBB3-9DD9-C204-E13E011493E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4"/>
            <ac:spMk id="27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4:03.814" v="22" actId="1076"/>
        <pc:sldMkLst>
          <pc:docMk/>
          <pc:sldMk cId="0" sldId="27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5"/>
            <ac:spMk id="2" creationId="{15D63E49-B943-84B7-B55C-AC89414D71A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5"/>
            <ac:spMk id="3" creationId="{E0E80D14-D1AD-4C74-8489-88CB3A87275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5"/>
            <ac:spMk id="285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CD8C164C-87A1-BB97-066D-0B7815837E4B}" dt="2023-04-10T20:44:03.814" v="22" actId="1076"/>
          <ac:picMkLst>
            <pc:docMk/>
            <pc:sldMk cId="0" sldId="275"/>
            <ac:picMk id="284" creationId="{00000000-0000-0000-0000-000000000000}"/>
          </ac:picMkLst>
        </pc:picChg>
      </pc:sldChg>
      <pc:sldMasterChg chg="del delSldLayout">
        <pc:chgData name="Leonardo Moreira Ropelato" userId="S::leonardo.ropelato@dio.me::a289a7f8-9c5e-44ce-8a70-4fb6bc72822a" providerId="AD" clId="Web-{CD8C164C-87A1-BB97-066D-0B7815837E4B}" dt="2023-04-10T20:41:59.077" v="8"/>
        <pc:sldMasterMkLst>
          <pc:docMk/>
          <pc:sldMasterMk cId="0" sldId="2147483648"/>
        </pc:sldMasterMkLst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add mod addSldLayout modSldLayout">
        <pc:chgData name="Leonardo Moreira Ropelato" userId="S::leonardo.ropelato@dio.me::a289a7f8-9c5e-44ce-8a70-4fb6bc72822a" providerId="AD" clId="Web-{CD8C164C-87A1-BB97-066D-0B7815837E4B}" dt="2023-04-10T20:43:43.470" v="20"/>
        <pc:sldMasterMkLst>
          <pc:docMk/>
          <pc:sldMasterMk cId="671348263" sldId="2147483661"/>
        </pc:sldMasterMkLst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83621079" sldId="214748366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13105325" sldId="2147483663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59170256" sldId="2147483664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186453110" sldId="2147483665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89494797" sldId="2147483666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51810797" sldId="2147483667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4064732990" sldId="2147483668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791379102" sldId="2147483669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542727112" sldId="2147483670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853127826" sldId="2147483671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74421405" sldId="214748367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Venilton Falvo" userId="S::venilton@dio.me::6ad2b4e6-7ce3-4c47-9adb-8f3a2355716d" providerId="AD" clId="Web-{59FC8BF6-E761-4394-81BE-DA2CF32DA88D}"/>
    <pc:docChg chg="modSld">
      <pc:chgData name="Venilton Falvo" userId="S::venilton@dio.me::6ad2b4e6-7ce3-4c47-9adb-8f3a2355716d" providerId="AD" clId="Web-{59FC8BF6-E761-4394-81BE-DA2CF32DA88D}" dt="2023-06-06T15:15:58.654" v="4" actId="20577"/>
      <pc:docMkLst>
        <pc:docMk/>
      </pc:docMkLst>
      <pc:sldChg chg="modSp">
        <pc:chgData name="Venilton Falvo" userId="S::venilton@dio.me::6ad2b4e6-7ce3-4c47-9adb-8f3a2355716d" providerId="AD" clId="Web-{59FC8BF6-E761-4394-81BE-DA2CF32DA88D}" dt="2023-06-06T15:14:38.512" v="3" actId="20577"/>
        <pc:sldMkLst>
          <pc:docMk/>
          <pc:sldMk cId="0" sldId="257"/>
        </pc:sldMkLst>
        <pc:spChg chg="mod">
          <ac:chgData name="Venilton Falvo" userId="S::venilton@dio.me::6ad2b4e6-7ce3-4c47-9adb-8f3a2355716d" providerId="AD" clId="Web-{59FC8BF6-E761-4394-81BE-DA2CF32DA88D}" dt="2023-06-06T15:14:38.512" v="3" actId="20577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Venilton Falvo" userId="S::venilton@dio.me::6ad2b4e6-7ce3-4c47-9adb-8f3a2355716d" providerId="AD" clId="Web-{59FC8BF6-E761-4394-81BE-DA2CF32DA88D}" dt="2023-06-06T15:15:58.654" v="4" actId="20577"/>
        <pc:sldMkLst>
          <pc:docMk/>
          <pc:sldMk cId="0" sldId="274"/>
        </pc:sldMkLst>
        <pc:spChg chg="mod">
          <ac:chgData name="Venilton Falvo" userId="S::venilton@dio.me::6ad2b4e6-7ce3-4c47-9adb-8f3a2355716d" providerId="AD" clId="Web-{59FC8BF6-E761-4394-81BE-DA2CF32DA88D}" dt="2023-06-06T15:15:58.654" v="4" actId="20577"/>
          <ac:spMkLst>
            <pc:docMk/>
            <pc:sldMk cId="0" sldId="274"/>
            <ac:spMk id="2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376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81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697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397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74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98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463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81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272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6286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56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4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hyperlink" Target="https://docs.aws.amazon.com/pt_br/wellarchitected/latest/reliability-pillar/rel_planning_for_recovery_disaster_recovery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Alexsandro Lechner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PT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Arquiteto de Soluções AWS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linkedin.com/in/alexsandrolechner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GB" sz="5000" b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GB" sz="5000" b="1" dirty="0">
                <a:solidFill>
                  <a:srgbClr val="EA4E60"/>
                </a:solidFill>
                <a:latin typeface="Century Gothic"/>
              </a:rPr>
              <a:t> AWS Cloud Foundations </a:t>
            </a:r>
            <a:endParaRPr lang="en-US" sz="5000" b="1" dirty="0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7267946B-816C-7DBD-856A-A6DFF888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DC3995-1D71-2F0E-80F5-9E86BD7EB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73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715608"/>
            <a:ext cx="8016900" cy="342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1800" b="1" i="0" dirty="0">
                <a:solidFill>
                  <a:schemeClr val="tx1"/>
                </a:solidFill>
                <a:effectLst/>
                <a:latin typeface="+mn-lt"/>
              </a:rPr>
              <a:t>4. Recuperação e Teste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Documente e implemente planos detalhados para diferentes cenários de falha, faça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testes regulares. Realize testes de recuperação de backups regularmente para garantir que os dados possam ser restaurados rapidamente e de forma eficaz.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Backup </a:t>
            </a:r>
            <a:r>
              <a:rPr lang="pt-BR" sz="1800" b="0" i="0" dirty="0" err="1">
                <a:solidFill>
                  <a:schemeClr val="tx1"/>
                </a:solidFill>
                <a:effectLst/>
                <a:latin typeface="+mn-lt"/>
              </a:rPr>
              <a:t>Drill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: Conduza exercícios de simulação de desastres para validar a eficácia dos planos de recuperação.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Estratégias de backup e recuperação de dados 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21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715608"/>
            <a:ext cx="8016900" cy="342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1800" b="1" i="0" dirty="0">
                <a:solidFill>
                  <a:schemeClr val="tx1"/>
                </a:solidFill>
                <a:effectLst/>
                <a:latin typeface="+mn-lt"/>
              </a:rPr>
              <a:t>5. Segurança e Conformidade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Criptografia de Dados: Use criptografia em trânsito (TLS) e em repouso (S3 Server-</a:t>
            </a:r>
            <a:r>
              <a:rPr lang="pt-BR" sz="1800" b="0" i="0" dirty="0" err="1">
                <a:solidFill>
                  <a:schemeClr val="tx1"/>
                </a:solidFill>
                <a:effectLst/>
                <a:latin typeface="+mn-lt"/>
              </a:rPr>
              <a:t>Side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pt-BR" sz="1800" b="0" i="0" dirty="0" err="1">
                <a:solidFill>
                  <a:schemeClr val="tx1"/>
                </a:solidFill>
                <a:effectLst/>
                <a:latin typeface="+mn-lt"/>
              </a:rPr>
              <a:t>Encryption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, RDS </a:t>
            </a:r>
            <a:r>
              <a:rPr lang="pt-BR" sz="1800" b="0" i="0" dirty="0" err="1">
                <a:solidFill>
                  <a:schemeClr val="tx1"/>
                </a:solidFill>
                <a:effectLst/>
                <a:latin typeface="+mn-lt"/>
              </a:rPr>
              <a:t>Encryption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) para proteger dados sensíveis.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Controle de Acesso: Configure políticas do IAM para restringir o acesso aos backups apenas para usuários autorizados.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Registros e Auditorias: Utilize AWS </a:t>
            </a:r>
            <a:r>
              <a:rPr lang="pt-BR" sz="1800" b="0" i="0" dirty="0" err="1">
                <a:solidFill>
                  <a:schemeClr val="tx1"/>
                </a:solidFill>
                <a:effectLst/>
                <a:latin typeface="+mn-lt"/>
              </a:rPr>
              <a:t>CloudTrail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 para registrar atividades e garantir conformidade com requisitos regulatórios.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Estratégias de backup e recuperação de dados 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93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715608"/>
            <a:ext cx="8016900" cy="342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1800" b="1" i="0" dirty="0">
                <a:solidFill>
                  <a:schemeClr val="tx1"/>
                </a:solidFill>
                <a:effectLst/>
                <a:latin typeface="+mn-lt"/>
              </a:rPr>
              <a:t>6. Custo e Otimização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1800" i="0" dirty="0">
                <a:solidFill>
                  <a:schemeClr val="tx1"/>
                </a:solidFill>
                <a:effectLst/>
                <a:latin typeface="+mn-lt"/>
              </a:rPr>
              <a:t>Gestão de Custos: Utilize as ferramentas de análise de custo da AWS, como o AWS </a:t>
            </a:r>
            <a:r>
              <a:rPr lang="pt-BR" sz="1800" i="0" dirty="0" err="1">
                <a:solidFill>
                  <a:schemeClr val="tx1"/>
                </a:solidFill>
                <a:effectLst/>
                <a:latin typeface="+mn-lt"/>
              </a:rPr>
              <a:t>Cost</a:t>
            </a:r>
            <a:r>
              <a:rPr lang="pt-BR" sz="1800" i="0" dirty="0">
                <a:solidFill>
                  <a:schemeClr val="tx1"/>
                </a:solidFill>
                <a:effectLst/>
                <a:latin typeface="+mn-lt"/>
              </a:rPr>
              <a:t> Explorer, para monitorar e otimizar os gastos com backup.</a:t>
            </a:r>
            <a:br>
              <a:rPr lang="pt-BR" sz="180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BR" sz="1800" i="0" dirty="0">
                <a:solidFill>
                  <a:schemeClr val="tx1"/>
                </a:solidFill>
                <a:effectLst/>
                <a:latin typeface="+mn-lt"/>
              </a:rPr>
              <a:t>Gerencie o Ciclo de vida através de políticas movendo os dados entre diferentes classes de armazenamento. Afine o seu custo até caber em seu bolso!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Estratégias de backup e recuperação de dados 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19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Estratégias de backup e recuperação de dados 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1026" name="Picture 2" descr="Gráfico mostrando a escolha de uma estratégia de DR com base no RTO e no custo">
            <a:extLst>
              <a:ext uri="{FF2B5EF4-FFF2-40B4-BE49-F238E27FC236}">
                <a16:creationId xmlns:a16="http://schemas.microsoft.com/office/drawing/2014/main" id="{005731CB-FCC3-6D0E-A54A-67A440D3E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27" y="1715609"/>
            <a:ext cx="6447112" cy="342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785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Estratégias de backup e recuperação de dados 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050" name="Picture 2" descr="Diagrama mostrando uma arquitetura de backup e restauração">
            <a:extLst>
              <a:ext uri="{FF2B5EF4-FFF2-40B4-BE49-F238E27FC236}">
                <a16:creationId xmlns:a16="http://schemas.microsoft.com/office/drawing/2014/main" id="{A1CBA9EC-0CBE-EEC0-5982-BBC263A187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5" b="4336"/>
          <a:stretch/>
        </p:blipFill>
        <p:spPr bwMode="auto">
          <a:xfrm>
            <a:off x="565525" y="1979195"/>
            <a:ext cx="6843963" cy="316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88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Estratégias de backup e recuperação de dados 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TextBox 3">
            <a:hlinkClick r:id="rId4"/>
            <a:extLst>
              <a:ext uri="{FF2B5EF4-FFF2-40B4-BE49-F238E27FC236}">
                <a16:creationId xmlns:a16="http://schemas.microsoft.com/office/drawing/2014/main" id="{B579857E-B618-3963-308F-CB226924FA1E}"/>
              </a:ext>
            </a:extLst>
          </p:cNvPr>
          <p:cNvSpPr txBox="1"/>
          <p:nvPr/>
        </p:nvSpPr>
        <p:spPr>
          <a:xfrm>
            <a:off x="565525" y="4692735"/>
            <a:ext cx="753176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/>
              <a:t>https://docs.aws.amazon.com/pt_br/wellarchitected/latest/reliability-pillar/rel_planning_for_recovery_disaster_recovery.html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B09360-507B-CA56-AA21-78DC02650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707" y="1889099"/>
            <a:ext cx="5113421" cy="2452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880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Programático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Módulo 5: Banco de Dados na AWS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RDS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DynamoDB</a:t>
            </a:r>
            <a:endParaRPr lang="pt-BR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Estratégia de Backup e Recuperação de Dados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2400"/>
              <a:defRPr sz="2400">
                <a:solidFill>
                  <a:srgbClr val="A5A5A5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pt-BR" dirty="0"/>
              <a:t>Estratégias de backup e recuperação de dados </a:t>
            </a:r>
            <a:endParaRPr lang="en-US" dirty="0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Banco de Dados na AWS</a:t>
            </a:r>
            <a:br>
              <a:rPr lang="pt-PT" sz="4000" b="1" dirty="0">
                <a:solidFill>
                  <a:srgbClr val="EA4E60"/>
                </a:solidFill>
                <a:latin typeface="Century Gothic"/>
              </a:rPr>
            </a:br>
            <a:endParaRPr lang="pt-BR" sz="4000" b="1" dirty="0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715608"/>
            <a:ext cx="8016900" cy="342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PT" sz="1800" b="1" i="0" dirty="0">
                <a:solidFill>
                  <a:schemeClr val="tx1"/>
                </a:solidFill>
                <a:effectLst/>
                <a:latin typeface="+mn-lt"/>
              </a:rPr>
              <a:t>Backup de Dados</a:t>
            </a:r>
            <a:br>
              <a:rPr lang="pt-PT" sz="18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PT" sz="1800" b="0" i="0" dirty="0">
                <a:solidFill>
                  <a:schemeClr val="tx1"/>
                </a:solidFill>
                <a:effectLst/>
                <a:latin typeface="+mn-lt"/>
              </a:rPr>
              <a:t>Primeiramente temos que entender o que vem a ser Backup de Dados?</a:t>
            </a:r>
            <a:br>
              <a:rPr lang="pt-PT" sz="18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Um backup de dados é uma cópia dos dados do sistema, da configuração ou de aplicativos que é armazenada separadamente do original. </a:t>
            </a:r>
            <a:b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</a:br>
            <a:b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As vezes por conta de imprevistos como desastres naturais, erros humanos, eventos de segurança ou falhas no sistema. </a:t>
            </a:r>
            <a:b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O backup de dados é uma função essencial de proteção </a:t>
            </a:r>
            <a:b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de dados para diminuir o risco de perda total ou parcial </a:t>
            </a:r>
            <a:b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de dados no caso de eventos inesperados. </a:t>
            </a:r>
            <a:endParaRPr lang="pt-BR" sz="1800" b="0" i="0" u="none" strike="noStrike" cap="none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Estratégias de backup e recuperação de dados 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715608"/>
            <a:ext cx="8016900" cy="342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1800" b="1" i="0" dirty="0">
                <a:solidFill>
                  <a:schemeClr val="tx1"/>
                </a:solidFill>
                <a:effectLst/>
                <a:latin typeface="+mn-lt"/>
              </a:rPr>
              <a:t>Por que o backup de dados é importante?</a:t>
            </a:r>
            <a:br>
              <a:rPr lang="pt-PT" sz="18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O backup de dados é crucial porque sistemas podem falhar, e falhas no sistema, embora raras, são possíveis. O backup envolve copiar dados organizacionais para restauração em caso de falhas, incluindo um plano de recuperação de desastres.</a:t>
            </a:r>
            <a:b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Concluindo, é essencial para prevenir perda de dados, garantir a continuidade dos negócios, reduzir custos, cumprir contratos, manter históricos de versões e atender a requisitos de conformidade e auditoria.</a:t>
            </a:r>
            <a:endParaRPr lang="pt-BR" sz="1800" b="0" i="0" u="none" strike="noStrike" cap="none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Estratégias de backup e recuperação de dados 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3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53493" y="1655448"/>
            <a:ext cx="8016900" cy="342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1800" b="1" dirty="0">
                <a:solidFill>
                  <a:schemeClr val="tx1"/>
                </a:solidFill>
                <a:latin typeface="+mn-lt"/>
              </a:rPr>
              <a:t>Definindo a estratégia</a:t>
            </a:r>
            <a:br>
              <a:rPr lang="pt-PT" sz="18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Uma estratégia de backup de dados envolve várias etapas para garantir a segurança, disponibilidade e recuperação dos dados. </a:t>
            </a:r>
            <a:b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</a:br>
            <a:b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BR" sz="1800" b="1" i="0" dirty="0">
                <a:solidFill>
                  <a:schemeClr val="tx1"/>
                </a:solidFill>
                <a:effectLst/>
                <a:latin typeface="+mn-lt"/>
              </a:rPr>
              <a:t>1. Avaliação e Planejamento</a:t>
            </a:r>
            <a:b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Identificar dados </a:t>
            </a:r>
            <a:r>
              <a:rPr lang="pt-BR" sz="1800" dirty="0">
                <a:solidFill>
                  <a:schemeClr val="tx1"/>
                </a:solidFill>
                <a:latin typeface="+mn-lt"/>
              </a:rPr>
              <a:t>c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ríticos: determine quais dados são críticos e</a:t>
            </a:r>
            <a:b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precisam ser protegidos.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Definição de RPO e RTO: Estabeleça os Objetivos de </a:t>
            </a:r>
            <a:b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Ponto de Recuperação (RPO) e Objetivos de Tempo </a:t>
            </a:r>
            <a:b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de Recuperação (RTO) para cada conjunto de dados.</a:t>
            </a:r>
            <a:endParaRPr lang="pt-BR" sz="1800" b="0" i="0" u="none" strike="noStrike" cap="none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Estratégias de backup e recuperação de dados 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0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715608"/>
            <a:ext cx="8016900" cy="342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O RPO tem a ver com dados e arquivos e a margem que </a:t>
            </a:r>
            <a:r>
              <a:rPr lang="pt-BR" sz="1800" b="1" i="0" dirty="0">
                <a:solidFill>
                  <a:schemeClr val="tx1"/>
                </a:solidFill>
                <a:effectLst/>
                <a:latin typeface="+mn-lt"/>
              </a:rPr>
              <a:t>pode ser perdida 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entre os ciclos de backup realizados diariamente, semanalmente, mensalmente.</a:t>
            </a:r>
            <a:b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O RTO é ligado ao </a:t>
            </a:r>
            <a:r>
              <a:rPr lang="pt-BR" sz="1800" b="1" i="0" dirty="0">
                <a:solidFill>
                  <a:schemeClr val="tx1"/>
                </a:solidFill>
                <a:effectLst/>
                <a:latin typeface="+mn-lt"/>
              </a:rPr>
              <a:t>limite de tempo que o sistema 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como um todo, de forma mais abrangente, </a:t>
            </a:r>
            <a:r>
              <a:rPr lang="pt-BR" sz="1800" b="1" i="0" dirty="0">
                <a:solidFill>
                  <a:schemeClr val="tx1"/>
                </a:solidFill>
                <a:effectLst/>
                <a:latin typeface="+mn-lt"/>
              </a:rPr>
              <a:t>pode ficar parado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 antes que tudo volte a funcionar adequadamente.</a:t>
            </a:r>
            <a:b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</a:br>
            <a:b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BR" sz="1800" b="1" i="0" dirty="0">
                <a:solidFill>
                  <a:schemeClr val="tx1"/>
                </a:solidFill>
                <a:effectLst/>
                <a:latin typeface="+mn-lt"/>
              </a:rPr>
              <a:t>2. Seleção de Serviços AWS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Podemos utilizar o </a:t>
            </a:r>
            <a:r>
              <a:rPr lang="pt-BR" sz="1800" b="0" i="0" dirty="0" err="1">
                <a:solidFill>
                  <a:schemeClr val="tx1"/>
                </a:solidFill>
                <a:effectLst/>
                <a:latin typeface="+mn-lt"/>
              </a:rPr>
              <a:t>Amazon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 S3 para armazenar backups. </a:t>
            </a:r>
            <a:br>
              <a:rPr lang="pt-BR" sz="1800" dirty="0">
                <a:solidFill>
                  <a:schemeClr val="tx1"/>
                </a:solidFill>
                <a:latin typeface="+mn-lt"/>
              </a:rPr>
            </a:br>
            <a:r>
              <a:rPr lang="pt-BR" sz="1800" dirty="0">
                <a:solidFill>
                  <a:schemeClr val="tx1"/>
                </a:solidFill>
                <a:latin typeface="+mn-lt"/>
              </a:rPr>
              <a:t>Temos também o 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AWS Backup para gerenciar e automatizar</a:t>
            </a:r>
            <a:b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os backups dos nossos serviços na AWS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endParaRPr lang="pt-BR" sz="1800" b="0" i="0" dirty="0">
              <a:solidFill>
                <a:schemeClr val="tx1"/>
              </a:solidFill>
              <a:effectLst/>
              <a:latin typeface="+mn-lt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1800" b="0" i="0" dirty="0" err="1">
                <a:solidFill>
                  <a:schemeClr val="tx1"/>
                </a:solidFill>
                <a:effectLst/>
                <a:latin typeface="+mn-lt"/>
              </a:rPr>
              <a:t>Amazon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 RDS </a:t>
            </a:r>
            <a:r>
              <a:rPr lang="pt-BR" sz="1800" b="0" i="0" dirty="0" err="1">
                <a:solidFill>
                  <a:schemeClr val="tx1"/>
                </a:solidFill>
                <a:effectLst/>
                <a:latin typeface="+mn-lt"/>
              </a:rPr>
              <a:t>Automated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 Backups e Snapshots: Configure backups automatizados para bancos de dados RDS e utilize snapshots para backups manuais e restauração pontual.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1800" b="0" i="0" dirty="0" err="1">
                <a:solidFill>
                  <a:schemeClr val="tx1"/>
                </a:solidFill>
                <a:effectLst/>
                <a:latin typeface="+mn-lt"/>
              </a:rPr>
              <a:t>Amazon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pt-BR" sz="1800" b="0" i="0" dirty="0" err="1">
                <a:solidFill>
                  <a:schemeClr val="tx1"/>
                </a:solidFill>
                <a:effectLst/>
                <a:latin typeface="+mn-lt"/>
              </a:rPr>
              <a:t>DynamoDB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pt-BR" sz="1800" b="0" i="0" dirty="0" err="1">
                <a:solidFill>
                  <a:schemeClr val="tx1"/>
                </a:solidFill>
                <a:effectLst/>
                <a:latin typeface="+mn-lt"/>
              </a:rPr>
              <a:t>On-Demand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 Backup: Utilize backups sob demanda e contínuos (PITR) para tabelas do </a:t>
            </a:r>
            <a:r>
              <a:rPr lang="pt-BR" sz="1800" b="0" i="0" dirty="0" err="1">
                <a:solidFill>
                  <a:schemeClr val="tx1"/>
                </a:solidFill>
                <a:effectLst/>
                <a:latin typeface="+mn-lt"/>
              </a:rPr>
              <a:t>DynamoDB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.</a:t>
            </a:r>
            <a:endParaRPr lang="pt-BR" sz="1800" b="0" i="0" u="none" strike="noStrike" cap="none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Estratégias de backup e recuperação de dados 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79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715608"/>
            <a:ext cx="8016900" cy="342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1800" b="1" i="0" dirty="0">
                <a:solidFill>
                  <a:schemeClr val="tx1"/>
                </a:solidFill>
                <a:effectLst/>
                <a:latin typeface="+mn-lt"/>
              </a:rPr>
              <a:t>3. Implementação da Estratégia de Backup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Backups Regulares: configurar backups automáticos diários para dados críticos e backups incrementais para otimizar o uso de armazenamento e tempo.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Cópias de Segurança em Múltiplas Regiões: Para maior resiliência, armazene cópias de segurança em várias regiões AWS usando a replicação entre regiões do S3.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Automação e Monitoramento: Use AWS Lambda </a:t>
            </a:r>
            <a:b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e AWS </a:t>
            </a:r>
            <a:r>
              <a:rPr lang="pt-BR" sz="1800" b="0" i="0" dirty="0" err="1">
                <a:solidFill>
                  <a:schemeClr val="tx1"/>
                </a:solidFill>
                <a:effectLst/>
                <a:latin typeface="+mn-lt"/>
              </a:rPr>
              <a:t>CloudWatch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 para automatizar backups e monitorar </a:t>
            </a:r>
            <a:b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a integridade e o status dos backups.</a:t>
            </a:r>
            <a:endParaRPr lang="pt-BR" sz="1800" b="0" i="0" u="none" strike="noStrike" cap="none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Estratégias de backup e recuperação de dados 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67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715608"/>
            <a:ext cx="8016900" cy="342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1800" b="0" i="0" dirty="0" err="1">
                <a:solidFill>
                  <a:schemeClr val="tx1"/>
                </a:solidFill>
                <a:effectLst/>
                <a:latin typeface="+mn-lt"/>
              </a:rPr>
              <a:t>Amazon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 RDS </a:t>
            </a:r>
            <a:r>
              <a:rPr lang="pt-BR" sz="1800" b="0" i="0" dirty="0" err="1">
                <a:solidFill>
                  <a:schemeClr val="tx1"/>
                </a:solidFill>
                <a:effectLst/>
                <a:latin typeface="+mn-lt"/>
              </a:rPr>
              <a:t>Automated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 Backups e Snapshots: Configure backups automatizados para bancos de dados RDS e utilize snapshots para backups manuais e restauração pontual.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1800" b="0" i="0" dirty="0" err="1">
                <a:solidFill>
                  <a:schemeClr val="tx1"/>
                </a:solidFill>
                <a:effectLst/>
                <a:latin typeface="+mn-lt"/>
              </a:rPr>
              <a:t>Amazon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pt-BR" sz="1800" b="0" i="0" dirty="0" err="1">
                <a:solidFill>
                  <a:schemeClr val="tx1"/>
                </a:solidFill>
                <a:effectLst/>
                <a:latin typeface="+mn-lt"/>
              </a:rPr>
              <a:t>DynamoDB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pt-BR" sz="1800" b="0" i="0" dirty="0" err="1">
                <a:solidFill>
                  <a:schemeClr val="tx1"/>
                </a:solidFill>
                <a:effectLst/>
                <a:latin typeface="+mn-lt"/>
              </a:rPr>
              <a:t>On-Demand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 Backup: Utilize backups sob demanda e contínuos (PITR) para tabelas do </a:t>
            </a:r>
            <a:r>
              <a:rPr lang="pt-BR" sz="1800" b="0" i="0" dirty="0" err="1">
                <a:solidFill>
                  <a:schemeClr val="tx1"/>
                </a:solidFill>
                <a:effectLst/>
                <a:latin typeface="+mn-lt"/>
              </a:rPr>
              <a:t>DynamoDB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+mn-lt"/>
              </a:rPr>
              <a:t>.</a:t>
            </a:r>
            <a:endParaRPr lang="pt-BR" sz="1800" b="0" i="0" u="none" strike="noStrike" cap="none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Estratégias de backup e recuperação de dados 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4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9" ma:contentTypeDescription="Create a new document." ma:contentTypeScope="" ma:versionID="77f8996f9bdabf2b971da8397017ba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ed0db6c614d40795390d04a2c7e066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7B96EC7-0B27-4418-A0DB-9D8EBC75A851}"/>
</file>

<file path=docMetadata/LabelInfo.xml><?xml version="1.0" encoding="utf-8"?>
<clbl:labelList xmlns:clbl="http://schemas.microsoft.com/office/2020/mipLabelMetadata">
  <clbl:label id="{92a935a9-30ee-4873-9406-f67c8a0f1e1c}" enabled="1" method="Standard" siteId="{9e87f26e-cb05-4d5b-b441-b7e4e9da15a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990</Words>
  <Application>Microsoft Office PowerPoint</Application>
  <PresentationFormat>Apresentação na tela (16:9)</PresentationFormat>
  <Paragraphs>65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Calibri Light</vt:lpstr>
      <vt:lpstr>Calibri</vt:lpstr>
      <vt:lpstr>Century Gothic</vt:lpstr>
      <vt:lpstr>Arial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Alexsandro Lechner</cp:lastModifiedBy>
  <cp:revision>126</cp:revision>
  <dcterms:modified xsi:type="dcterms:W3CDTF">2024-06-26T02:51:30Z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