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276" r:id="rId5"/>
    <p:sldId id="305" r:id="rId6"/>
    <p:sldId id="265" r:id="rId7"/>
    <p:sldId id="306" r:id="rId8"/>
    <p:sldId id="311" r:id="rId9"/>
    <p:sldId id="312" r:id="rId10"/>
    <p:sldId id="313" r:id="rId11"/>
    <p:sldId id="308" r:id="rId12"/>
    <p:sldId id="309" r:id="rId13"/>
    <p:sldId id="310" r:id="rId14"/>
    <p:sldId id="315" r:id="rId15"/>
    <p:sldId id="316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2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46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16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5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40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36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67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1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52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O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Elastic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possui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4 tipos de balanceadores de carga que podemos utilizar: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Gateway Load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b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</a:b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Descrição: Combina funções de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load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balancing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com serviços de segurança de rede, como firewalls e detecção de intrusões, em uma única solução.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     Uso Ideal: Ideal para distribuir tráfego e adicionar funcionalidades de segurança a aplicativos, simplificando a arquitetura de segurança da rede.</a:t>
            </a:r>
            <a:endParaRPr lang="es-ES" sz="2400" dirty="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O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Elastic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possui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4 tipos de balanceadores de carga que podemos utilizar: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Classic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b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</a:b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Descrição: Um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load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legado que distribui tráfego HTTP/HTTPS e TCP entre instâncias EC2.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     Uso Ideal: Adequado para aplicativos que foram desenvolvidos antes dos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ALBs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NLBs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atuais.</a:t>
            </a:r>
            <a:endParaRPr lang="es-ES" sz="2400" dirty="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Onde e como aplicar o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: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Podemos melhorar a escalabilidade da rede de nuvem híbrida com a alta disponibilidade e escalabilidade oferecidas pelo Classic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Podemos equilibrar os recursos da AWS e locais usando também um único balanceador de carga.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4: Redes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 53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pt-BR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Balancer</a:t>
            </a:r>
            <a:r>
              <a:rPr lang="pt-BR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(EBL)</a:t>
            </a:r>
            <a:endParaRPr lang="pt-B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Elastic</a:t>
            </a:r>
            <a:r>
              <a:rPr lang="pt-BR" dirty="0"/>
              <a:t> </a:t>
            </a:r>
            <a:r>
              <a:rPr lang="pt-BR" dirty="0" err="1"/>
              <a:t>Load</a:t>
            </a:r>
            <a:r>
              <a:rPr lang="pt-BR" dirty="0"/>
              <a:t> </a:t>
            </a:r>
            <a:r>
              <a:rPr lang="pt-BR" dirty="0" err="1"/>
              <a:t>Balancer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Redes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Elastic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Load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Balancer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é um serviço que trabalha com a distribuição de carga 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de forma eficiente e automática para um grupo de servidores de uma maneira que aumenta a velocidade e o desempenho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75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Onde aplicar e em quais cenários podemos utilizar: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00D649-5BCA-9B12-2FD8-345479B2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9" y="2477038"/>
            <a:ext cx="5295432" cy="20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75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Onde aplicar e em quais cenários podemos utilizar: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C7D3D-34BC-92DE-77D0-922D27FD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31" y="2239200"/>
            <a:ext cx="5326769" cy="26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75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Onde aplicar e em quais cenários podemos utilizar: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480341-280F-1322-1102-80C0ED87C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86" y="2185511"/>
            <a:ext cx="5361714" cy="23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O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Elastic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possui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4 tipos de balanceadores de carga que podemos utilizar: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Application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: </a:t>
            </a:r>
            <a:b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</a:b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Descrição: Gerencia o tráfego de aplicação HTTP/HTTPS, distribuindo solicitações com base em regras, como caminhos de URL e cabeçalhos.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     Uso Ideal: Ideal para balancear o tráfego de aplicativos web que precisam de roteamento avançado e suporte a </a:t>
            </a:r>
            <a:r>
              <a:rPr lang="pt-BR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WebSockets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.</a:t>
            </a:r>
            <a:endParaRPr lang="es-ES" sz="2000" dirty="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O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Elastic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Load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possui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4 tipos de balanceadores de carga que podemos utilizar: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Network Load </a:t>
            </a:r>
            <a:r>
              <a:rPr lang="es-ES" sz="2000" dirty="0" err="1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Balancer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</a:t>
            </a:r>
            <a:br>
              <a:rPr lang="es-ES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</a:b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Descrição: Gerencia o tráfego TCP/UDP a nível de rede, fornecendo baixa latência e alta taxa de transferência.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</a:rPr>
              <a:t>     Uso Ideal: Perfeito para balancear o tráfego de aplicativos que exigem alta performance e baixa latência, como serviços financeiros e jogos online.</a:t>
            </a:r>
            <a:endParaRPr lang="es-ES" sz="2000" dirty="0">
              <a:solidFill>
                <a:schemeClr val="tx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Elastic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Load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Balancer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A48219-BF1E-49A5-9E1A-1F9B8973C4D6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546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Calibri</vt:lpstr>
      <vt:lpstr>Arial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124</cp:revision>
  <dcterms:modified xsi:type="dcterms:W3CDTF">2024-05-21T12:55:36Z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