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1"/>
  </p:notesMasterIdLst>
  <p:sldIdLst>
    <p:sldId id="276" r:id="rId5"/>
    <p:sldId id="305" r:id="rId6"/>
    <p:sldId id="265" r:id="rId7"/>
    <p:sldId id="306" r:id="rId8"/>
    <p:sldId id="266" r:id="rId9"/>
    <p:sldId id="307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74" y="126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65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80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4: Redes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 53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Balancer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(EBL)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Group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Redes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 Amazon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Route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53 é um serviço que faz a conversão do DNS (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Domain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Name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Service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)  para endereços IP. Além disso ele possui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caracteristicas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importantes para a trabalharmos com o fluxo de rede, como por exemplo a resolução de </a:t>
            </a:r>
            <a:b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nomes DNS para o nosso IP interno na AWS </a:t>
            </a:r>
            <a:b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e a Resolução de tráfego.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Route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 53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Route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 53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15F0A09-32FD-B44F-B2D3-F6A6FB57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3" y="1481050"/>
            <a:ext cx="60102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Route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 53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D72EB2-CA91-F624-87D5-15AC5959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5" y="1481050"/>
            <a:ext cx="70199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8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D37B72-A84C-4439-8CB3-0B0DA03239FC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196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Calibri Light</vt:lpstr>
      <vt:lpstr>Calibri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115</cp:revision>
  <dcterms:modified xsi:type="dcterms:W3CDTF">2024-05-01T23:47:27Z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