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276" r:id="rId5"/>
    <p:sldId id="305" r:id="rId6"/>
    <p:sldId id="265" r:id="rId7"/>
    <p:sldId id="266" r:id="rId8"/>
    <p:sldId id="306" r:id="rId9"/>
    <p:sldId id="307" r:id="rId10"/>
    <p:sldId id="308" r:id="rId11"/>
    <p:sldId id="309" r:id="rId12"/>
    <p:sldId id="310" r:id="rId13"/>
    <p:sldId id="313" r:id="rId14"/>
    <p:sldId id="311" r:id="rId15"/>
    <p:sldId id="314" r:id="rId16"/>
    <p:sldId id="312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877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40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06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8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29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3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35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42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05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36EA4B-4399-7BD5-9B7F-8C785512A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5" y="1263316"/>
            <a:ext cx="4381885" cy="391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89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EA377A20-ADFA-9254-9037-FC91F5446A36}"/>
              </a:ext>
            </a:extLst>
          </p:cNvPr>
          <p:cNvSpPr txBox="1"/>
          <p:nvPr/>
        </p:nvSpPr>
        <p:spPr>
          <a:xfrm>
            <a:off x="593774" y="1160073"/>
            <a:ext cx="8016900" cy="64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Tornar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Público: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49524-7023-F3EE-A05D-20ADE20F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96" y="2210493"/>
            <a:ext cx="6257829" cy="29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FCBBDD-EF02-2F3D-8D8D-2881FCD4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9" y="1058800"/>
            <a:ext cx="7483642" cy="40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80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059B321-32AA-4920-B73C-E1055B262A1E}"/>
              </a:ext>
            </a:extLst>
          </p:cNvPr>
          <p:cNvSpPr txBox="1"/>
          <p:nvPr/>
        </p:nvSpPr>
        <p:spPr>
          <a:xfrm>
            <a:off x="593774" y="1160073"/>
            <a:ext cx="8016900" cy="64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Aplicando políticas de acesso aos recursos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2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6: Serviços de Armazenamento e CDN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CloudFront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S3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Serviços de Armazenamento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e CDN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Amazon S3 é um serviços de armazenamento de objetos em nuvem oferecidos pela AWS. 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é ideal para armazenar, organizar e 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recuperar grandes volumes de dados 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forma segura e escalável.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do S3: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de Objetos: Cada objeto é armazenado em um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São contêineres para objetos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podemos armazenar no S3. Cada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um nome globalmente único.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0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do S3: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 Classes de Armazenamento: O S3 tem diferentes classes de armazenamento para otimizar custos e o desempenho.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Possui o S3 Standard, S3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Intelligent-Tiering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S3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entre outras classes.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5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do S3: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Durabilidade e garantia: Foi projetado para fornecer 99,999999999% de durabilidade e 99,99% de disponibilidade dos objetos.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Segurança: Criptografia de dados em repouso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em trânsito, controle de acesso granular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políticas e a lista de Controle de Acesso.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56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Políticas de Acesso no S3: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as políticas do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S3 podemos proteger o acesso aos objetos dos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com isso conseguimos criar regras de acesso exclusivas.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 reduz o risco de exposição indesejada e permite que apenas entidades autorizadas acessem os dados.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10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Através do IAM 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Identity and Access Management),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conseguimos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buckets.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Através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um Json com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chave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valor,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conseguimos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acessos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79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9BE9BD-C1F5-4F7A-971E-379CB9519E7B}"/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430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 Light</vt:lpstr>
      <vt:lpstr>Calibri</vt:lpstr>
      <vt:lpstr>Arial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127</cp:revision>
  <dcterms:modified xsi:type="dcterms:W3CDTF">2024-05-28T20:57:39Z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