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0" y="120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298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274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34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7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3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03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14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2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34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4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i="0" dirty="0">
                <a:solidFill>
                  <a:srgbClr val="0070C0"/>
                </a:solidFill>
                <a:effectLst/>
                <a:latin typeface="+mn-lt"/>
              </a:rPr>
              <a:t>3. Microsoft SQL Server:</a:t>
            </a:r>
            <a:r>
              <a:rPr lang="en-US" sz="20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para SQL Server facilita a configuração,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a operação e o dimensionamento do SQL Server na nuvem.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Como 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for SQL Server fornece acesso direto aos recursos nativos do SQL Server, os aplicativos e ferramentas devem funcionar sem nenhuma alteração.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0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4. MySQL: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O MySQL é um sistema de gerenciamento de banco de dados relacional (RDBMS) de código aberto usado por um grande número de aplicativos baseados na Web.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para o MySQL lhe dá acesso aos recursos de um mecanismo de banco de dados MySQL, os aplicativos e as ferramentas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que você já usa hoje com seus bancos de dados existentes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podem ser usados com 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sem nenhuma alteração.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7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5. PostgreSQL: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O PostgreSQL é um poderoso sistema de banco de dados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objeto-relacional de código aberto, com ênfase na extensibilidade e na conformidade com os padrões.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O PostgreSQL possui recursos sofisticados e executa procedimentos armazenados em mais de uma dúzia de linguagens de programação,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incluindo Java, Perl, Python, Ruby,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Tcl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, C/C++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 seu próprio PL/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pgSQL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,  que é semelhante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ao PL/SQL da Oracle.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60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6. 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+mn-lt"/>
              </a:rPr>
              <a:t>MariaDB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: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MariaDB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é um mecanismo de banco de dados compatível com o MySQL, que é uma bifurcação do MySQL e está sendo desenvolvido pelos desenvolvedores originais do MySQL. 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facilita a configuração, a operação e o dimensionamento das implantações do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MariaDB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na nuvem.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115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6F222D-D25B-04B3-0979-F3955B05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81" y="1644701"/>
            <a:ext cx="6667500" cy="3105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7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RDS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Banco de Dados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O que é Amazon RDS?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Amazon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Relational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Database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PT" sz="2000" b="0" i="0" dirty="0" err="1">
                <a:solidFill>
                  <a:schemeClr val="tx1"/>
                </a:solidFill>
                <a:effectLst/>
                <a:latin typeface="+mn-lt"/>
              </a:rPr>
              <a:t>Service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  <a:t>, ou Amazon RDS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é um serviço de banco de dados relacional de fácil gerenciamento. 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Simples de ser configurado e que permite operar e escalar 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de acordo com a demanda.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Permite criar um novo banco de dados em minutos </a:t>
            </a:r>
            <a:br>
              <a:rPr lang="pt-BR" sz="2000" dirty="0">
                <a:solidFill>
                  <a:schemeClr val="tx1"/>
                </a:solidFill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oferecendo flexibilidade para personalizar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bancos de dados para atender às suas necessidades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80515" y="1481050"/>
            <a:ext cx="3609433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Benefícios do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Fácil de Gerenciar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Automação de Tarefas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Rápida Implantação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Desempenho Otimizado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Flexibilidade e Customização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Gerenciamento de Custos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28A7E4C1-E68B-F016-8BE8-5B695150F970}"/>
              </a:ext>
            </a:extLst>
          </p:cNvPr>
          <p:cNvSpPr txBox="1"/>
          <p:nvPr/>
        </p:nvSpPr>
        <p:spPr>
          <a:xfrm>
            <a:off x="3918284" y="1481050"/>
            <a:ext cx="3609433" cy="208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Pontos Negativos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Custos Variáveis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BR" sz="200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Complexidade em </a:t>
            </a:r>
            <a:r>
              <a:rPr lang="pt-BR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cenários Avançados</a:t>
            </a: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38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Cases do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Aplicativos 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Web e móveis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O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 RDS oferece uma solução de banco de dados escalável e segura para aplicativos da Web e móveis, o que o torna a escolha perfeita para empresas que desejam lançar aplicativos de forma rápida e eficaz.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Aplicativos 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empresariais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 O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 RDS é a melhor opção 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para empresas que precisam instalar aplicativos de grande 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porte na nuvem, pois oferece uma solução de banco de dados</a:t>
            </a:r>
            <a:b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b="0" i="0" dirty="0">
                <a:solidFill>
                  <a:schemeClr val="tx1"/>
                </a:solidFill>
                <a:effectLst/>
                <a:latin typeface="+mn-lt"/>
              </a:rPr>
              <a:t>versátil e escalável para esses tipos de aplicativos.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B6F222D-D25B-04B3-0979-F3955B05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67" y="1772222"/>
            <a:ext cx="4856814" cy="22618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9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1. 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+mn-lt"/>
              </a:rPr>
              <a:t>Amazon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 Aurora: 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Aurora é um mecanismo de banco de dados relacional compatível com MySQL e PostgreSQL que combina a velocidade e a disponibilidade dos bancos de dados comerciais com a simplicidade e a economia dos bancos de dados de código aberto. Oferecendo um desempenho até cinco vezes melhor do que o MySQL, com a segurança, a disponibilidade e a confiabilidade de um banco de dados comercial a um décimo do custo.</a:t>
            </a:r>
          </a:p>
        </p:txBody>
      </p:sp>
    </p:spTree>
    <p:extLst>
      <p:ext uri="{BB962C8B-B14F-4D97-AF65-F5344CB8AC3E}">
        <p14:creationId xmlns:p14="http://schemas.microsoft.com/office/powerpoint/2010/main" val="1498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RDS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73ED4CD-0D0C-F531-6FB5-BE998610047F}"/>
              </a:ext>
            </a:extLst>
          </p:cNvPr>
          <p:cNvSpPr txBox="1"/>
          <p:nvPr/>
        </p:nvSpPr>
        <p:spPr>
          <a:xfrm>
            <a:off x="180515" y="1481050"/>
            <a:ext cx="8924969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1" i="0" dirty="0">
                <a:solidFill>
                  <a:schemeClr val="tx1"/>
                </a:solidFill>
                <a:effectLst/>
                <a:latin typeface="+mn-lt"/>
              </a:rPr>
              <a:t>Tipos Amazon RDS</a:t>
            </a:r>
            <a:endParaRPr lang="pt-PT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b="1" i="0" dirty="0">
                <a:solidFill>
                  <a:srgbClr val="0070C0"/>
                </a:solidFill>
                <a:effectLst/>
                <a:latin typeface="+mn-lt"/>
              </a:rPr>
              <a:t>2. Oracle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: O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RDS permite que você implante várias edições do Oracle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Database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em minutos.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Você pode trazer as licenças Oracle existentes ou pagar pelo uso da licença por hora. O RDS permite que você se concentre no desenvolvimento de aplicativos, gerenciando tarefas complexas de administração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de banco de dados, incluindo provisionamento, backups,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aplicação de patches, monitoramento </a:t>
            </a:r>
            <a:br>
              <a:rPr lang="pt-BR" sz="20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 dimensionamento de hardware.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53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393142-77C7-44C1-B1D6-4E9060F44681}"/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817</Words>
  <Application>Microsoft Office PowerPoint</Application>
  <PresentationFormat>Apresentação na tela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118</cp:revision>
  <dcterms:modified xsi:type="dcterms:W3CDTF">2024-06-17T16:00:46Z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