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9"/>
  </p:notesMasterIdLst>
  <p:sldIdLst>
    <p:sldId id="276" r:id="rId5"/>
    <p:sldId id="305" r:id="rId6"/>
    <p:sldId id="265" r:id="rId7"/>
    <p:sldId id="266" r:id="rId8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>
        <p:guide pos="4694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46" Type="http://schemas.microsoft.com/office/2015/10/relationships/revisionInfo" Target="revisionInfo.xml"/><Relationship Id="rId2" Type="http://schemas.openxmlformats.org/officeDocument/2006/relationships/customXml" Target="../customXml/item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40" Type="http://customschemas.google.com/relationships/presentationmetadata" Target="metadata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font" Target="fonts/font1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Foundations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734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3: Criando os nossos recursos (Hands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Criando o nosso </a:t>
            </a:r>
            <a:r>
              <a:rPr lang="pt-BR" sz="20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EC2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Criando o nosso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S3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Criando o nosso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Amazon</a:t>
            </a:r>
            <a: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Lambda </a:t>
            </a:r>
            <a:r>
              <a:rPr lang="pt-BR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Criando nosso Amazon EC2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Criando os nossos recursos</a:t>
            </a:r>
            <a:br>
              <a:rPr lang="pt-PT" sz="4000" b="1" dirty="0">
                <a:solidFill>
                  <a:srgbClr val="EA4E60"/>
                </a:solidFill>
                <a:latin typeface="Century Gothic"/>
              </a:rPr>
            </a:b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Hands</a:t>
            </a: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 </a:t>
            </a:r>
            <a:r>
              <a:rPr lang="pt-PT" sz="4000" b="1" dirty="0" err="1">
                <a:solidFill>
                  <a:srgbClr val="EA4E60"/>
                </a:solidFill>
                <a:latin typeface="Century Gothic"/>
              </a:rPr>
              <a:t>On</a:t>
            </a: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965306F8-48D6-5144-8D39-0D19A0EC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139" y="1420870"/>
            <a:ext cx="4589170" cy="3685536"/>
          </a:xfrm>
          <a:prstGeom prst="rect">
            <a:avLst/>
          </a:prstGeom>
        </p:spPr>
      </p:pic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FC9146-EDAC-4B6F-BF0B-DD3351D41FC5}"/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129</Words>
  <Application>Microsoft Office PowerPoint</Application>
  <PresentationFormat>Apresentação na tela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Wingdings</vt:lpstr>
      <vt:lpstr>Calibri Light</vt:lpstr>
      <vt:lpstr>Calibri</vt:lpstr>
      <vt:lpstr>Century Gothic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95</cp:revision>
  <dcterms:modified xsi:type="dcterms:W3CDTF">2024-04-05T00:25:07Z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