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68" r:id="rId2"/>
    <p:sldId id="279" r:id="rId3"/>
    <p:sldId id="285" r:id="rId4"/>
    <p:sldId id="280" r:id="rId5"/>
    <p:sldId id="283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43" autoAdjust="0"/>
    <p:restoredTop sz="94660"/>
  </p:normalViewPr>
  <p:slideViewPr>
    <p:cSldViewPr snapToGrid="0">
      <p:cViewPr varScale="1">
        <p:scale>
          <a:sx n="85" d="100"/>
          <a:sy n="85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ampanha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tângulo 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9" name="AutoShape 403"/>
          <p:cNvSpPr>
            <a:spLocks noChangeAspect="1" noChangeArrowheads="1" noTextEdit="1"/>
          </p:cNvSpPr>
          <p:nvPr/>
        </p:nvSpPr>
        <p:spPr bwMode="auto">
          <a:xfrm>
            <a:off x="1061" y="-8173"/>
            <a:ext cx="12190940" cy="6869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/>
          </a:p>
        </p:txBody>
      </p:sp>
      <p:sp>
        <p:nvSpPr>
          <p:cNvPr id="20" name="Forma Livre 19"/>
          <p:cNvSpPr/>
          <p:nvPr/>
        </p:nvSpPr>
        <p:spPr>
          <a:xfrm>
            <a:off x="1061" y="3865958"/>
            <a:ext cx="5778257" cy="2998392"/>
          </a:xfrm>
          <a:custGeom>
            <a:avLst/>
            <a:gdLst>
              <a:gd name="connsiteX0" fmla="*/ 0 w 4333693"/>
              <a:gd name="connsiteY0" fmla="*/ 2961636 h 2998392"/>
              <a:gd name="connsiteX1" fmla="*/ 52973 w 4333693"/>
              <a:gd name="connsiteY1" fmla="*/ 2998392 h 2998392"/>
              <a:gd name="connsiteX2" fmla="*/ 6420 w 4333693"/>
              <a:gd name="connsiteY2" fmla="*/ 2998392 h 2998392"/>
              <a:gd name="connsiteX3" fmla="*/ 0 w 4333693"/>
              <a:gd name="connsiteY3" fmla="*/ 2993939 h 2998392"/>
              <a:gd name="connsiteX4" fmla="*/ 0 w 4333693"/>
              <a:gd name="connsiteY4" fmla="*/ 2886065 h 2998392"/>
              <a:gd name="connsiteX5" fmla="*/ 162009 w 4333693"/>
              <a:gd name="connsiteY5" fmla="*/ 2998392 h 2998392"/>
              <a:gd name="connsiteX6" fmla="*/ 110425 w 4333693"/>
              <a:gd name="connsiteY6" fmla="*/ 2998392 h 2998392"/>
              <a:gd name="connsiteX7" fmla="*/ 0 w 4333693"/>
              <a:gd name="connsiteY7" fmla="*/ 2921806 h 2998392"/>
              <a:gd name="connsiteX8" fmla="*/ 0 w 4333693"/>
              <a:gd name="connsiteY8" fmla="*/ 2815687 h 2998392"/>
              <a:gd name="connsiteX9" fmla="*/ 263489 w 4333693"/>
              <a:gd name="connsiteY9" fmla="*/ 2998392 h 2998392"/>
              <a:gd name="connsiteX10" fmla="*/ 218840 w 4333693"/>
              <a:gd name="connsiteY10" fmla="*/ 2998392 h 2998392"/>
              <a:gd name="connsiteX11" fmla="*/ 0 w 4333693"/>
              <a:gd name="connsiteY11" fmla="*/ 2846594 h 2998392"/>
              <a:gd name="connsiteX12" fmla="*/ 0 w 4333693"/>
              <a:gd name="connsiteY12" fmla="*/ 2742339 h 2998392"/>
              <a:gd name="connsiteX13" fmla="*/ 369186 w 4333693"/>
              <a:gd name="connsiteY13" fmla="*/ 2998392 h 2998392"/>
              <a:gd name="connsiteX14" fmla="*/ 322226 w 4333693"/>
              <a:gd name="connsiteY14" fmla="*/ 2998392 h 2998392"/>
              <a:gd name="connsiteX15" fmla="*/ 0 w 4333693"/>
              <a:gd name="connsiteY15" fmla="*/ 2774958 h 2998392"/>
              <a:gd name="connsiteX16" fmla="*/ 0 w 4333693"/>
              <a:gd name="connsiteY16" fmla="*/ 2671285 h 2998392"/>
              <a:gd name="connsiteX17" fmla="*/ 471785 w 4333693"/>
              <a:gd name="connsiteY17" fmla="*/ 2998392 h 2998392"/>
              <a:gd name="connsiteX18" fmla="*/ 424750 w 4333693"/>
              <a:gd name="connsiteY18" fmla="*/ 2998392 h 2998392"/>
              <a:gd name="connsiteX19" fmla="*/ 0 w 4333693"/>
              <a:gd name="connsiteY19" fmla="*/ 2703801 h 2998392"/>
              <a:gd name="connsiteX20" fmla="*/ 0 w 4333693"/>
              <a:gd name="connsiteY20" fmla="*/ 2598690 h 2998392"/>
              <a:gd name="connsiteX21" fmla="*/ 576431 w 4333693"/>
              <a:gd name="connsiteY21" fmla="*/ 2998392 h 2998392"/>
              <a:gd name="connsiteX22" fmla="*/ 530522 w 4333693"/>
              <a:gd name="connsiteY22" fmla="*/ 2998392 h 2998392"/>
              <a:gd name="connsiteX23" fmla="*/ 0 w 4333693"/>
              <a:gd name="connsiteY23" fmla="*/ 2630561 h 2998392"/>
              <a:gd name="connsiteX24" fmla="*/ 0 w 4333693"/>
              <a:gd name="connsiteY24" fmla="*/ 2527509 h 2998392"/>
              <a:gd name="connsiteX25" fmla="*/ 678933 w 4333693"/>
              <a:gd name="connsiteY25" fmla="*/ 2998392 h 2998392"/>
              <a:gd name="connsiteX26" fmla="*/ 632601 w 4333693"/>
              <a:gd name="connsiteY26" fmla="*/ 2998392 h 2998392"/>
              <a:gd name="connsiteX27" fmla="*/ 0 w 4333693"/>
              <a:gd name="connsiteY27" fmla="*/ 2559643 h 2998392"/>
              <a:gd name="connsiteX28" fmla="*/ 0 w 4333693"/>
              <a:gd name="connsiteY28" fmla="*/ 2456261 h 2998392"/>
              <a:gd name="connsiteX29" fmla="*/ 781312 w 4333693"/>
              <a:gd name="connsiteY29" fmla="*/ 2998392 h 2998392"/>
              <a:gd name="connsiteX30" fmla="*/ 735694 w 4333693"/>
              <a:gd name="connsiteY30" fmla="*/ 2998392 h 2998392"/>
              <a:gd name="connsiteX31" fmla="*/ 0 w 4333693"/>
              <a:gd name="connsiteY31" fmla="*/ 2487914 h 2998392"/>
              <a:gd name="connsiteX32" fmla="*/ 0 w 4333693"/>
              <a:gd name="connsiteY32" fmla="*/ 2380178 h 2998392"/>
              <a:gd name="connsiteX33" fmla="*/ 891359 w 4333693"/>
              <a:gd name="connsiteY33" fmla="*/ 2998392 h 2998392"/>
              <a:gd name="connsiteX34" fmla="*/ 838862 w 4333693"/>
              <a:gd name="connsiteY34" fmla="*/ 2998392 h 2998392"/>
              <a:gd name="connsiteX35" fmla="*/ 0 w 4333693"/>
              <a:gd name="connsiteY35" fmla="*/ 2416589 h 2998392"/>
              <a:gd name="connsiteX36" fmla="*/ 0 w 4333693"/>
              <a:gd name="connsiteY36" fmla="*/ 2309760 h 2998392"/>
              <a:gd name="connsiteX37" fmla="*/ 993432 w 4333693"/>
              <a:gd name="connsiteY37" fmla="*/ 2998392 h 2998392"/>
              <a:gd name="connsiteX38" fmla="*/ 948094 w 4333693"/>
              <a:gd name="connsiteY38" fmla="*/ 2998392 h 2998392"/>
              <a:gd name="connsiteX39" fmla="*/ 0 w 4333693"/>
              <a:gd name="connsiteY39" fmla="*/ 2340535 h 2998392"/>
              <a:gd name="connsiteX40" fmla="*/ 0 w 4333693"/>
              <a:gd name="connsiteY40" fmla="*/ 2237121 h 2998392"/>
              <a:gd name="connsiteX41" fmla="*/ 1097624 w 4333693"/>
              <a:gd name="connsiteY41" fmla="*/ 2998392 h 2998392"/>
              <a:gd name="connsiteX42" fmla="*/ 1052170 w 4333693"/>
              <a:gd name="connsiteY42" fmla="*/ 2998392 h 2998392"/>
              <a:gd name="connsiteX43" fmla="*/ 0 w 4333693"/>
              <a:gd name="connsiteY43" fmla="*/ 2269044 h 2998392"/>
              <a:gd name="connsiteX44" fmla="*/ 0 w 4333693"/>
              <a:gd name="connsiteY44" fmla="*/ 2165350 h 2998392"/>
              <a:gd name="connsiteX45" fmla="*/ 1201105 w 4333693"/>
              <a:gd name="connsiteY45" fmla="*/ 2998392 h 2998392"/>
              <a:gd name="connsiteX46" fmla="*/ 1153186 w 4333693"/>
              <a:gd name="connsiteY46" fmla="*/ 2998392 h 2998392"/>
              <a:gd name="connsiteX47" fmla="*/ 0 w 4333693"/>
              <a:gd name="connsiteY47" fmla="*/ 2198585 h 2998392"/>
              <a:gd name="connsiteX48" fmla="*/ 0 w 4333693"/>
              <a:gd name="connsiteY48" fmla="*/ 2092225 h 2998392"/>
              <a:gd name="connsiteX49" fmla="*/ 1306960 w 4333693"/>
              <a:gd name="connsiteY49" fmla="*/ 2998392 h 2998392"/>
              <a:gd name="connsiteX50" fmla="*/ 1259843 w 4333693"/>
              <a:gd name="connsiteY50" fmla="*/ 2998392 h 2998392"/>
              <a:gd name="connsiteX51" fmla="*/ 0 w 4333693"/>
              <a:gd name="connsiteY51" fmla="*/ 2124612 h 2998392"/>
              <a:gd name="connsiteX52" fmla="*/ 0 w 4333693"/>
              <a:gd name="connsiteY52" fmla="*/ 2022293 h 2998392"/>
              <a:gd name="connsiteX53" fmla="*/ 1407369 w 4333693"/>
              <a:gd name="connsiteY53" fmla="*/ 2998392 h 2998392"/>
              <a:gd name="connsiteX54" fmla="*/ 1362523 w 4333693"/>
              <a:gd name="connsiteY54" fmla="*/ 2998392 h 2998392"/>
              <a:gd name="connsiteX55" fmla="*/ 0 w 4333693"/>
              <a:gd name="connsiteY55" fmla="*/ 2053701 h 2998392"/>
              <a:gd name="connsiteX56" fmla="*/ 0 w 4333693"/>
              <a:gd name="connsiteY56" fmla="*/ 1949300 h 2998392"/>
              <a:gd name="connsiteX57" fmla="*/ 1511936 w 4333693"/>
              <a:gd name="connsiteY57" fmla="*/ 2998392 h 2998392"/>
              <a:gd name="connsiteX58" fmla="*/ 1464031 w 4333693"/>
              <a:gd name="connsiteY58" fmla="*/ 2998392 h 2998392"/>
              <a:gd name="connsiteX59" fmla="*/ 0 w 4333693"/>
              <a:gd name="connsiteY59" fmla="*/ 1982540 h 2998392"/>
              <a:gd name="connsiteX60" fmla="*/ 0 w 4333693"/>
              <a:gd name="connsiteY60" fmla="*/ 1874960 h 2998392"/>
              <a:gd name="connsiteX61" fmla="*/ 1619799 w 4333693"/>
              <a:gd name="connsiteY61" fmla="*/ 2998392 h 2998392"/>
              <a:gd name="connsiteX62" fmla="*/ 1569589 w 4333693"/>
              <a:gd name="connsiteY62" fmla="*/ 2998392 h 2998392"/>
              <a:gd name="connsiteX63" fmla="*/ 0 w 4333693"/>
              <a:gd name="connsiteY63" fmla="*/ 1909783 h 2998392"/>
              <a:gd name="connsiteX64" fmla="*/ 0 w 4333693"/>
              <a:gd name="connsiteY64" fmla="*/ 1803822 h 2998392"/>
              <a:gd name="connsiteX65" fmla="*/ 1722751 w 4333693"/>
              <a:gd name="connsiteY65" fmla="*/ 2998392 h 2998392"/>
              <a:gd name="connsiteX66" fmla="*/ 1676430 w 4333693"/>
              <a:gd name="connsiteY66" fmla="*/ 2998392 h 2998392"/>
              <a:gd name="connsiteX67" fmla="*/ 0 w 4333693"/>
              <a:gd name="connsiteY67" fmla="*/ 1835162 h 2998392"/>
              <a:gd name="connsiteX68" fmla="*/ 0 w 4333693"/>
              <a:gd name="connsiteY68" fmla="*/ 1731247 h 2998392"/>
              <a:gd name="connsiteX69" fmla="*/ 1827597 w 4333693"/>
              <a:gd name="connsiteY69" fmla="*/ 2998392 h 2998392"/>
              <a:gd name="connsiteX70" fmla="*/ 1781488 w 4333693"/>
              <a:gd name="connsiteY70" fmla="*/ 2998392 h 2998392"/>
              <a:gd name="connsiteX71" fmla="*/ 0 w 4333693"/>
              <a:gd name="connsiteY71" fmla="*/ 1763094 h 2998392"/>
              <a:gd name="connsiteX72" fmla="*/ 0 w 4333693"/>
              <a:gd name="connsiteY72" fmla="*/ 1660133 h 2998392"/>
              <a:gd name="connsiteX73" fmla="*/ 1929542 w 4333693"/>
              <a:gd name="connsiteY73" fmla="*/ 2998392 h 2998392"/>
              <a:gd name="connsiteX74" fmla="*/ 1883160 w 4333693"/>
              <a:gd name="connsiteY74" fmla="*/ 2998392 h 2998392"/>
              <a:gd name="connsiteX75" fmla="*/ 0 w 4333693"/>
              <a:gd name="connsiteY75" fmla="*/ 1692722 h 2998392"/>
              <a:gd name="connsiteX76" fmla="*/ 0 w 4333693"/>
              <a:gd name="connsiteY76" fmla="*/ 1584978 h 2998392"/>
              <a:gd name="connsiteX77" fmla="*/ 2043775 w 4333693"/>
              <a:gd name="connsiteY77" fmla="*/ 2998392 h 2998392"/>
              <a:gd name="connsiteX78" fmla="*/ 1995763 w 4333693"/>
              <a:gd name="connsiteY78" fmla="*/ 2998392 h 2998392"/>
              <a:gd name="connsiteX79" fmla="*/ 0 w 4333693"/>
              <a:gd name="connsiteY79" fmla="*/ 1618181 h 2998392"/>
              <a:gd name="connsiteX80" fmla="*/ 0 w 4333693"/>
              <a:gd name="connsiteY80" fmla="*/ 1514679 h 2998392"/>
              <a:gd name="connsiteX81" fmla="*/ 2144469 w 4333693"/>
              <a:gd name="connsiteY81" fmla="*/ 2998392 h 2998392"/>
              <a:gd name="connsiteX82" fmla="*/ 2100353 w 4333693"/>
              <a:gd name="connsiteY82" fmla="*/ 2998392 h 2998392"/>
              <a:gd name="connsiteX83" fmla="*/ 0 w 4333693"/>
              <a:gd name="connsiteY83" fmla="*/ 1545202 h 2998392"/>
              <a:gd name="connsiteX84" fmla="*/ 0 w 4333693"/>
              <a:gd name="connsiteY84" fmla="*/ 1443028 h 2998392"/>
              <a:gd name="connsiteX85" fmla="*/ 2248029 w 4333693"/>
              <a:gd name="connsiteY85" fmla="*/ 2998392 h 2998392"/>
              <a:gd name="connsiteX86" fmla="*/ 2200031 w 4333693"/>
              <a:gd name="connsiteY86" fmla="*/ 2998392 h 2998392"/>
              <a:gd name="connsiteX87" fmla="*/ 0 w 4333693"/>
              <a:gd name="connsiteY87" fmla="*/ 1476237 h 2998392"/>
              <a:gd name="connsiteX88" fmla="*/ 0 w 4333693"/>
              <a:gd name="connsiteY88" fmla="*/ 1368027 h 2998392"/>
              <a:gd name="connsiteX89" fmla="*/ 2357951 w 4333693"/>
              <a:gd name="connsiteY89" fmla="*/ 2998392 h 2998392"/>
              <a:gd name="connsiteX90" fmla="*/ 2306765 w 4333693"/>
              <a:gd name="connsiteY90" fmla="*/ 2998392 h 2998392"/>
              <a:gd name="connsiteX91" fmla="*/ 0 w 4333693"/>
              <a:gd name="connsiteY91" fmla="*/ 1402389 h 2998392"/>
              <a:gd name="connsiteX92" fmla="*/ 0 w 4333693"/>
              <a:gd name="connsiteY92" fmla="*/ 1298383 h 2998392"/>
              <a:gd name="connsiteX93" fmla="*/ 2458126 w 4333693"/>
              <a:gd name="connsiteY93" fmla="*/ 2998392 h 2998392"/>
              <a:gd name="connsiteX94" fmla="*/ 2413513 w 4333693"/>
              <a:gd name="connsiteY94" fmla="*/ 2998392 h 2998392"/>
              <a:gd name="connsiteX95" fmla="*/ 0 w 4333693"/>
              <a:gd name="connsiteY95" fmla="*/ 1329610 h 2998392"/>
              <a:gd name="connsiteX96" fmla="*/ 0 w 4333693"/>
              <a:gd name="connsiteY96" fmla="*/ 1224636 h 2998392"/>
              <a:gd name="connsiteX97" fmla="*/ 2564824 w 4333693"/>
              <a:gd name="connsiteY97" fmla="*/ 2998392 h 2998392"/>
              <a:gd name="connsiteX98" fmla="*/ 2515907 w 4333693"/>
              <a:gd name="connsiteY98" fmla="*/ 2998392 h 2998392"/>
              <a:gd name="connsiteX99" fmla="*/ 0 w 4333693"/>
              <a:gd name="connsiteY99" fmla="*/ 1259199 h 2998392"/>
              <a:gd name="connsiteX100" fmla="*/ 0 w 4333693"/>
              <a:gd name="connsiteY100" fmla="*/ 1152600 h 2998392"/>
              <a:gd name="connsiteX101" fmla="*/ 2668656 w 4333693"/>
              <a:gd name="connsiteY101" fmla="*/ 2998392 h 2998392"/>
              <a:gd name="connsiteX102" fmla="*/ 2621328 w 4333693"/>
              <a:gd name="connsiteY102" fmla="*/ 2998392 h 2998392"/>
              <a:gd name="connsiteX103" fmla="*/ 0 w 4333693"/>
              <a:gd name="connsiteY103" fmla="*/ 1184750 h 2998392"/>
              <a:gd name="connsiteX104" fmla="*/ 0 w 4333693"/>
              <a:gd name="connsiteY104" fmla="*/ 1080769 h 2998392"/>
              <a:gd name="connsiteX105" fmla="*/ 2772852 w 4333693"/>
              <a:gd name="connsiteY105" fmla="*/ 2998392 h 2998392"/>
              <a:gd name="connsiteX106" fmla="*/ 2726466 w 4333693"/>
              <a:gd name="connsiteY106" fmla="*/ 2998392 h 2998392"/>
              <a:gd name="connsiteX107" fmla="*/ 0 w 4333693"/>
              <a:gd name="connsiteY107" fmla="*/ 1113457 h 2998392"/>
              <a:gd name="connsiteX108" fmla="*/ 0 w 4333693"/>
              <a:gd name="connsiteY108" fmla="*/ 1008728 h 2998392"/>
              <a:gd name="connsiteX109" fmla="*/ 2875739 w 4333693"/>
              <a:gd name="connsiteY109" fmla="*/ 2998392 h 2998392"/>
              <a:gd name="connsiteX110" fmla="*/ 2829329 w 4333693"/>
              <a:gd name="connsiteY110" fmla="*/ 2998392 h 2998392"/>
              <a:gd name="connsiteX111" fmla="*/ 0 w 4333693"/>
              <a:gd name="connsiteY111" fmla="*/ 1040838 h 2998392"/>
              <a:gd name="connsiteX112" fmla="*/ 0 w 4333693"/>
              <a:gd name="connsiteY112" fmla="*/ 938665 h 2998392"/>
              <a:gd name="connsiteX113" fmla="*/ 2977004 w 4333693"/>
              <a:gd name="connsiteY113" fmla="*/ 2998392 h 2998392"/>
              <a:gd name="connsiteX114" fmla="*/ 2931301 w 4333693"/>
              <a:gd name="connsiteY114" fmla="*/ 2998392 h 2998392"/>
              <a:gd name="connsiteX115" fmla="*/ 0 w 4333693"/>
              <a:gd name="connsiteY115" fmla="*/ 970286 h 2998392"/>
              <a:gd name="connsiteX116" fmla="*/ 0 w 4333693"/>
              <a:gd name="connsiteY116" fmla="*/ 863891 h 2998392"/>
              <a:gd name="connsiteX117" fmla="*/ 3087070 w 4333693"/>
              <a:gd name="connsiteY117" fmla="*/ 2998392 h 2998392"/>
              <a:gd name="connsiteX118" fmla="*/ 3035742 w 4333693"/>
              <a:gd name="connsiteY118" fmla="*/ 2998392 h 2998392"/>
              <a:gd name="connsiteX119" fmla="*/ 0 w 4333693"/>
              <a:gd name="connsiteY119" fmla="*/ 898025 h 2998392"/>
              <a:gd name="connsiteX120" fmla="*/ 0 w 4333693"/>
              <a:gd name="connsiteY120" fmla="*/ 793720 h 2998392"/>
              <a:gd name="connsiteX121" fmla="*/ 3188874 w 4333693"/>
              <a:gd name="connsiteY121" fmla="*/ 2998392 h 2998392"/>
              <a:gd name="connsiteX122" fmla="*/ 3142635 w 4333693"/>
              <a:gd name="connsiteY122" fmla="*/ 2998392 h 2998392"/>
              <a:gd name="connsiteX123" fmla="*/ 0 w 4333693"/>
              <a:gd name="connsiteY123" fmla="*/ 825471 h 2998392"/>
              <a:gd name="connsiteX124" fmla="*/ 0 w 4333693"/>
              <a:gd name="connsiteY124" fmla="*/ 720427 h 2998392"/>
              <a:gd name="connsiteX125" fmla="*/ 3293902 w 4333693"/>
              <a:gd name="connsiteY125" fmla="*/ 2998392 h 2998392"/>
              <a:gd name="connsiteX126" fmla="*/ 3246755 w 4333693"/>
              <a:gd name="connsiteY126" fmla="*/ 2998392 h 2998392"/>
              <a:gd name="connsiteX127" fmla="*/ 0 w 4333693"/>
              <a:gd name="connsiteY127" fmla="*/ 754704 h 2998392"/>
              <a:gd name="connsiteX128" fmla="*/ 0 w 4333693"/>
              <a:gd name="connsiteY128" fmla="*/ 647178 h 2998392"/>
              <a:gd name="connsiteX129" fmla="*/ 3398302 w 4333693"/>
              <a:gd name="connsiteY129" fmla="*/ 2998392 h 2998392"/>
              <a:gd name="connsiteX130" fmla="*/ 3350305 w 4333693"/>
              <a:gd name="connsiteY130" fmla="*/ 2998392 h 2998392"/>
              <a:gd name="connsiteX131" fmla="*/ 0 w 4333693"/>
              <a:gd name="connsiteY131" fmla="*/ 680386 h 2998392"/>
              <a:gd name="connsiteX132" fmla="*/ 0 w 4333693"/>
              <a:gd name="connsiteY132" fmla="*/ 576562 h 2998392"/>
              <a:gd name="connsiteX133" fmla="*/ 3501928 w 4333693"/>
              <a:gd name="connsiteY133" fmla="*/ 2998392 h 2998392"/>
              <a:gd name="connsiteX134" fmla="*/ 3456212 w 4333693"/>
              <a:gd name="connsiteY134" fmla="*/ 2998392 h 2998392"/>
              <a:gd name="connsiteX135" fmla="*/ 0 w 4333693"/>
              <a:gd name="connsiteY135" fmla="*/ 608178 h 2998392"/>
              <a:gd name="connsiteX136" fmla="*/ 0 w 4333693"/>
              <a:gd name="connsiteY136" fmla="*/ 504364 h 2998392"/>
              <a:gd name="connsiteX137" fmla="*/ 3604716 w 4333693"/>
              <a:gd name="connsiteY137" fmla="*/ 2998392 h 2998392"/>
              <a:gd name="connsiteX138" fmla="*/ 3558305 w 4333693"/>
              <a:gd name="connsiteY138" fmla="*/ 2998392 h 2998392"/>
              <a:gd name="connsiteX139" fmla="*/ 0 w 4333693"/>
              <a:gd name="connsiteY139" fmla="*/ 536475 h 2998392"/>
              <a:gd name="connsiteX140" fmla="*/ 0 w 4333693"/>
              <a:gd name="connsiteY140" fmla="*/ 431979 h 2998392"/>
              <a:gd name="connsiteX141" fmla="*/ 3711731 w 4333693"/>
              <a:gd name="connsiteY141" fmla="*/ 2998392 h 2998392"/>
              <a:gd name="connsiteX142" fmla="*/ 3660278 w 4333693"/>
              <a:gd name="connsiteY142" fmla="*/ 2998392 h 2998392"/>
              <a:gd name="connsiteX143" fmla="*/ 0 w 4333693"/>
              <a:gd name="connsiteY143" fmla="*/ 465922 h 2998392"/>
              <a:gd name="connsiteX144" fmla="*/ 0 w 4333693"/>
              <a:gd name="connsiteY144" fmla="*/ 359752 h 2998392"/>
              <a:gd name="connsiteX145" fmla="*/ 3816191 w 4333693"/>
              <a:gd name="connsiteY145" fmla="*/ 2998392 h 2998392"/>
              <a:gd name="connsiteX146" fmla="*/ 3770469 w 4333693"/>
              <a:gd name="connsiteY146" fmla="*/ 2998392 h 2998392"/>
              <a:gd name="connsiteX147" fmla="*/ 0 w 4333693"/>
              <a:gd name="connsiteY147" fmla="*/ 391366 h 2998392"/>
              <a:gd name="connsiteX148" fmla="*/ 0 w 4333693"/>
              <a:gd name="connsiteY148" fmla="*/ 288133 h 2998392"/>
              <a:gd name="connsiteX149" fmla="*/ 3919772 w 4333693"/>
              <a:gd name="connsiteY149" fmla="*/ 2998392 h 2998392"/>
              <a:gd name="connsiteX150" fmla="*/ 3871754 w 4333693"/>
              <a:gd name="connsiteY150" fmla="*/ 2998392 h 2998392"/>
              <a:gd name="connsiteX151" fmla="*/ 0 w 4333693"/>
              <a:gd name="connsiteY151" fmla="*/ 321333 h 2998392"/>
              <a:gd name="connsiteX152" fmla="*/ 0 w 4333693"/>
              <a:gd name="connsiteY152" fmla="*/ 215901 h 2998392"/>
              <a:gd name="connsiteX153" fmla="*/ 4024735 w 4333693"/>
              <a:gd name="connsiteY153" fmla="*/ 2998392 h 2998392"/>
              <a:gd name="connsiteX154" fmla="*/ 3976544 w 4333693"/>
              <a:gd name="connsiteY154" fmla="*/ 2998392 h 2998392"/>
              <a:gd name="connsiteX155" fmla="*/ 0 w 4333693"/>
              <a:gd name="connsiteY155" fmla="*/ 249493 h 2998392"/>
              <a:gd name="connsiteX156" fmla="*/ 0 w 4333693"/>
              <a:gd name="connsiteY156" fmla="*/ 142814 h 2998392"/>
              <a:gd name="connsiteX157" fmla="*/ 4127279 w 4333693"/>
              <a:gd name="connsiteY157" fmla="*/ 2998392 h 2998392"/>
              <a:gd name="connsiteX158" fmla="*/ 4081039 w 4333693"/>
              <a:gd name="connsiteY158" fmla="*/ 2998392 h 2998392"/>
              <a:gd name="connsiteX159" fmla="*/ 0 w 4333693"/>
              <a:gd name="connsiteY159" fmla="*/ 175716 h 2998392"/>
              <a:gd name="connsiteX160" fmla="*/ 0 w 4333693"/>
              <a:gd name="connsiteY160" fmla="*/ 70766 h 2998392"/>
              <a:gd name="connsiteX161" fmla="*/ 4233300 w 4333693"/>
              <a:gd name="connsiteY161" fmla="*/ 2998392 h 2998392"/>
              <a:gd name="connsiteX162" fmla="*/ 4185288 w 4333693"/>
              <a:gd name="connsiteY162" fmla="*/ 2998392 h 2998392"/>
              <a:gd name="connsiteX163" fmla="*/ 0 w 4333693"/>
              <a:gd name="connsiteY163" fmla="*/ 103970 h 2998392"/>
              <a:gd name="connsiteX164" fmla="*/ 0 w 4333693"/>
              <a:gd name="connsiteY164" fmla="*/ 0 h 2998392"/>
              <a:gd name="connsiteX165" fmla="*/ 4333693 w 4333693"/>
              <a:gd name="connsiteY165" fmla="*/ 2998392 h 2998392"/>
              <a:gd name="connsiteX166" fmla="*/ 4289578 w 4333693"/>
              <a:gd name="connsiteY166" fmla="*/ 2998392 h 2998392"/>
              <a:gd name="connsiteX167" fmla="*/ 0 w 4333693"/>
              <a:gd name="connsiteY167" fmla="*/ 30523 h 299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4333693" h="2998392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06C31"/>
              </a:gs>
              <a:gs pos="100000">
                <a:srgbClr val="036054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1800">
              <a:solidFill>
                <a:sysClr val="windowText" lastClr="000000"/>
              </a:solidFill>
            </a:endParaRPr>
          </a:p>
        </p:txBody>
      </p:sp>
      <p:sp>
        <p:nvSpPr>
          <p:cNvPr id="21" name="Triângulo isósceles 20"/>
          <p:cNvSpPr/>
          <p:nvPr/>
        </p:nvSpPr>
        <p:spPr>
          <a:xfrm>
            <a:off x="-1" y="5979886"/>
            <a:ext cx="12192001" cy="892629"/>
          </a:xfrm>
          <a:prstGeom prst="triangle">
            <a:avLst>
              <a:gd name="adj" fmla="val 100000"/>
            </a:avLst>
          </a:prstGeom>
          <a:solidFill>
            <a:srgbClr val="055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2" name="Retângulo 5">
            <a:extLst>
              <a:ext uri="{FF2B5EF4-FFF2-40B4-BE49-F238E27FC236}">
                <a16:creationId xmlns:a16="http://schemas.microsoft.com/office/drawing/2014/main" id="{2CD3C48B-97EC-457A-99AB-EEFC40F639FD}"/>
              </a:ext>
            </a:extLst>
          </p:cNvPr>
          <p:cNvSpPr/>
          <p:nvPr/>
        </p:nvSpPr>
        <p:spPr>
          <a:xfrm>
            <a:off x="3555052" y="4100271"/>
            <a:ext cx="75658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744"/>
                </a:solidFill>
              </a:rPr>
              <a:t>Serviço Nacional de Aprendizagem Industrial de Santa Catarina</a:t>
            </a:r>
            <a:endParaRPr lang="pt-BR" sz="2800" b="1" i="1" dirty="0">
              <a:solidFill>
                <a:srgbClr val="007744"/>
              </a:solidFill>
              <a:cs typeface="Arial" panose="020B0604020202020204" pitchFamily="34" charset="0"/>
            </a:endParaRPr>
          </a:p>
        </p:txBody>
      </p:sp>
      <p:grpSp>
        <p:nvGrpSpPr>
          <p:cNvPr id="36" name="Agrupar 35"/>
          <p:cNvGrpSpPr/>
          <p:nvPr/>
        </p:nvGrpSpPr>
        <p:grpSpPr>
          <a:xfrm>
            <a:off x="4232311" y="1695884"/>
            <a:ext cx="6394451" cy="1600201"/>
            <a:chOff x="0" y="1912938"/>
            <a:chExt cx="4795838" cy="1600201"/>
          </a:xfrm>
        </p:grpSpPr>
        <p:sp>
          <p:nvSpPr>
            <p:cNvPr id="37" name="Rectangle 50"/>
            <p:cNvSpPr>
              <a:spLocks noChangeArrowheads="1"/>
            </p:cNvSpPr>
            <p:nvPr/>
          </p:nvSpPr>
          <p:spPr bwMode="auto">
            <a:xfrm>
              <a:off x="1120775" y="1912938"/>
              <a:ext cx="3663950" cy="952500"/>
            </a:xfrm>
            <a:prstGeom prst="rect">
              <a:avLst/>
            </a:pr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38" name="Freeform 51"/>
            <p:cNvSpPr>
              <a:spLocks noEditPoints="1"/>
            </p:cNvSpPr>
            <p:nvPr/>
          </p:nvSpPr>
          <p:spPr bwMode="auto">
            <a:xfrm>
              <a:off x="1120775" y="2032001"/>
              <a:ext cx="179388" cy="714375"/>
            </a:xfrm>
            <a:custGeom>
              <a:avLst/>
              <a:gdLst>
                <a:gd name="T0" fmla="*/ 340 w 340"/>
                <a:gd name="T1" fmla="*/ 1311 h 1350"/>
                <a:gd name="T2" fmla="*/ 0 w 340"/>
                <a:gd name="T3" fmla="*/ 1311 h 1350"/>
                <a:gd name="T4" fmla="*/ 0 w 340"/>
                <a:gd name="T5" fmla="*/ 1350 h 1350"/>
                <a:gd name="T6" fmla="*/ 340 w 340"/>
                <a:gd name="T7" fmla="*/ 1350 h 1350"/>
                <a:gd name="T8" fmla="*/ 340 w 340"/>
                <a:gd name="T9" fmla="*/ 1311 h 1350"/>
                <a:gd name="T10" fmla="*/ 340 w 340"/>
                <a:gd name="T11" fmla="*/ 1049 h 1350"/>
                <a:gd name="T12" fmla="*/ 0 w 340"/>
                <a:gd name="T13" fmla="*/ 1049 h 1350"/>
                <a:gd name="T14" fmla="*/ 0 w 340"/>
                <a:gd name="T15" fmla="*/ 1088 h 1350"/>
                <a:gd name="T16" fmla="*/ 340 w 340"/>
                <a:gd name="T17" fmla="*/ 1088 h 1350"/>
                <a:gd name="T18" fmla="*/ 340 w 340"/>
                <a:gd name="T19" fmla="*/ 1049 h 1350"/>
                <a:gd name="T20" fmla="*/ 340 w 340"/>
                <a:gd name="T21" fmla="*/ 786 h 1350"/>
                <a:gd name="T22" fmla="*/ 0 w 340"/>
                <a:gd name="T23" fmla="*/ 786 h 1350"/>
                <a:gd name="T24" fmla="*/ 0 w 340"/>
                <a:gd name="T25" fmla="*/ 825 h 1350"/>
                <a:gd name="T26" fmla="*/ 340 w 340"/>
                <a:gd name="T27" fmla="*/ 825 h 1350"/>
                <a:gd name="T28" fmla="*/ 340 w 340"/>
                <a:gd name="T29" fmla="*/ 786 h 1350"/>
                <a:gd name="T30" fmla="*/ 340 w 340"/>
                <a:gd name="T31" fmla="*/ 524 h 1350"/>
                <a:gd name="T32" fmla="*/ 0 w 340"/>
                <a:gd name="T33" fmla="*/ 524 h 1350"/>
                <a:gd name="T34" fmla="*/ 0 w 340"/>
                <a:gd name="T35" fmla="*/ 563 h 1350"/>
                <a:gd name="T36" fmla="*/ 340 w 340"/>
                <a:gd name="T37" fmla="*/ 563 h 1350"/>
                <a:gd name="T38" fmla="*/ 340 w 340"/>
                <a:gd name="T39" fmla="*/ 524 h 1350"/>
                <a:gd name="T40" fmla="*/ 340 w 340"/>
                <a:gd name="T41" fmla="*/ 262 h 1350"/>
                <a:gd name="T42" fmla="*/ 0 w 340"/>
                <a:gd name="T43" fmla="*/ 262 h 1350"/>
                <a:gd name="T44" fmla="*/ 0 w 340"/>
                <a:gd name="T45" fmla="*/ 301 h 1350"/>
                <a:gd name="T46" fmla="*/ 340 w 340"/>
                <a:gd name="T47" fmla="*/ 301 h 1350"/>
                <a:gd name="T48" fmla="*/ 340 w 340"/>
                <a:gd name="T49" fmla="*/ 262 h 1350"/>
                <a:gd name="T50" fmla="*/ 340 w 340"/>
                <a:gd name="T51" fmla="*/ 0 h 1350"/>
                <a:gd name="T52" fmla="*/ 0 w 340"/>
                <a:gd name="T53" fmla="*/ 0 h 1350"/>
                <a:gd name="T54" fmla="*/ 0 w 340"/>
                <a:gd name="T55" fmla="*/ 39 h 1350"/>
                <a:gd name="T56" fmla="*/ 340 w 340"/>
                <a:gd name="T57" fmla="*/ 39 h 1350"/>
                <a:gd name="T58" fmla="*/ 340 w 340"/>
                <a:gd name="T59" fmla="*/ 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0" h="1350">
                  <a:moveTo>
                    <a:pt x="340" y="1311"/>
                  </a:moveTo>
                  <a:lnTo>
                    <a:pt x="0" y="1311"/>
                  </a:lnTo>
                  <a:lnTo>
                    <a:pt x="0" y="1350"/>
                  </a:lnTo>
                  <a:lnTo>
                    <a:pt x="340" y="1350"/>
                  </a:lnTo>
                  <a:lnTo>
                    <a:pt x="340" y="1311"/>
                  </a:lnTo>
                  <a:close/>
                  <a:moveTo>
                    <a:pt x="340" y="1049"/>
                  </a:moveTo>
                  <a:lnTo>
                    <a:pt x="0" y="1049"/>
                  </a:lnTo>
                  <a:lnTo>
                    <a:pt x="0" y="1088"/>
                  </a:lnTo>
                  <a:lnTo>
                    <a:pt x="340" y="1088"/>
                  </a:lnTo>
                  <a:lnTo>
                    <a:pt x="340" y="1049"/>
                  </a:lnTo>
                  <a:close/>
                  <a:moveTo>
                    <a:pt x="340" y="786"/>
                  </a:moveTo>
                  <a:lnTo>
                    <a:pt x="0" y="786"/>
                  </a:lnTo>
                  <a:lnTo>
                    <a:pt x="0" y="825"/>
                  </a:lnTo>
                  <a:lnTo>
                    <a:pt x="340" y="825"/>
                  </a:lnTo>
                  <a:lnTo>
                    <a:pt x="340" y="786"/>
                  </a:lnTo>
                  <a:close/>
                  <a:moveTo>
                    <a:pt x="340" y="524"/>
                  </a:moveTo>
                  <a:lnTo>
                    <a:pt x="0" y="524"/>
                  </a:lnTo>
                  <a:lnTo>
                    <a:pt x="0" y="563"/>
                  </a:lnTo>
                  <a:lnTo>
                    <a:pt x="340" y="563"/>
                  </a:lnTo>
                  <a:lnTo>
                    <a:pt x="340" y="524"/>
                  </a:lnTo>
                  <a:close/>
                  <a:moveTo>
                    <a:pt x="340" y="262"/>
                  </a:moveTo>
                  <a:lnTo>
                    <a:pt x="0" y="262"/>
                  </a:lnTo>
                  <a:lnTo>
                    <a:pt x="0" y="301"/>
                  </a:lnTo>
                  <a:lnTo>
                    <a:pt x="340" y="301"/>
                  </a:lnTo>
                  <a:lnTo>
                    <a:pt x="340" y="262"/>
                  </a:lnTo>
                  <a:close/>
                  <a:moveTo>
                    <a:pt x="3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40" y="39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39" name="Freeform 52"/>
            <p:cNvSpPr>
              <a:spLocks noEditPoints="1"/>
            </p:cNvSpPr>
            <p:nvPr/>
          </p:nvSpPr>
          <p:spPr bwMode="auto">
            <a:xfrm>
              <a:off x="4605338" y="2032001"/>
              <a:ext cx="179388" cy="714375"/>
            </a:xfrm>
            <a:custGeom>
              <a:avLst/>
              <a:gdLst>
                <a:gd name="T0" fmla="*/ 340 w 340"/>
                <a:gd name="T1" fmla="*/ 1311 h 1350"/>
                <a:gd name="T2" fmla="*/ 0 w 340"/>
                <a:gd name="T3" fmla="*/ 1311 h 1350"/>
                <a:gd name="T4" fmla="*/ 0 w 340"/>
                <a:gd name="T5" fmla="*/ 1350 h 1350"/>
                <a:gd name="T6" fmla="*/ 340 w 340"/>
                <a:gd name="T7" fmla="*/ 1350 h 1350"/>
                <a:gd name="T8" fmla="*/ 340 w 340"/>
                <a:gd name="T9" fmla="*/ 1311 h 1350"/>
                <a:gd name="T10" fmla="*/ 340 w 340"/>
                <a:gd name="T11" fmla="*/ 1049 h 1350"/>
                <a:gd name="T12" fmla="*/ 0 w 340"/>
                <a:gd name="T13" fmla="*/ 1049 h 1350"/>
                <a:gd name="T14" fmla="*/ 0 w 340"/>
                <a:gd name="T15" fmla="*/ 1088 h 1350"/>
                <a:gd name="T16" fmla="*/ 340 w 340"/>
                <a:gd name="T17" fmla="*/ 1088 h 1350"/>
                <a:gd name="T18" fmla="*/ 340 w 340"/>
                <a:gd name="T19" fmla="*/ 1049 h 1350"/>
                <a:gd name="T20" fmla="*/ 340 w 340"/>
                <a:gd name="T21" fmla="*/ 786 h 1350"/>
                <a:gd name="T22" fmla="*/ 0 w 340"/>
                <a:gd name="T23" fmla="*/ 786 h 1350"/>
                <a:gd name="T24" fmla="*/ 0 w 340"/>
                <a:gd name="T25" fmla="*/ 825 h 1350"/>
                <a:gd name="T26" fmla="*/ 340 w 340"/>
                <a:gd name="T27" fmla="*/ 825 h 1350"/>
                <a:gd name="T28" fmla="*/ 340 w 340"/>
                <a:gd name="T29" fmla="*/ 786 h 1350"/>
                <a:gd name="T30" fmla="*/ 340 w 340"/>
                <a:gd name="T31" fmla="*/ 524 h 1350"/>
                <a:gd name="T32" fmla="*/ 0 w 340"/>
                <a:gd name="T33" fmla="*/ 524 h 1350"/>
                <a:gd name="T34" fmla="*/ 0 w 340"/>
                <a:gd name="T35" fmla="*/ 563 h 1350"/>
                <a:gd name="T36" fmla="*/ 340 w 340"/>
                <a:gd name="T37" fmla="*/ 563 h 1350"/>
                <a:gd name="T38" fmla="*/ 340 w 340"/>
                <a:gd name="T39" fmla="*/ 524 h 1350"/>
                <a:gd name="T40" fmla="*/ 340 w 340"/>
                <a:gd name="T41" fmla="*/ 262 h 1350"/>
                <a:gd name="T42" fmla="*/ 0 w 340"/>
                <a:gd name="T43" fmla="*/ 262 h 1350"/>
                <a:gd name="T44" fmla="*/ 0 w 340"/>
                <a:gd name="T45" fmla="*/ 301 h 1350"/>
                <a:gd name="T46" fmla="*/ 340 w 340"/>
                <a:gd name="T47" fmla="*/ 301 h 1350"/>
                <a:gd name="T48" fmla="*/ 340 w 340"/>
                <a:gd name="T49" fmla="*/ 262 h 1350"/>
                <a:gd name="T50" fmla="*/ 340 w 340"/>
                <a:gd name="T51" fmla="*/ 0 h 1350"/>
                <a:gd name="T52" fmla="*/ 0 w 340"/>
                <a:gd name="T53" fmla="*/ 0 h 1350"/>
                <a:gd name="T54" fmla="*/ 0 w 340"/>
                <a:gd name="T55" fmla="*/ 39 h 1350"/>
                <a:gd name="T56" fmla="*/ 340 w 340"/>
                <a:gd name="T57" fmla="*/ 39 h 1350"/>
                <a:gd name="T58" fmla="*/ 340 w 340"/>
                <a:gd name="T59" fmla="*/ 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0" h="1350">
                  <a:moveTo>
                    <a:pt x="340" y="1311"/>
                  </a:moveTo>
                  <a:lnTo>
                    <a:pt x="0" y="1311"/>
                  </a:lnTo>
                  <a:lnTo>
                    <a:pt x="0" y="1350"/>
                  </a:lnTo>
                  <a:lnTo>
                    <a:pt x="340" y="1350"/>
                  </a:lnTo>
                  <a:lnTo>
                    <a:pt x="340" y="1311"/>
                  </a:lnTo>
                  <a:close/>
                  <a:moveTo>
                    <a:pt x="340" y="1049"/>
                  </a:moveTo>
                  <a:lnTo>
                    <a:pt x="0" y="1049"/>
                  </a:lnTo>
                  <a:lnTo>
                    <a:pt x="0" y="1088"/>
                  </a:lnTo>
                  <a:lnTo>
                    <a:pt x="340" y="1088"/>
                  </a:lnTo>
                  <a:lnTo>
                    <a:pt x="340" y="1049"/>
                  </a:lnTo>
                  <a:close/>
                  <a:moveTo>
                    <a:pt x="340" y="786"/>
                  </a:moveTo>
                  <a:lnTo>
                    <a:pt x="0" y="786"/>
                  </a:lnTo>
                  <a:lnTo>
                    <a:pt x="0" y="825"/>
                  </a:lnTo>
                  <a:lnTo>
                    <a:pt x="340" y="825"/>
                  </a:lnTo>
                  <a:lnTo>
                    <a:pt x="340" y="786"/>
                  </a:lnTo>
                  <a:close/>
                  <a:moveTo>
                    <a:pt x="340" y="524"/>
                  </a:moveTo>
                  <a:lnTo>
                    <a:pt x="0" y="524"/>
                  </a:lnTo>
                  <a:lnTo>
                    <a:pt x="0" y="563"/>
                  </a:lnTo>
                  <a:lnTo>
                    <a:pt x="340" y="563"/>
                  </a:lnTo>
                  <a:lnTo>
                    <a:pt x="340" y="524"/>
                  </a:lnTo>
                  <a:close/>
                  <a:moveTo>
                    <a:pt x="340" y="262"/>
                  </a:moveTo>
                  <a:lnTo>
                    <a:pt x="0" y="262"/>
                  </a:lnTo>
                  <a:lnTo>
                    <a:pt x="0" y="301"/>
                  </a:lnTo>
                  <a:lnTo>
                    <a:pt x="340" y="301"/>
                  </a:lnTo>
                  <a:lnTo>
                    <a:pt x="340" y="262"/>
                  </a:lnTo>
                  <a:close/>
                  <a:moveTo>
                    <a:pt x="3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40" y="39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40" name="Rectangle 53"/>
            <p:cNvSpPr>
              <a:spLocks noChangeArrowheads="1"/>
            </p:cNvSpPr>
            <p:nvPr/>
          </p:nvSpPr>
          <p:spPr bwMode="auto">
            <a:xfrm>
              <a:off x="11113" y="1912938"/>
              <a:ext cx="1011238" cy="952500"/>
            </a:xfrm>
            <a:prstGeom prst="rect">
              <a:avLst/>
            </a:pr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41" name="Freeform 54"/>
            <p:cNvSpPr>
              <a:spLocks noEditPoints="1"/>
            </p:cNvSpPr>
            <p:nvPr/>
          </p:nvSpPr>
          <p:spPr bwMode="auto">
            <a:xfrm>
              <a:off x="130175" y="2032001"/>
              <a:ext cx="773113" cy="714375"/>
            </a:xfrm>
            <a:custGeom>
              <a:avLst/>
              <a:gdLst>
                <a:gd name="T0" fmla="*/ 0 w 1461"/>
                <a:gd name="T1" fmla="*/ 1311 h 1350"/>
                <a:gd name="T2" fmla="*/ 1461 w 1461"/>
                <a:gd name="T3" fmla="*/ 1311 h 1350"/>
                <a:gd name="T4" fmla="*/ 1461 w 1461"/>
                <a:gd name="T5" fmla="*/ 1350 h 1350"/>
                <a:gd name="T6" fmla="*/ 0 w 1461"/>
                <a:gd name="T7" fmla="*/ 1350 h 1350"/>
                <a:gd name="T8" fmla="*/ 0 w 1461"/>
                <a:gd name="T9" fmla="*/ 1311 h 1350"/>
                <a:gd name="T10" fmla="*/ 0 w 1461"/>
                <a:gd name="T11" fmla="*/ 1049 h 1350"/>
                <a:gd name="T12" fmla="*/ 1461 w 1461"/>
                <a:gd name="T13" fmla="*/ 1049 h 1350"/>
                <a:gd name="T14" fmla="*/ 1461 w 1461"/>
                <a:gd name="T15" fmla="*/ 1088 h 1350"/>
                <a:gd name="T16" fmla="*/ 0 w 1461"/>
                <a:gd name="T17" fmla="*/ 1088 h 1350"/>
                <a:gd name="T18" fmla="*/ 0 w 1461"/>
                <a:gd name="T19" fmla="*/ 1049 h 1350"/>
                <a:gd name="T20" fmla="*/ 0 w 1461"/>
                <a:gd name="T21" fmla="*/ 786 h 1350"/>
                <a:gd name="T22" fmla="*/ 1461 w 1461"/>
                <a:gd name="T23" fmla="*/ 786 h 1350"/>
                <a:gd name="T24" fmla="*/ 1461 w 1461"/>
                <a:gd name="T25" fmla="*/ 825 h 1350"/>
                <a:gd name="T26" fmla="*/ 0 w 1461"/>
                <a:gd name="T27" fmla="*/ 825 h 1350"/>
                <a:gd name="T28" fmla="*/ 0 w 1461"/>
                <a:gd name="T29" fmla="*/ 786 h 1350"/>
                <a:gd name="T30" fmla="*/ 0 w 1461"/>
                <a:gd name="T31" fmla="*/ 524 h 1350"/>
                <a:gd name="T32" fmla="*/ 1461 w 1461"/>
                <a:gd name="T33" fmla="*/ 524 h 1350"/>
                <a:gd name="T34" fmla="*/ 1461 w 1461"/>
                <a:gd name="T35" fmla="*/ 563 h 1350"/>
                <a:gd name="T36" fmla="*/ 0 w 1461"/>
                <a:gd name="T37" fmla="*/ 563 h 1350"/>
                <a:gd name="T38" fmla="*/ 0 w 1461"/>
                <a:gd name="T39" fmla="*/ 524 h 1350"/>
                <a:gd name="T40" fmla="*/ 0 w 1461"/>
                <a:gd name="T41" fmla="*/ 262 h 1350"/>
                <a:gd name="T42" fmla="*/ 1461 w 1461"/>
                <a:gd name="T43" fmla="*/ 262 h 1350"/>
                <a:gd name="T44" fmla="*/ 1461 w 1461"/>
                <a:gd name="T45" fmla="*/ 301 h 1350"/>
                <a:gd name="T46" fmla="*/ 0 w 1461"/>
                <a:gd name="T47" fmla="*/ 301 h 1350"/>
                <a:gd name="T48" fmla="*/ 0 w 1461"/>
                <a:gd name="T49" fmla="*/ 262 h 1350"/>
                <a:gd name="T50" fmla="*/ 0 w 1461"/>
                <a:gd name="T51" fmla="*/ 0 h 1350"/>
                <a:gd name="T52" fmla="*/ 1461 w 1461"/>
                <a:gd name="T53" fmla="*/ 0 h 1350"/>
                <a:gd name="T54" fmla="*/ 1461 w 1461"/>
                <a:gd name="T55" fmla="*/ 39 h 1350"/>
                <a:gd name="T56" fmla="*/ 0 w 1461"/>
                <a:gd name="T57" fmla="*/ 39 h 1350"/>
                <a:gd name="T58" fmla="*/ 0 w 1461"/>
                <a:gd name="T59" fmla="*/ 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1" h="1350">
                  <a:moveTo>
                    <a:pt x="0" y="1311"/>
                  </a:moveTo>
                  <a:lnTo>
                    <a:pt x="1461" y="1311"/>
                  </a:lnTo>
                  <a:lnTo>
                    <a:pt x="1461" y="1350"/>
                  </a:lnTo>
                  <a:lnTo>
                    <a:pt x="0" y="1350"/>
                  </a:lnTo>
                  <a:lnTo>
                    <a:pt x="0" y="1311"/>
                  </a:lnTo>
                  <a:close/>
                  <a:moveTo>
                    <a:pt x="0" y="1049"/>
                  </a:moveTo>
                  <a:lnTo>
                    <a:pt x="1461" y="1049"/>
                  </a:lnTo>
                  <a:lnTo>
                    <a:pt x="1461" y="1088"/>
                  </a:lnTo>
                  <a:lnTo>
                    <a:pt x="0" y="1088"/>
                  </a:lnTo>
                  <a:lnTo>
                    <a:pt x="0" y="1049"/>
                  </a:lnTo>
                  <a:close/>
                  <a:moveTo>
                    <a:pt x="0" y="786"/>
                  </a:moveTo>
                  <a:lnTo>
                    <a:pt x="1461" y="786"/>
                  </a:lnTo>
                  <a:lnTo>
                    <a:pt x="1461" y="825"/>
                  </a:lnTo>
                  <a:lnTo>
                    <a:pt x="0" y="825"/>
                  </a:lnTo>
                  <a:lnTo>
                    <a:pt x="0" y="786"/>
                  </a:lnTo>
                  <a:close/>
                  <a:moveTo>
                    <a:pt x="0" y="524"/>
                  </a:moveTo>
                  <a:lnTo>
                    <a:pt x="1461" y="524"/>
                  </a:lnTo>
                  <a:lnTo>
                    <a:pt x="1461" y="563"/>
                  </a:lnTo>
                  <a:lnTo>
                    <a:pt x="0" y="563"/>
                  </a:lnTo>
                  <a:lnTo>
                    <a:pt x="0" y="524"/>
                  </a:lnTo>
                  <a:close/>
                  <a:moveTo>
                    <a:pt x="0" y="262"/>
                  </a:moveTo>
                  <a:lnTo>
                    <a:pt x="1461" y="262"/>
                  </a:lnTo>
                  <a:lnTo>
                    <a:pt x="1461" y="301"/>
                  </a:lnTo>
                  <a:lnTo>
                    <a:pt x="0" y="301"/>
                  </a:lnTo>
                  <a:lnTo>
                    <a:pt x="0" y="262"/>
                  </a:lnTo>
                  <a:close/>
                  <a:moveTo>
                    <a:pt x="0" y="0"/>
                  </a:moveTo>
                  <a:lnTo>
                    <a:pt x="1461" y="0"/>
                  </a:lnTo>
                  <a:lnTo>
                    <a:pt x="1461" y="39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42" name="Freeform 55"/>
            <p:cNvSpPr>
              <a:spLocks noEditPoints="1"/>
            </p:cNvSpPr>
            <p:nvPr/>
          </p:nvSpPr>
          <p:spPr bwMode="auto">
            <a:xfrm>
              <a:off x="307975" y="2063751"/>
              <a:ext cx="427038" cy="647700"/>
            </a:xfrm>
            <a:custGeom>
              <a:avLst/>
              <a:gdLst>
                <a:gd name="T0" fmla="*/ 409 w 805"/>
                <a:gd name="T1" fmla="*/ 39 h 1226"/>
                <a:gd name="T2" fmla="*/ 484 w 805"/>
                <a:gd name="T3" fmla="*/ 6 h 1226"/>
                <a:gd name="T4" fmla="*/ 526 w 805"/>
                <a:gd name="T5" fmla="*/ 56 h 1226"/>
                <a:gd name="T6" fmla="*/ 483 w 805"/>
                <a:gd name="T7" fmla="*/ 57 h 1226"/>
                <a:gd name="T8" fmla="*/ 537 w 805"/>
                <a:gd name="T9" fmla="*/ 166 h 1226"/>
                <a:gd name="T10" fmla="*/ 415 w 805"/>
                <a:gd name="T11" fmla="*/ 127 h 1226"/>
                <a:gd name="T12" fmla="*/ 497 w 805"/>
                <a:gd name="T13" fmla="*/ 145 h 1226"/>
                <a:gd name="T14" fmla="*/ 461 w 805"/>
                <a:gd name="T15" fmla="*/ 102 h 1226"/>
                <a:gd name="T16" fmla="*/ 591 w 805"/>
                <a:gd name="T17" fmla="*/ 115 h 1226"/>
                <a:gd name="T18" fmla="*/ 720 w 805"/>
                <a:gd name="T19" fmla="*/ 3 h 1226"/>
                <a:gd name="T20" fmla="*/ 713 w 805"/>
                <a:gd name="T21" fmla="*/ 42 h 1226"/>
                <a:gd name="T22" fmla="*/ 644 w 805"/>
                <a:gd name="T23" fmla="*/ 91 h 1226"/>
                <a:gd name="T24" fmla="*/ 674 w 805"/>
                <a:gd name="T25" fmla="*/ 145 h 1226"/>
                <a:gd name="T26" fmla="*/ 712 w 805"/>
                <a:gd name="T27" fmla="*/ 171 h 1226"/>
                <a:gd name="T28" fmla="*/ 591 w 805"/>
                <a:gd name="T29" fmla="*/ 122 h 1226"/>
                <a:gd name="T30" fmla="*/ 124 w 805"/>
                <a:gd name="T31" fmla="*/ 262 h 1226"/>
                <a:gd name="T32" fmla="*/ 143 w 805"/>
                <a:gd name="T33" fmla="*/ 314 h 1226"/>
                <a:gd name="T34" fmla="*/ 82 w 805"/>
                <a:gd name="T35" fmla="*/ 318 h 1226"/>
                <a:gd name="T36" fmla="*/ 95 w 805"/>
                <a:gd name="T37" fmla="*/ 408 h 1226"/>
                <a:gd name="T38" fmla="*/ 167 w 805"/>
                <a:gd name="T39" fmla="*/ 412 h 1226"/>
                <a:gd name="T40" fmla="*/ 23 w 805"/>
                <a:gd name="T41" fmla="*/ 409 h 1226"/>
                <a:gd name="T42" fmla="*/ 409 w 805"/>
                <a:gd name="T43" fmla="*/ 370 h 1226"/>
                <a:gd name="T44" fmla="*/ 542 w 805"/>
                <a:gd name="T45" fmla="*/ 265 h 1226"/>
                <a:gd name="T46" fmla="*/ 545 w 805"/>
                <a:gd name="T47" fmla="*/ 311 h 1226"/>
                <a:gd name="T48" fmla="*/ 530 w 805"/>
                <a:gd name="T49" fmla="*/ 334 h 1226"/>
                <a:gd name="T50" fmla="*/ 517 w 805"/>
                <a:gd name="T51" fmla="*/ 442 h 1226"/>
                <a:gd name="T52" fmla="*/ 483 w 805"/>
                <a:gd name="T53" fmla="*/ 383 h 1226"/>
                <a:gd name="T54" fmla="*/ 532 w 805"/>
                <a:gd name="T55" fmla="*/ 396 h 1226"/>
                <a:gd name="T56" fmla="*/ 480 w 805"/>
                <a:gd name="T57" fmla="*/ 363 h 1226"/>
                <a:gd name="T58" fmla="*/ 617 w 805"/>
                <a:gd name="T59" fmla="*/ 334 h 1226"/>
                <a:gd name="T60" fmla="*/ 773 w 805"/>
                <a:gd name="T61" fmla="*/ 276 h 1226"/>
                <a:gd name="T62" fmla="*/ 716 w 805"/>
                <a:gd name="T63" fmla="*/ 295 h 1226"/>
                <a:gd name="T64" fmla="*/ 661 w 805"/>
                <a:gd name="T65" fmla="*/ 363 h 1226"/>
                <a:gd name="T66" fmla="*/ 709 w 805"/>
                <a:gd name="T67" fmla="*/ 402 h 1226"/>
                <a:gd name="T68" fmla="*/ 683 w 805"/>
                <a:gd name="T69" fmla="*/ 444 h 1226"/>
                <a:gd name="T70" fmla="*/ 128 w 805"/>
                <a:gd name="T71" fmla="*/ 588 h 1226"/>
                <a:gd name="T72" fmla="*/ 258 w 805"/>
                <a:gd name="T73" fmla="*/ 537 h 1226"/>
                <a:gd name="T74" fmla="*/ 203 w 805"/>
                <a:gd name="T75" fmla="*/ 560 h 1226"/>
                <a:gd name="T76" fmla="*/ 257 w 805"/>
                <a:gd name="T77" fmla="*/ 618 h 1226"/>
                <a:gd name="T78" fmla="*/ 127 w 805"/>
                <a:gd name="T79" fmla="*/ 694 h 1226"/>
                <a:gd name="T80" fmla="*/ 163 w 805"/>
                <a:gd name="T81" fmla="*/ 660 h 1226"/>
                <a:gd name="T82" fmla="*/ 212 w 805"/>
                <a:gd name="T83" fmla="*/ 650 h 1226"/>
                <a:gd name="T84" fmla="*/ 153 w 805"/>
                <a:gd name="T85" fmla="*/ 624 h 1226"/>
                <a:gd name="T86" fmla="*/ 416 w 805"/>
                <a:gd name="T87" fmla="*/ 665 h 1226"/>
                <a:gd name="T88" fmla="*/ 563 w 805"/>
                <a:gd name="T89" fmla="*/ 529 h 1226"/>
                <a:gd name="T90" fmla="*/ 547 w 805"/>
                <a:gd name="T91" fmla="*/ 565 h 1226"/>
                <a:gd name="T92" fmla="*/ 569 w 805"/>
                <a:gd name="T93" fmla="*/ 605 h 1226"/>
                <a:gd name="T94" fmla="*/ 471 w 805"/>
                <a:gd name="T95" fmla="*/ 701 h 1226"/>
                <a:gd name="T96" fmla="*/ 490 w 805"/>
                <a:gd name="T97" fmla="*/ 650 h 1226"/>
                <a:gd name="T98" fmla="*/ 540 w 805"/>
                <a:gd name="T99" fmla="*/ 651 h 1226"/>
                <a:gd name="T100" fmla="*/ 487 w 805"/>
                <a:gd name="T101" fmla="*/ 625 h 1226"/>
                <a:gd name="T102" fmla="*/ 19 w 805"/>
                <a:gd name="T103" fmla="*/ 835 h 1226"/>
                <a:gd name="T104" fmla="*/ 159 w 805"/>
                <a:gd name="T105" fmla="*/ 810 h 1226"/>
                <a:gd name="T106" fmla="*/ 91 w 805"/>
                <a:gd name="T107" fmla="*/ 823 h 1226"/>
                <a:gd name="T108" fmla="*/ 150 w 805"/>
                <a:gd name="T109" fmla="*/ 892 h 1226"/>
                <a:gd name="T110" fmla="*/ 7 w 805"/>
                <a:gd name="T111" fmla="*/ 946 h 1226"/>
                <a:gd name="T112" fmla="*/ 55 w 805"/>
                <a:gd name="T113" fmla="*/ 928 h 1226"/>
                <a:gd name="T114" fmla="*/ 98 w 805"/>
                <a:gd name="T115" fmla="*/ 906 h 1226"/>
                <a:gd name="T116" fmla="*/ 35 w 805"/>
                <a:gd name="T117" fmla="*/ 883 h 1226"/>
                <a:gd name="T118" fmla="*/ 164 w 805"/>
                <a:gd name="T119" fmla="*/ 964 h 1226"/>
                <a:gd name="T120" fmla="*/ 510 w 805"/>
                <a:gd name="T121" fmla="*/ 964 h 1226"/>
                <a:gd name="T122" fmla="*/ 353 w 805"/>
                <a:gd name="T123" fmla="*/ 1121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5" h="1226">
                  <a:moveTo>
                    <a:pt x="30" y="177"/>
                  </a:moveTo>
                  <a:lnTo>
                    <a:pt x="65" y="6"/>
                  </a:lnTo>
                  <a:lnTo>
                    <a:pt x="186" y="6"/>
                  </a:lnTo>
                  <a:lnTo>
                    <a:pt x="182" y="39"/>
                  </a:lnTo>
                  <a:lnTo>
                    <a:pt x="107" y="39"/>
                  </a:lnTo>
                  <a:lnTo>
                    <a:pt x="100" y="76"/>
                  </a:lnTo>
                  <a:lnTo>
                    <a:pt x="167" y="76"/>
                  </a:lnTo>
                  <a:lnTo>
                    <a:pt x="160" y="112"/>
                  </a:lnTo>
                  <a:lnTo>
                    <a:pt x="91" y="112"/>
                  </a:lnTo>
                  <a:lnTo>
                    <a:pt x="78" y="177"/>
                  </a:lnTo>
                  <a:lnTo>
                    <a:pt x="30" y="177"/>
                  </a:lnTo>
                  <a:close/>
                  <a:moveTo>
                    <a:pt x="173" y="177"/>
                  </a:moveTo>
                  <a:lnTo>
                    <a:pt x="210" y="6"/>
                  </a:lnTo>
                  <a:lnTo>
                    <a:pt x="259" y="6"/>
                  </a:lnTo>
                  <a:lnTo>
                    <a:pt x="223" y="177"/>
                  </a:lnTo>
                  <a:lnTo>
                    <a:pt x="173" y="177"/>
                  </a:lnTo>
                  <a:close/>
                  <a:moveTo>
                    <a:pt x="249" y="177"/>
                  </a:moveTo>
                  <a:lnTo>
                    <a:pt x="285" y="6"/>
                  </a:lnTo>
                  <a:lnTo>
                    <a:pt x="418" y="6"/>
                  </a:lnTo>
                  <a:lnTo>
                    <a:pt x="409" y="39"/>
                  </a:lnTo>
                  <a:lnTo>
                    <a:pt x="329" y="39"/>
                  </a:lnTo>
                  <a:lnTo>
                    <a:pt x="320" y="73"/>
                  </a:lnTo>
                  <a:lnTo>
                    <a:pt x="396" y="73"/>
                  </a:lnTo>
                  <a:lnTo>
                    <a:pt x="389" y="108"/>
                  </a:lnTo>
                  <a:lnTo>
                    <a:pt x="313" y="108"/>
                  </a:lnTo>
                  <a:lnTo>
                    <a:pt x="305" y="141"/>
                  </a:lnTo>
                  <a:lnTo>
                    <a:pt x="389" y="141"/>
                  </a:lnTo>
                  <a:lnTo>
                    <a:pt x="382" y="177"/>
                  </a:lnTo>
                  <a:lnTo>
                    <a:pt x="249" y="177"/>
                  </a:lnTo>
                  <a:close/>
                  <a:moveTo>
                    <a:pt x="431" y="63"/>
                  </a:moveTo>
                  <a:lnTo>
                    <a:pt x="431" y="56"/>
                  </a:lnTo>
                  <a:lnTo>
                    <a:pt x="434" y="49"/>
                  </a:lnTo>
                  <a:lnTo>
                    <a:pt x="435" y="42"/>
                  </a:lnTo>
                  <a:lnTo>
                    <a:pt x="438" y="36"/>
                  </a:lnTo>
                  <a:lnTo>
                    <a:pt x="442" y="30"/>
                  </a:lnTo>
                  <a:lnTo>
                    <a:pt x="447" y="26"/>
                  </a:lnTo>
                  <a:lnTo>
                    <a:pt x="452" y="21"/>
                  </a:lnTo>
                  <a:lnTo>
                    <a:pt x="458" y="17"/>
                  </a:lnTo>
                  <a:lnTo>
                    <a:pt x="471" y="10"/>
                  </a:lnTo>
                  <a:lnTo>
                    <a:pt x="484" y="6"/>
                  </a:lnTo>
                  <a:lnTo>
                    <a:pt x="500" y="3"/>
                  </a:lnTo>
                  <a:lnTo>
                    <a:pt x="516" y="3"/>
                  </a:lnTo>
                  <a:lnTo>
                    <a:pt x="519" y="3"/>
                  </a:lnTo>
                  <a:lnTo>
                    <a:pt x="521" y="3"/>
                  </a:lnTo>
                  <a:lnTo>
                    <a:pt x="524" y="3"/>
                  </a:lnTo>
                  <a:lnTo>
                    <a:pt x="527" y="3"/>
                  </a:lnTo>
                  <a:lnTo>
                    <a:pt x="536" y="4"/>
                  </a:lnTo>
                  <a:lnTo>
                    <a:pt x="545" y="6"/>
                  </a:lnTo>
                  <a:lnTo>
                    <a:pt x="553" y="8"/>
                  </a:lnTo>
                  <a:lnTo>
                    <a:pt x="560" y="13"/>
                  </a:lnTo>
                  <a:lnTo>
                    <a:pt x="568" y="17"/>
                  </a:lnTo>
                  <a:lnTo>
                    <a:pt x="572" y="24"/>
                  </a:lnTo>
                  <a:lnTo>
                    <a:pt x="575" y="32"/>
                  </a:lnTo>
                  <a:lnTo>
                    <a:pt x="576" y="42"/>
                  </a:lnTo>
                  <a:lnTo>
                    <a:pt x="576" y="44"/>
                  </a:lnTo>
                  <a:lnTo>
                    <a:pt x="576" y="49"/>
                  </a:lnTo>
                  <a:lnTo>
                    <a:pt x="575" y="53"/>
                  </a:lnTo>
                  <a:lnTo>
                    <a:pt x="573" y="59"/>
                  </a:lnTo>
                  <a:lnTo>
                    <a:pt x="524" y="57"/>
                  </a:lnTo>
                  <a:lnTo>
                    <a:pt x="526" y="56"/>
                  </a:lnTo>
                  <a:lnTo>
                    <a:pt x="526" y="55"/>
                  </a:lnTo>
                  <a:lnTo>
                    <a:pt x="526" y="53"/>
                  </a:lnTo>
                  <a:lnTo>
                    <a:pt x="526" y="53"/>
                  </a:lnTo>
                  <a:lnTo>
                    <a:pt x="526" y="49"/>
                  </a:lnTo>
                  <a:lnTo>
                    <a:pt x="524" y="46"/>
                  </a:lnTo>
                  <a:lnTo>
                    <a:pt x="523" y="43"/>
                  </a:lnTo>
                  <a:lnTo>
                    <a:pt x="520" y="40"/>
                  </a:lnTo>
                  <a:lnTo>
                    <a:pt x="514" y="37"/>
                  </a:lnTo>
                  <a:lnTo>
                    <a:pt x="507" y="37"/>
                  </a:lnTo>
                  <a:lnTo>
                    <a:pt x="506" y="37"/>
                  </a:lnTo>
                  <a:lnTo>
                    <a:pt x="506" y="37"/>
                  </a:lnTo>
                  <a:lnTo>
                    <a:pt x="504" y="37"/>
                  </a:lnTo>
                  <a:lnTo>
                    <a:pt x="504" y="37"/>
                  </a:lnTo>
                  <a:lnTo>
                    <a:pt x="496" y="39"/>
                  </a:lnTo>
                  <a:lnTo>
                    <a:pt x="488" y="42"/>
                  </a:lnTo>
                  <a:lnTo>
                    <a:pt x="485" y="44"/>
                  </a:lnTo>
                  <a:lnTo>
                    <a:pt x="484" y="47"/>
                  </a:lnTo>
                  <a:lnTo>
                    <a:pt x="483" y="50"/>
                  </a:lnTo>
                  <a:lnTo>
                    <a:pt x="483" y="55"/>
                  </a:lnTo>
                  <a:lnTo>
                    <a:pt x="483" y="57"/>
                  </a:lnTo>
                  <a:lnTo>
                    <a:pt x="485" y="62"/>
                  </a:lnTo>
                  <a:lnTo>
                    <a:pt x="490" y="65"/>
                  </a:lnTo>
                  <a:lnTo>
                    <a:pt x="496" y="68"/>
                  </a:lnTo>
                  <a:lnTo>
                    <a:pt x="511" y="72"/>
                  </a:lnTo>
                  <a:lnTo>
                    <a:pt x="529" y="76"/>
                  </a:lnTo>
                  <a:lnTo>
                    <a:pt x="536" y="79"/>
                  </a:lnTo>
                  <a:lnTo>
                    <a:pt x="543" y="82"/>
                  </a:lnTo>
                  <a:lnTo>
                    <a:pt x="549" y="83"/>
                  </a:lnTo>
                  <a:lnTo>
                    <a:pt x="553" y="88"/>
                  </a:lnTo>
                  <a:lnTo>
                    <a:pt x="559" y="95"/>
                  </a:lnTo>
                  <a:lnTo>
                    <a:pt x="563" y="102"/>
                  </a:lnTo>
                  <a:lnTo>
                    <a:pt x="565" y="105"/>
                  </a:lnTo>
                  <a:lnTo>
                    <a:pt x="565" y="109"/>
                  </a:lnTo>
                  <a:lnTo>
                    <a:pt x="566" y="112"/>
                  </a:lnTo>
                  <a:lnTo>
                    <a:pt x="566" y="117"/>
                  </a:lnTo>
                  <a:lnTo>
                    <a:pt x="565" y="128"/>
                  </a:lnTo>
                  <a:lnTo>
                    <a:pt x="560" y="140"/>
                  </a:lnTo>
                  <a:lnTo>
                    <a:pt x="553" y="151"/>
                  </a:lnTo>
                  <a:lnTo>
                    <a:pt x="543" y="161"/>
                  </a:lnTo>
                  <a:lnTo>
                    <a:pt x="537" y="166"/>
                  </a:lnTo>
                  <a:lnTo>
                    <a:pt x="532" y="170"/>
                  </a:lnTo>
                  <a:lnTo>
                    <a:pt x="524" y="173"/>
                  </a:lnTo>
                  <a:lnTo>
                    <a:pt x="516" y="176"/>
                  </a:lnTo>
                  <a:lnTo>
                    <a:pt x="497" y="180"/>
                  </a:lnTo>
                  <a:lnTo>
                    <a:pt x="477" y="181"/>
                  </a:lnTo>
                  <a:lnTo>
                    <a:pt x="460" y="180"/>
                  </a:lnTo>
                  <a:lnTo>
                    <a:pt x="445" y="177"/>
                  </a:lnTo>
                  <a:lnTo>
                    <a:pt x="439" y="176"/>
                  </a:lnTo>
                  <a:lnTo>
                    <a:pt x="434" y="173"/>
                  </a:lnTo>
                  <a:lnTo>
                    <a:pt x="429" y="171"/>
                  </a:lnTo>
                  <a:lnTo>
                    <a:pt x="426" y="167"/>
                  </a:lnTo>
                  <a:lnTo>
                    <a:pt x="421" y="160"/>
                  </a:lnTo>
                  <a:lnTo>
                    <a:pt x="418" y="153"/>
                  </a:lnTo>
                  <a:lnTo>
                    <a:pt x="415" y="145"/>
                  </a:lnTo>
                  <a:lnTo>
                    <a:pt x="415" y="137"/>
                  </a:lnTo>
                  <a:lnTo>
                    <a:pt x="415" y="135"/>
                  </a:lnTo>
                  <a:lnTo>
                    <a:pt x="415" y="132"/>
                  </a:lnTo>
                  <a:lnTo>
                    <a:pt x="415" y="131"/>
                  </a:lnTo>
                  <a:lnTo>
                    <a:pt x="415" y="130"/>
                  </a:lnTo>
                  <a:lnTo>
                    <a:pt x="415" y="127"/>
                  </a:lnTo>
                  <a:lnTo>
                    <a:pt x="415" y="125"/>
                  </a:lnTo>
                  <a:lnTo>
                    <a:pt x="415" y="124"/>
                  </a:lnTo>
                  <a:lnTo>
                    <a:pt x="415" y="121"/>
                  </a:lnTo>
                  <a:lnTo>
                    <a:pt x="464" y="121"/>
                  </a:lnTo>
                  <a:lnTo>
                    <a:pt x="464" y="122"/>
                  </a:lnTo>
                  <a:lnTo>
                    <a:pt x="464" y="124"/>
                  </a:lnTo>
                  <a:lnTo>
                    <a:pt x="464" y="125"/>
                  </a:lnTo>
                  <a:lnTo>
                    <a:pt x="464" y="127"/>
                  </a:lnTo>
                  <a:lnTo>
                    <a:pt x="464" y="131"/>
                  </a:lnTo>
                  <a:lnTo>
                    <a:pt x="465" y="135"/>
                  </a:lnTo>
                  <a:lnTo>
                    <a:pt x="467" y="138"/>
                  </a:lnTo>
                  <a:lnTo>
                    <a:pt x="468" y="142"/>
                  </a:lnTo>
                  <a:lnTo>
                    <a:pt x="471" y="144"/>
                  </a:lnTo>
                  <a:lnTo>
                    <a:pt x="475" y="147"/>
                  </a:lnTo>
                  <a:lnTo>
                    <a:pt x="480" y="147"/>
                  </a:lnTo>
                  <a:lnTo>
                    <a:pt x="484" y="148"/>
                  </a:lnTo>
                  <a:lnTo>
                    <a:pt x="487" y="147"/>
                  </a:lnTo>
                  <a:lnTo>
                    <a:pt x="490" y="147"/>
                  </a:lnTo>
                  <a:lnTo>
                    <a:pt x="494" y="147"/>
                  </a:lnTo>
                  <a:lnTo>
                    <a:pt x="497" y="145"/>
                  </a:lnTo>
                  <a:lnTo>
                    <a:pt x="503" y="142"/>
                  </a:lnTo>
                  <a:lnTo>
                    <a:pt x="509" y="138"/>
                  </a:lnTo>
                  <a:lnTo>
                    <a:pt x="511" y="137"/>
                  </a:lnTo>
                  <a:lnTo>
                    <a:pt x="513" y="134"/>
                  </a:lnTo>
                  <a:lnTo>
                    <a:pt x="514" y="131"/>
                  </a:lnTo>
                  <a:lnTo>
                    <a:pt x="514" y="128"/>
                  </a:lnTo>
                  <a:lnTo>
                    <a:pt x="514" y="127"/>
                  </a:lnTo>
                  <a:lnTo>
                    <a:pt x="514" y="127"/>
                  </a:lnTo>
                  <a:lnTo>
                    <a:pt x="514" y="125"/>
                  </a:lnTo>
                  <a:lnTo>
                    <a:pt x="514" y="125"/>
                  </a:lnTo>
                  <a:lnTo>
                    <a:pt x="513" y="122"/>
                  </a:lnTo>
                  <a:lnTo>
                    <a:pt x="511" y="119"/>
                  </a:lnTo>
                  <a:lnTo>
                    <a:pt x="509" y="118"/>
                  </a:lnTo>
                  <a:lnTo>
                    <a:pt x="506" y="115"/>
                  </a:lnTo>
                  <a:lnTo>
                    <a:pt x="496" y="112"/>
                  </a:lnTo>
                  <a:lnTo>
                    <a:pt x="485" y="108"/>
                  </a:lnTo>
                  <a:lnTo>
                    <a:pt x="478" y="106"/>
                  </a:lnTo>
                  <a:lnTo>
                    <a:pt x="473" y="105"/>
                  </a:lnTo>
                  <a:lnTo>
                    <a:pt x="467" y="104"/>
                  </a:lnTo>
                  <a:lnTo>
                    <a:pt x="461" y="102"/>
                  </a:lnTo>
                  <a:lnTo>
                    <a:pt x="461" y="102"/>
                  </a:lnTo>
                  <a:lnTo>
                    <a:pt x="461" y="101"/>
                  </a:lnTo>
                  <a:lnTo>
                    <a:pt x="461" y="101"/>
                  </a:lnTo>
                  <a:lnTo>
                    <a:pt x="460" y="101"/>
                  </a:lnTo>
                  <a:lnTo>
                    <a:pt x="460" y="101"/>
                  </a:lnTo>
                  <a:lnTo>
                    <a:pt x="460" y="101"/>
                  </a:lnTo>
                  <a:lnTo>
                    <a:pt x="460" y="101"/>
                  </a:lnTo>
                  <a:lnTo>
                    <a:pt x="460" y="101"/>
                  </a:lnTo>
                  <a:lnTo>
                    <a:pt x="458" y="101"/>
                  </a:lnTo>
                  <a:lnTo>
                    <a:pt x="455" y="99"/>
                  </a:lnTo>
                  <a:lnTo>
                    <a:pt x="452" y="98"/>
                  </a:lnTo>
                  <a:lnTo>
                    <a:pt x="449" y="98"/>
                  </a:lnTo>
                  <a:lnTo>
                    <a:pt x="442" y="93"/>
                  </a:lnTo>
                  <a:lnTo>
                    <a:pt x="437" y="88"/>
                  </a:lnTo>
                  <a:lnTo>
                    <a:pt x="434" y="83"/>
                  </a:lnTo>
                  <a:lnTo>
                    <a:pt x="432" y="78"/>
                  </a:lnTo>
                  <a:lnTo>
                    <a:pt x="431" y="72"/>
                  </a:lnTo>
                  <a:lnTo>
                    <a:pt x="431" y="63"/>
                  </a:lnTo>
                  <a:lnTo>
                    <a:pt x="431" y="63"/>
                  </a:lnTo>
                  <a:close/>
                  <a:moveTo>
                    <a:pt x="591" y="115"/>
                  </a:moveTo>
                  <a:lnTo>
                    <a:pt x="591" y="106"/>
                  </a:lnTo>
                  <a:lnTo>
                    <a:pt x="592" y="95"/>
                  </a:lnTo>
                  <a:lnTo>
                    <a:pt x="593" y="83"/>
                  </a:lnTo>
                  <a:lnTo>
                    <a:pt x="596" y="72"/>
                  </a:lnTo>
                  <a:lnTo>
                    <a:pt x="602" y="59"/>
                  </a:lnTo>
                  <a:lnTo>
                    <a:pt x="608" y="47"/>
                  </a:lnTo>
                  <a:lnTo>
                    <a:pt x="617" y="34"/>
                  </a:lnTo>
                  <a:lnTo>
                    <a:pt x="627" y="23"/>
                  </a:lnTo>
                  <a:lnTo>
                    <a:pt x="634" y="19"/>
                  </a:lnTo>
                  <a:lnTo>
                    <a:pt x="640" y="14"/>
                  </a:lnTo>
                  <a:lnTo>
                    <a:pt x="648" y="10"/>
                  </a:lnTo>
                  <a:lnTo>
                    <a:pt x="655" y="7"/>
                  </a:lnTo>
                  <a:lnTo>
                    <a:pt x="665" y="4"/>
                  </a:lnTo>
                  <a:lnTo>
                    <a:pt x="674" y="3"/>
                  </a:lnTo>
                  <a:lnTo>
                    <a:pt x="686" y="1"/>
                  </a:lnTo>
                  <a:lnTo>
                    <a:pt x="696" y="0"/>
                  </a:lnTo>
                  <a:lnTo>
                    <a:pt x="701" y="1"/>
                  </a:lnTo>
                  <a:lnTo>
                    <a:pt x="707" y="1"/>
                  </a:lnTo>
                  <a:lnTo>
                    <a:pt x="714" y="1"/>
                  </a:lnTo>
                  <a:lnTo>
                    <a:pt x="720" y="3"/>
                  </a:lnTo>
                  <a:lnTo>
                    <a:pt x="729" y="4"/>
                  </a:lnTo>
                  <a:lnTo>
                    <a:pt x="737" y="7"/>
                  </a:lnTo>
                  <a:lnTo>
                    <a:pt x="746" y="10"/>
                  </a:lnTo>
                  <a:lnTo>
                    <a:pt x="753" y="14"/>
                  </a:lnTo>
                  <a:lnTo>
                    <a:pt x="761" y="19"/>
                  </a:lnTo>
                  <a:lnTo>
                    <a:pt x="765" y="26"/>
                  </a:lnTo>
                  <a:lnTo>
                    <a:pt x="768" y="33"/>
                  </a:lnTo>
                  <a:lnTo>
                    <a:pt x="769" y="43"/>
                  </a:lnTo>
                  <a:lnTo>
                    <a:pt x="768" y="46"/>
                  </a:lnTo>
                  <a:lnTo>
                    <a:pt x="768" y="49"/>
                  </a:lnTo>
                  <a:lnTo>
                    <a:pt x="768" y="53"/>
                  </a:lnTo>
                  <a:lnTo>
                    <a:pt x="766" y="56"/>
                  </a:lnTo>
                  <a:lnTo>
                    <a:pt x="714" y="56"/>
                  </a:lnTo>
                  <a:lnTo>
                    <a:pt x="714" y="55"/>
                  </a:lnTo>
                  <a:lnTo>
                    <a:pt x="716" y="53"/>
                  </a:lnTo>
                  <a:lnTo>
                    <a:pt x="716" y="52"/>
                  </a:lnTo>
                  <a:lnTo>
                    <a:pt x="716" y="52"/>
                  </a:lnTo>
                  <a:lnTo>
                    <a:pt x="714" y="47"/>
                  </a:lnTo>
                  <a:lnTo>
                    <a:pt x="714" y="44"/>
                  </a:lnTo>
                  <a:lnTo>
                    <a:pt x="713" y="42"/>
                  </a:lnTo>
                  <a:lnTo>
                    <a:pt x="710" y="39"/>
                  </a:lnTo>
                  <a:lnTo>
                    <a:pt x="706" y="36"/>
                  </a:lnTo>
                  <a:lnTo>
                    <a:pt x="700" y="33"/>
                  </a:lnTo>
                  <a:lnTo>
                    <a:pt x="697" y="33"/>
                  </a:lnTo>
                  <a:lnTo>
                    <a:pt x="694" y="33"/>
                  </a:lnTo>
                  <a:lnTo>
                    <a:pt x="691" y="32"/>
                  </a:lnTo>
                  <a:lnTo>
                    <a:pt x="689" y="32"/>
                  </a:lnTo>
                  <a:lnTo>
                    <a:pt x="687" y="33"/>
                  </a:lnTo>
                  <a:lnTo>
                    <a:pt x="684" y="33"/>
                  </a:lnTo>
                  <a:lnTo>
                    <a:pt x="683" y="33"/>
                  </a:lnTo>
                  <a:lnTo>
                    <a:pt x="680" y="33"/>
                  </a:lnTo>
                  <a:lnTo>
                    <a:pt x="676" y="36"/>
                  </a:lnTo>
                  <a:lnTo>
                    <a:pt x="670" y="39"/>
                  </a:lnTo>
                  <a:lnTo>
                    <a:pt x="665" y="43"/>
                  </a:lnTo>
                  <a:lnTo>
                    <a:pt x="660" y="50"/>
                  </a:lnTo>
                  <a:lnTo>
                    <a:pt x="655" y="57"/>
                  </a:lnTo>
                  <a:lnTo>
                    <a:pt x="651" y="66"/>
                  </a:lnTo>
                  <a:lnTo>
                    <a:pt x="647" y="76"/>
                  </a:lnTo>
                  <a:lnTo>
                    <a:pt x="644" y="88"/>
                  </a:lnTo>
                  <a:lnTo>
                    <a:pt x="644" y="91"/>
                  </a:lnTo>
                  <a:lnTo>
                    <a:pt x="644" y="92"/>
                  </a:lnTo>
                  <a:lnTo>
                    <a:pt x="642" y="95"/>
                  </a:lnTo>
                  <a:lnTo>
                    <a:pt x="642" y="96"/>
                  </a:lnTo>
                  <a:lnTo>
                    <a:pt x="642" y="101"/>
                  </a:lnTo>
                  <a:lnTo>
                    <a:pt x="641" y="105"/>
                  </a:lnTo>
                  <a:lnTo>
                    <a:pt x="641" y="109"/>
                  </a:lnTo>
                  <a:lnTo>
                    <a:pt x="641" y="114"/>
                  </a:lnTo>
                  <a:lnTo>
                    <a:pt x="641" y="119"/>
                  </a:lnTo>
                  <a:lnTo>
                    <a:pt x="642" y="127"/>
                  </a:lnTo>
                  <a:lnTo>
                    <a:pt x="644" y="131"/>
                  </a:lnTo>
                  <a:lnTo>
                    <a:pt x="647" y="137"/>
                  </a:lnTo>
                  <a:lnTo>
                    <a:pt x="650" y="141"/>
                  </a:lnTo>
                  <a:lnTo>
                    <a:pt x="654" y="144"/>
                  </a:lnTo>
                  <a:lnTo>
                    <a:pt x="660" y="145"/>
                  </a:lnTo>
                  <a:lnTo>
                    <a:pt x="667" y="145"/>
                  </a:lnTo>
                  <a:lnTo>
                    <a:pt x="668" y="145"/>
                  </a:lnTo>
                  <a:lnTo>
                    <a:pt x="670" y="145"/>
                  </a:lnTo>
                  <a:lnTo>
                    <a:pt x="671" y="145"/>
                  </a:lnTo>
                  <a:lnTo>
                    <a:pt x="673" y="145"/>
                  </a:lnTo>
                  <a:lnTo>
                    <a:pt x="674" y="145"/>
                  </a:lnTo>
                  <a:lnTo>
                    <a:pt x="677" y="145"/>
                  </a:lnTo>
                  <a:lnTo>
                    <a:pt x="680" y="144"/>
                  </a:lnTo>
                  <a:lnTo>
                    <a:pt x="683" y="144"/>
                  </a:lnTo>
                  <a:lnTo>
                    <a:pt x="689" y="140"/>
                  </a:lnTo>
                  <a:lnTo>
                    <a:pt x="696" y="134"/>
                  </a:lnTo>
                  <a:lnTo>
                    <a:pt x="700" y="127"/>
                  </a:lnTo>
                  <a:lnTo>
                    <a:pt x="701" y="119"/>
                  </a:lnTo>
                  <a:lnTo>
                    <a:pt x="752" y="119"/>
                  </a:lnTo>
                  <a:lnTo>
                    <a:pt x="752" y="119"/>
                  </a:lnTo>
                  <a:lnTo>
                    <a:pt x="752" y="121"/>
                  </a:lnTo>
                  <a:lnTo>
                    <a:pt x="752" y="121"/>
                  </a:lnTo>
                  <a:lnTo>
                    <a:pt x="752" y="122"/>
                  </a:lnTo>
                  <a:lnTo>
                    <a:pt x="752" y="127"/>
                  </a:lnTo>
                  <a:lnTo>
                    <a:pt x="749" y="134"/>
                  </a:lnTo>
                  <a:lnTo>
                    <a:pt x="745" y="141"/>
                  </a:lnTo>
                  <a:lnTo>
                    <a:pt x="739" y="150"/>
                  </a:lnTo>
                  <a:lnTo>
                    <a:pt x="735" y="155"/>
                  </a:lnTo>
                  <a:lnTo>
                    <a:pt x="727" y="161"/>
                  </a:lnTo>
                  <a:lnTo>
                    <a:pt x="720" y="167"/>
                  </a:lnTo>
                  <a:lnTo>
                    <a:pt x="712" y="171"/>
                  </a:lnTo>
                  <a:lnTo>
                    <a:pt x="701" y="176"/>
                  </a:lnTo>
                  <a:lnTo>
                    <a:pt x="690" y="178"/>
                  </a:lnTo>
                  <a:lnTo>
                    <a:pt x="677" y="180"/>
                  </a:lnTo>
                  <a:lnTo>
                    <a:pt x="663" y="181"/>
                  </a:lnTo>
                  <a:lnTo>
                    <a:pt x="663" y="181"/>
                  </a:lnTo>
                  <a:lnTo>
                    <a:pt x="661" y="181"/>
                  </a:lnTo>
                  <a:lnTo>
                    <a:pt x="660" y="181"/>
                  </a:lnTo>
                  <a:lnTo>
                    <a:pt x="660" y="181"/>
                  </a:lnTo>
                  <a:lnTo>
                    <a:pt x="641" y="180"/>
                  </a:lnTo>
                  <a:lnTo>
                    <a:pt x="627" y="177"/>
                  </a:lnTo>
                  <a:lnTo>
                    <a:pt x="619" y="174"/>
                  </a:lnTo>
                  <a:lnTo>
                    <a:pt x="614" y="171"/>
                  </a:lnTo>
                  <a:lnTo>
                    <a:pt x="609" y="168"/>
                  </a:lnTo>
                  <a:lnTo>
                    <a:pt x="606" y="164"/>
                  </a:lnTo>
                  <a:lnTo>
                    <a:pt x="599" y="157"/>
                  </a:lnTo>
                  <a:lnTo>
                    <a:pt x="595" y="147"/>
                  </a:lnTo>
                  <a:lnTo>
                    <a:pt x="592" y="138"/>
                  </a:lnTo>
                  <a:lnTo>
                    <a:pt x="591" y="128"/>
                  </a:lnTo>
                  <a:lnTo>
                    <a:pt x="591" y="125"/>
                  </a:lnTo>
                  <a:lnTo>
                    <a:pt x="591" y="122"/>
                  </a:lnTo>
                  <a:lnTo>
                    <a:pt x="591" y="119"/>
                  </a:lnTo>
                  <a:lnTo>
                    <a:pt x="591" y="117"/>
                  </a:lnTo>
                  <a:lnTo>
                    <a:pt x="591" y="115"/>
                  </a:lnTo>
                  <a:close/>
                  <a:moveTo>
                    <a:pt x="17" y="377"/>
                  </a:moveTo>
                  <a:lnTo>
                    <a:pt x="19" y="367"/>
                  </a:lnTo>
                  <a:lnTo>
                    <a:pt x="19" y="357"/>
                  </a:lnTo>
                  <a:lnTo>
                    <a:pt x="22" y="346"/>
                  </a:lnTo>
                  <a:lnTo>
                    <a:pt x="25" y="334"/>
                  </a:lnTo>
                  <a:lnTo>
                    <a:pt x="29" y="321"/>
                  </a:lnTo>
                  <a:lnTo>
                    <a:pt x="36" y="308"/>
                  </a:lnTo>
                  <a:lnTo>
                    <a:pt x="45" y="297"/>
                  </a:lnTo>
                  <a:lnTo>
                    <a:pt x="55" y="285"/>
                  </a:lnTo>
                  <a:lnTo>
                    <a:pt x="61" y="281"/>
                  </a:lnTo>
                  <a:lnTo>
                    <a:pt x="68" y="276"/>
                  </a:lnTo>
                  <a:lnTo>
                    <a:pt x="75" y="272"/>
                  </a:lnTo>
                  <a:lnTo>
                    <a:pt x="84" y="269"/>
                  </a:lnTo>
                  <a:lnTo>
                    <a:pt x="92" y="266"/>
                  </a:lnTo>
                  <a:lnTo>
                    <a:pt x="102" y="265"/>
                  </a:lnTo>
                  <a:lnTo>
                    <a:pt x="113" y="263"/>
                  </a:lnTo>
                  <a:lnTo>
                    <a:pt x="124" y="262"/>
                  </a:lnTo>
                  <a:lnTo>
                    <a:pt x="130" y="262"/>
                  </a:lnTo>
                  <a:lnTo>
                    <a:pt x="136" y="263"/>
                  </a:lnTo>
                  <a:lnTo>
                    <a:pt x="141" y="263"/>
                  </a:lnTo>
                  <a:lnTo>
                    <a:pt x="149" y="263"/>
                  </a:lnTo>
                  <a:lnTo>
                    <a:pt x="157" y="266"/>
                  </a:lnTo>
                  <a:lnTo>
                    <a:pt x="166" y="268"/>
                  </a:lnTo>
                  <a:lnTo>
                    <a:pt x="173" y="272"/>
                  </a:lnTo>
                  <a:lnTo>
                    <a:pt x="182" y="276"/>
                  </a:lnTo>
                  <a:lnTo>
                    <a:pt x="187" y="281"/>
                  </a:lnTo>
                  <a:lnTo>
                    <a:pt x="193" y="288"/>
                  </a:lnTo>
                  <a:lnTo>
                    <a:pt x="196" y="295"/>
                  </a:lnTo>
                  <a:lnTo>
                    <a:pt x="196" y="305"/>
                  </a:lnTo>
                  <a:lnTo>
                    <a:pt x="196" y="308"/>
                  </a:lnTo>
                  <a:lnTo>
                    <a:pt x="196" y="311"/>
                  </a:lnTo>
                  <a:lnTo>
                    <a:pt x="196" y="315"/>
                  </a:lnTo>
                  <a:lnTo>
                    <a:pt x="195" y="318"/>
                  </a:lnTo>
                  <a:lnTo>
                    <a:pt x="143" y="318"/>
                  </a:lnTo>
                  <a:lnTo>
                    <a:pt x="143" y="317"/>
                  </a:lnTo>
                  <a:lnTo>
                    <a:pt x="143" y="315"/>
                  </a:lnTo>
                  <a:lnTo>
                    <a:pt x="143" y="314"/>
                  </a:lnTo>
                  <a:lnTo>
                    <a:pt x="143" y="314"/>
                  </a:lnTo>
                  <a:lnTo>
                    <a:pt x="143" y="310"/>
                  </a:lnTo>
                  <a:lnTo>
                    <a:pt x="141" y="305"/>
                  </a:lnTo>
                  <a:lnTo>
                    <a:pt x="140" y="304"/>
                  </a:lnTo>
                  <a:lnTo>
                    <a:pt x="138" y="301"/>
                  </a:lnTo>
                  <a:lnTo>
                    <a:pt x="133" y="298"/>
                  </a:lnTo>
                  <a:lnTo>
                    <a:pt x="128" y="295"/>
                  </a:lnTo>
                  <a:lnTo>
                    <a:pt x="124" y="295"/>
                  </a:lnTo>
                  <a:lnTo>
                    <a:pt x="121" y="294"/>
                  </a:lnTo>
                  <a:lnTo>
                    <a:pt x="118" y="294"/>
                  </a:lnTo>
                  <a:lnTo>
                    <a:pt x="117" y="294"/>
                  </a:lnTo>
                  <a:lnTo>
                    <a:pt x="114" y="294"/>
                  </a:lnTo>
                  <a:lnTo>
                    <a:pt x="113" y="295"/>
                  </a:lnTo>
                  <a:lnTo>
                    <a:pt x="110" y="295"/>
                  </a:lnTo>
                  <a:lnTo>
                    <a:pt x="108" y="295"/>
                  </a:lnTo>
                  <a:lnTo>
                    <a:pt x="102" y="298"/>
                  </a:lnTo>
                  <a:lnTo>
                    <a:pt x="98" y="301"/>
                  </a:lnTo>
                  <a:lnTo>
                    <a:pt x="92" y="305"/>
                  </a:lnTo>
                  <a:lnTo>
                    <a:pt x="88" y="311"/>
                  </a:lnTo>
                  <a:lnTo>
                    <a:pt x="82" y="318"/>
                  </a:lnTo>
                  <a:lnTo>
                    <a:pt x="79" y="328"/>
                  </a:lnTo>
                  <a:lnTo>
                    <a:pt x="75" y="338"/>
                  </a:lnTo>
                  <a:lnTo>
                    <a:pt x="72" y="350"/>
                  </a:lnTo>
                  <a:lnTo>
                    <a:pt x="72" y="353"/>
                  </a:lnTo>
                  <a:lnTo>
                    <a:pt x="71" y="354"/>
                  </a:lnTo>
                  <a:lnTo>
                    <a:pt x="71" y="357"/>
                  </a:lnTo>
                  <a:lnTo>
                    <a:pt x="71" y="359"/>
                  </a:lnTo>
                  <a:lnTo>
                    <a:pt x="69" y="363"/>
                  </a:lnTo>
                  <a:lnTo>
                    <a:pt x="69" y="367"/>
                  </a:lnTo>
                  <a:lnTo>
                    <a:pt x="69" y="372"/>
                  </a:lnTo>
                  <a:lnTo>
                    <a:pt x="69" y="376"/>
                  </a:lnTo>
                  <a:lnTo>
                    <a:pt x="69" y="382"/>
                  </a:lnTo>
                  <a:lnTo>
                    <a:pt x="71" y="387"/>
                  </a:lnTo>
                  <a:lnTo>
                    <a:pt x="72" y="393"/>
                  </a:lnTo>
                  <a:lnTo>
                    <a:pt x="75" y="399"/>
                  </a:lnTo>
                  <a:lnTo>
                    <a:pt x="78" y="403"/>
                  </a:lnTo>
                  <a:lnTo>
                    <a:pt x="82" y="406"/>
                  </a:lnTo>
                  <a:lnTo>
                    <a:pt x="88" y="408"/>
                  </a:lnTo>
                  <a:lnTo>
                    <a:pt x="94" y="408"/>
                  </a:lnTo>
                  <a:lnTo>
                    <a:pt x="95" y="408"/>
                  </a:lnTo>
                  <a:lnTo>
                    <a:pt x="97" y="408"/>
                  </a:lnTo>
                  <a:lnTo>
                    <a:pt x="98" y="408"/>
                  </a:lnTo>
                  <a:lnTo>
                    <a:pt x="100" y="408"/>
                  </a:lnTo>
                  <a:lnTo>
                    <a:pt x="102" y="408"/>
                  </a:lnTo>
                  <a:lnTo>
                    <a:pt x="105" y="408"/>
                  </a:lnTo>
                  <a:lnTo>
                    <a:pt x="107" y="406"/>
                  </a:lnTo>
                  <a:lnTo>
                    <a:pt x="110" y="405"/>
                  </a:lnTo>
                  <a:lnTo>
                    <a:pt x="117" y="402"/>
                  </a:lnTo>
                  <a:lnTo>
                    <a:pt x="123" y="396"/>
                  </a:lnTo>
                  <a:lnTo>
                    <a:pt x="127" y="389"/>
                  </a:lnTo>
                  <a:lnTo>
                    <a:pt x="130" y="382"/>
                  </a:lnTo>
                  <a:lnTo>
                    <a:pt x="180" y="382"/>
                  </a:lnTo>
                  <a:lnTo>
                    <a:pt x="180" y="382"/>
                  </a:lnTo>
                  <a:lnTo>
                    <a:pt x="180" y="383"/>
                  </a:lnTo>
                  <a:lnTo>
                    <a:pt x="180" y="383"/>
                  </a:lnTo>
                  <a:lnTo>
                    <a:pt x="180" y="385"/>
                  </a:lnTo>
                  <a:lnTo>
                    <a:pt x="179" y="389"/>
                  </a:lnTo>
                  <a:lnTo>
                    <a:pt x="177" y="396"/>
                  </a:lnTo>
                  <a:lnTo>
                    <a:pt x="173" y="403"/>
                  </a:lnTo>
                  <a:lnTo>
                    <a:pt x="167" y="412"/>
                  </a:lnTo>
                  <a:lnTo>
                    <a:pt x="161" y="418"/>
                  </a:lnTo>
                  <a:lnTo>
                    <a:pt x="156" y="423"/>
                  </a:lnTo>
                  <a:lnTo>
                    <a:pt x="147" y="428"/>
                  </a:lnTo>
                  <a:lnTo>
                    <a:pt x="138" y="434"/>
                  </a:lnTo>
                  <a:lnTo>
                    <a:pt x="128" y="438"/>
                  </a:lnTo>
                  <a:lnTo>
                    <a:pt x="117" y="441"/>
                  </a:lnTo>
                  <a:lnTo>
                    <a:pt x="105" y="442"/>
                  </a:lnTo>
                  <a:lnTo>
                    <a:pt x="91" y="444"/>
                  </a:lnTo>
                  <a:lnTo>
                    <a:pt x="89" y="444"/>
                  </a:lnTo>
                  <a:lnTo>
                    <a:pt x="89" y="444"/>
                  </a:lnTo>
                  <a:lnTo>
                    <a:pt x="88" y="444"/>
                  </a:lnTo>
                  <a:lnTo>
                    <a:pt x="87" y="444"/>
                  </a:lnTo>
                  <a:lnTo>
                    <a:pt x="69" y="442"/>
                  </a:lnTo>
                  <a:lnTo>
                    <a:pt x="53" y="439"/>
                  </a:lnTo>
                  <a:lnTo>
                    <a:pt x="48" y="436"/>
                  </a:lnTo>
                  <a:lnTo>
                    <a:pt x="42" y="434"/>
                  </a:lnTo>
                  <a:lnTo>
                    <a:pt x="38" y="431"/>
                  </a:lnTo>
                  <a:lnTo>
                    <a:pt x="33" y="426"/>
                  </a:lnTo>
                  <a:lnTo>
                    <a:pt x="28" y="418"/>
                  </a:lnTo>
                  <a:lnTo>
                    <a:pt x="23" y="409"/>
                  </a:lnTo>
                  <a:lnTo>
                    <a:pt x="20" y="400"/>
                  </a:lnTo>
                  <a:lnTo>
                    <a:pt x="19" y="390"/>
                  </a:lnTo>
                  <a:lnTo>
                    <a:pt x="17" y="387"/>
                  </a:lnTo>
                  <a:lnTo>
                    <a:pt x="17" y="385"/>
                  </a:lnTo>
                  <a:lnTo>
                    <a:pt x="17" y="382"/>
                  </a:lnTo>
                  <a:lnTo>
                    <a:pt x="17" y="377"/>
                  </a:lnTo>
                  <a:lnTo>
                    <a:pt x="17" y="377"/>
                  </a:lnTo>
                  <a:close/>
                  <a:moveTo>
                    <a:pt x="193" y="439"/>
                  </a:moveTo>
                  <a:lnTo>
                    <a:pt x="231" y="268"/>
                  </a:lnTo>
                  <a:lnTo>
                    <a:pt x="278" y="268"/>
                  </a:lnTo>
                  <a:lnTo>
                    <a:pt x="244" y="439"/>
                  </a:lnTo>
                  <a:lnTo>
                    <a:pt x="193" y="439"/>
                  </a:lnTo>
                  <a:close/>
                  <a:moveTo>
                    <a:pt x="269" y="439"/>
                  </a:moveTo>
                  <a:lnTo>
                    <a:pt x="305" y="268"/>
                  </a:lnTo>
                  <a:lnTo>
                    <a:pt x="437" y="268"/>
                  </a:lnTo>
                  <a:lnTo>
                    <a:pt x="429" y="301"/>
                  </a:lnTo>
                  <a:lnTo>
                    <a:pt x="347" y="301"/>
                  </a:lnTo>
                  <a:lnTo>
                    <a:pt x="340" y="336"/>
                  </a:lnTo>
                  <a:lnTo>
                    <a:pt x="416" y="336"/>
                  </a:lnTo>
                  <a:lnTo>
                    <a:pt x="409" y="370"/>
                  </a:lnTo>
                  <a:lnTo>
                    <a:pt x="333" y="370"/>
                  </a:lnTo>
                  <a:lnTo>
                    <a:pt x="326" y="403"/>
                  </a:lnTo>
                  <a:lnTo>
                    <a:pt x="409" y="403"/>
                  </a:lnTo>
                  <a:lnTo>
                    <a:pt x="402" y="439"/>
                  </a:lnTo>
                  <a:lnTo>
                    <a:pt x="269" y="439"/>
                  </a:lnTo>
                  <a:close/>
                  <a:moveTo>
                    <a:pt x="449" y="325"/>
                  </a:moveTo>
                  <a:lnTo>
                    <a:pt x="451" y="318"/>
                  </a:lnTo>
                  <a:lnTo>
                    <a:pt x="452" y="311"/>
                  </a:lnTo>
                  <a:lnTo>
                    <a:pt x="455" y="304"/>
                  </a:lnTo>
                  <a:lnTo>
                    <a:pt x="458" y="298"/>
                  </a:lnTo>
                  <a:lnTo>
                    <a:pt x="462" y="292"/>
                  </a:lnTo>
                  <a:lnTo>
                    <a:pt x="467" y="288"/>
                  </a:lnTo>
                  <a:lnTo>
                    <a:pt x="471" y="284"/>
                  </a:lnTo>
                  <a:lnTo>
                    <a:pt x="477" y="279"/>
                  </a:lnTo>
                  <a:lnTo>
                    <a:pt x="490" y="272"/>
                  </a:lnTo>
                  <a:lnTo>
                    <a:pt x="504" y="268"/>
                  </a:lnTo>
                  <a:lnTo>
                    <a:pt x="519" y="265"/>
                  </a:lnTo>
                  <a:lnTo>
                    <a:pt x="536" y="265"/>
                  </a:lnTo>
                  <a:lnTo>
                    <a:pt x="539" y="265"/>
                  </a:lnTo>
                  <a:lnTo>
                    <a:pt x="542" y="265"/>
                  </a:lnTo>
                  <a:lnTo>
                    <a:pt x="545" y="265"/>
                  </a:lnTo>
                  <a:lnTo>
                    <a:pt x="547" y="265"/>
                  </a:lnTo>
                  <a:lnTo>
                    <a:pt x="556" y="266"/>
                  </a:lnTo>
                  <a:lnTo>
                    <a:pt x="565" y="268"/>
                  </a:lnTo>
                  <a:lnTo>
                    <a:pt x="573" y="271"/>
                  </a:lnTo>
                  <a:lnTo>
                    <a:pt x="581" y="275"/>
                  </a:lnTo>
                  <a:lnTo>
                    <a:pt x="588" y="279"/>
                  </a:lnTo>
                  <a:lnTo>
                    <a:pt x="592" y="285"/>
                  </a:lnTo>
                  <a:lnTo>
                    <a:pt x="595" y="294"/>
                  </a:lnTo>
                  <a:lnTo>
                    <a:pt x="596" y="304"/>
                  </a:lnTo>
                  <a:lnTo>
                    <a:pt x="595" y="307"/>
                  </a:lnTo>
                  <a:lnTo>
                    <a:pt x="595" y="311"/>
                  </a:lnTo>
                  <a:lnTo>
                    <a:pt x="595" y="315"/>
                  </a:lnTo>
                  <a:lnTo>
                    <a:pt x="593" y="320"/>
                  </a:lnTo>
                  <a:lnTo>
                    <a:pt x="545" y="320"/>
                  </a:lnTo>
                  <a:lnTo>
                    <a:pt x="545" y="318"/>
                  </a:lnTo>
                  <a:lnTo>
                    <a:pt x="546" y="317"/>
                  </a:lnTo>
                  <a:lnTo>
                    <a:pt x="546" y="315"/>
                  </a:lnTo>
                  <a:lnTo>
                    <a:pt x="546" y="314"/>
                  </a:lnTo>
                  <a:lnTo>
                    <a:pt x="545" y="311"/>
                  </a:lnTo>
                  <a:lnTo>
                    <a:pt x="545" y="308"/>
                  </a:lnTo>
                  <a:lnTo>
                    <a:pt x="542" y="305"/>
                  </a:lnTo>
                  <a:lnTo>
                    <a:pt x="540" y="302"/>
                  </a:lnTo>
                  <a:lnTo>
                    <a:pt x="533" y="300"/>
                  </a:lnTo>
                  <a:lnTo>
                    <a:pt x="526" y="300"/>
                  </a:lnTo>
                  <a:lnTo>
                    <a:pt x="526" y="300"/>
                  </a:lnTo>
                  <a:lnTo>
                    <a:pt x="524" y="300"/>
                  </a:lnTo>
                  <a:lnTo>
                    <a:pt x="524" y="300"/>
                  </a:lnTo>
                  <a:lnTo>
                    <a:pt x="523" y="300"/>
                  </a:lnTo>
                  <a:lnTo>
                    <a:pt x="516" y="301"/>
                  </a:lnTo>
                  <a:lnTo>
                    <a:pt x="509" y="304"/>
                  </a:lnTo>
                  <a:lnTo>
                    <a:pt x="506" y="307"/>
                  </a:lnTo>
                  <a:lnTo>
                    <a:pt x="504" y="310"/>
                  </a:lnTo>
                  <a:lnTo>
                    <a:pt x="503" y="312"/>
                  </a:lnTo>
                  <a:lnTo>
                    <a:pt x="501" y="317"/>
                  </a:lnTo>
                  <a:lnTo>
                    <a:pt x="503" y="320"/>
                  </a:lnTo>
                  <a:lnTo>
                    <a:pt x="506" y="323"/>
                  </a:lnTo>
                  <a:lnTo>
                    <a:pt x="510" y="327"/>
                  </a:lnTo>
                  <a:lnTo>
                    <a:pt x="516" y="330"/>
                  </a:lnTo>
                  <a:lnTo>
                    <a:pt x="530" y="334"/>
                  </a:lnTo>
                  <a:lnTo>
                    <a:pt x="549" y="338"/>
                  </a:lnTo>
                  <a:lnTo>
                    <a:pt x="556" y="341"/>
                  </a:lnTo>
                  <a:lnTo>
                    <a:pt x="562" y="343"/>
                  </a:lnTo>
                  <a:lnTo>
                    <a:pt x="568" y="346"/>
                  </a:lnTo>
                  <a:lnTo>
                    <a:pt x="572" y="350"/>
                  </a:lnTo>
                  <a:lnTo>
                    <a:pt x="579" y="356"/>
                  </a:lnTo>
                  <a:lnTo>
                    <a:pt x="583" y="364"/>
                  </a:lnTo>
                  <a:lnTo>
                    <a:pt x="585" y="367"/>
                  </a:lnTo>
                  <a:lnTo>
                    <a:pt x="585" y="372"/>
                  </a:lnTo>
                  <a:lnTo>
                    <a:pt x="585" y="374"/>
                  </a:lnTo>
                  <a:lnTo>
                    <a:pt x="586" y="377"/>
                  </a:lnTo>
                  <a:lnTo>
                    <a:pt x="585" y="390"/>
                  </a:lnTo>
                  <a:lnTo>
                    <a:pt x="581" y="402"/>
                  </a:lnTo>
                  <a:lnTo>
                    <a:pt x="573" y="413"/>
                  </a:lnTo>
                  <a:lnTo>
                    <a:pt x="563" y="423"/>
                  </a:lnTo>
                  <a:lnTo>
                    <a:pt x="557" y="428"/>
                  </a:lnTo>
                  <a:lnTo>
                    <a:pt x="550" y="432"/>
                  </a:lnTo>
                  <a:lnTo>
                    <a:pt x="543" y="435"/>
                  </a:lnTo>
                  <a:lnTo>
                    <a:pt x="536" y="438"/>
                  </a:lnTo>
                  <a:lnTo>
                    <a:pt x="517" y="442"/>
                  </a:lnTo>
                  <a:lnTo>
                    <a:pt x="496" y="444"/>
                  </a:lnTo>
                  <a:lnTo>
                    <a:pt x="478" y="442"/>
                  </a:lnTo>
                  <a:lnTo>
                    <a:pt x="464" y="439"/>
                  </a:lnTo>
                  <a:lnTo>
                    <a:pt x="458" y="438"/>
                  </a:lnTo>
                  <a:lnTo>
                    <a:pt x="454" y="435"/>
                  </a:lnTo>
                  <a:lnTo>
                    <a:pt x="449" y="432"/>
                  </a:lnTo>
                  <a:lnTo>
                    <a:pt x="445" y="429"/>
                  </a:lnTo>
                  <a:lnTo>
                    <a:pt x="441" y="422"/>
                  </a:lnTo>
                  <a:lnTo>
                    <a:pt x="437" y="415"/>
                  </a:lnTo>
                  <a:lnTo>
                    <a:pt x="435" y="408"/>
                  </a:lnTo>
                  <a:lnTo>
                    <a:pt x="434" y="399"/>
                  </a:lnTo>
                  <a:lnTo>
                    <a:pt x="434" y="397"/>
                  </a:lnTo>
                  <a:lnTo>
                    <a:pt x="434" y="395"/>
                  </a:lnTo>
                  <a:lnTo>
                    <a:pt x="434" y="393"/>
                  </a:lnTo>
                  <a:lnTo>
                    <a:pt x="434" y="392"/>
                  </a:lnTo>
                  <a:lnTo>
                    <a:pt x="434" y="389"/>
                  </a:lnTo>
                  <a:lnTo>
                    <a:pt x="435" y="387"/>
                  </a:lnTo>
                  <a:lnTo>
                    <a:pt x="435" y="386"/>
                  </a:lnTo>
                  <a:lnTo>
                    <a:pt x="435" y="383"/>
                  </a:lnTo>
                  <a:lnTo>
                    <a:pt x="483" y="383"/>
                  </a:lnTo>
                  <a:lnTo>
                    <a:pt x="483" y="385"/>
                  </a:lnTo>
                  <a:lnTo>
                    <a:pt x="483" y="386"/>
                  </a:lnTo>
                  <a:lnTo>
                    <a:pt x="483" y="387"/>
                  </a:lnTo>
                  <a:lnTo>
                    <a:pt x="483" y="389"/>
                  </a:lnTo>
                  <a:lnTo>
                    <a:pt x="483" y="393"/>
                  </a:lnTo>
                  <a:lnTo>
                    <a:pt x="484" y="397"/>
                  </a:lnTo>
                  <a:lnTo>
                    <a:pt x="485" y="400"/>
                  </a:lnTo>
                  <a:lnTo>
                    <a:pt x="488" y="403"/>
                  </a:lnTo>
                  <a:lnTo>
                    <a:pt x="491" y="406"/>
                  </a:lnTo>
                  <a:lnTo>
                    <a:pt x="494" y="408"/>
                  </a:lnTo>
                  <a:lnTo>
                    <a:pt x="498" y="409"/>
                  </a:lnTo>
                  <a:lnTo>
                    <a:pt x="504" y="409"/>
                  </a:lnTo>
                  <a:lnTo>
                    <a:pt x="507" y="409"/>
                  </a:lnTo>
                  <a:lnTo>
                    <a:pt x="510" y="409"/>
                  </a:lnTo>
                  <a:lnTo>
                    <a:pt x="513" y="409"/>
                  </a:lnTo>
                  <a:lnTo>
                    <a:pt x="517" y="408"/>
                  </a:lnTo>
                  <a:lnTo>
                    <a:pt x="523" y="405"/>
                  </a:lnTo>
                  <a:lnTo>
                    <a:pt x="529" y="400"/>
                  </a:lnTo>
                  <a:lnTo>
                    <a:pt x="530" y="399"/>
                  </a:lnTo>
                  <a:lnTo>
                    <a:pt x="532" y="396"/>
                  </a:lnTo>
                  <a:lnTo>
                    <a:pt x="533" y="393"/>
                  </a:lnTo>
                  <a:lnTo>
                    <a:pt x="533" y="389"/>
                  </a:lnTo>
                  <a:lnTo>
                    <a:pt x="533" y="389"/>
                  </a:lnTo>
                  <a:lnTo>
                    <a:pt x="533" y="389"/>
                  </a:lnTo>
                  <a:lnTo>
                    <a:pt x="533" y="387"/>
                  </a:lnTo>
                  <a:lnTo>
                    <a:pt x="533" y="387"/>
                  </a:lnTo>
                  <a:lnTo>
                    <a:pt x="533" y="385"/>
                  </a:lnTo>
                  <a:lnTo>
                    <a:pt x="532" y="382"/>
                  </a:lnTo>
                  <a:lnTo>
                    <a:pt x="529" y="380"/>
                  </a:lnTo>
                  <a:lnTo>
                    <a:pt x="524" y="377"/>
                  </a:lnTo>
                  <a:lnTo>
                    <a:pt x="516" y="373"/>
                  </a:lnTo>
                  <a:lnTo>
                    <a:pt x="504" y="370"/>
                  </a:lnTo>
                  <a:lnTo>
                    <a:pt x="498" y="369"/>
                  </a:lnTo>
                  <a:lnTo>
                    <a:pt x="491" y="367"/>
                  </a:lnTo>
                  <a:lnTo>
                    <a:pt x="485" y="366"/>
                  </a:lnTo>
                  <a:lnTo>
                    <a:pt x="481" y="363"/>
                  </a:lnTo>
                  <a:lnTo>
                    <a:pt x="481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77" y="361"/>
                  </a:lnTo>
                  <a:lnTo>
                    <a:pt x="474" y="361"/>
                  </a:lnTo>
                  <a:lnTo>
                    <a:pt x="473" y="360"/>
                  </a:lnTo>
                  <a:lnTo>
                    <a:pt x="470" y="359"/>
                  </a:lnTo>
                  <a:lnTo>
                    <a:pt x="462" y="356"/>
                  </a:lnTo>
                  <a:lnTo>
                    <a:pt x="455" y="349"/>
                  </a:lnTo>
                  <a:lnTo>
                    <a:pt x="454" y="346"/>
                  </a:lnTo>
                  <a:lnTo>
                    <a:pt x="451" y="340"/>
                  </a:lnTo>
                  <a:lnTo>
                    <a:pt x="451" y="334"/>
                  </a:lnTo>
                  <a:lnTo>
                    <a:pt x="449" y="325"/>
                  </a:lnTo>
                  <a:lnTo>
                    <a:pt x="449" y="325"/>
                  </a:lnTo>
                  <a:close/>
                  <a:moveTo>
                    <a:pt x="609" y="377"/>
                  </a:moveTo>
                  <a:lnTo>
                    <a:pt x="611" y="367"/>
                  </a:lnTo>
                  <a:lnTo>
                    <a:pt x="611" y="357"/>
                  </a:lnTo>
                  <a:lnTo>
                    <a:pt x="614" y="346"/>
                  </a:lnTo>
                  <a:lnTo>
                    <a:pt x="617" y="334"/>
                  </a:lnTo>
                  <a:lnTo>
                    <a:pt x="621" y="321"/>
                  </a:lnTo>
                  <a:lnTo>
                    <a:pt x="628" y="308"/>
                  </a:lnTo>
                  <a:lnTo>
                    <a:pt x="637" y="297"/>
                  </a:lnTo>
                  <a:lnTo>
                    <a:pt x="647" y="285"/>
                  </a:lnTo>
                  <a:lnTo>
                    <a:pt x="653" y="281"/>
                  </a:lnTo>
                  <a:lnTo>
                    <a:pt x="660" y="276"/>
                  </a:lnTo>
                  <a:lnTo>
                    <a:pt x="667" y="272"/>
                  </a:lnTo>
                  <a:lnTo>
                    <a:pt x="676" y="269"/>
                  </a:lnTo>
                  <a:lnTo>
                    <a:pt x="684" y="266"/>
                  </a:lnTo>
                  <a:lnTo>
                    <a:pt x="694" y="265"/>
                  </a:lnTo>
                  <a:lnTo>
                    <a:pt x="704" y="263"/>
                  </a:lnTo>
                  <a:lnTo>
                    <a:pt x="716" y="262"/>
                  </a:lnTo>
                  <a:lnTo>
                    <a:pt x="722" y="262"/>
                  </a:lnTo>
                  <a:lnTo>
                    <a:pt x="727" y="263"/>
                  </a:lnTo>
                  <a:lnTo>
                    <a:pt x="733" y="263"/>
                  </a:lnTo>
                  <a:lnTo>
                    <a:pt x="740" y="263"/>
                  </a:lnTo>
                  <a:lnTo>
                    <a:pt x="749" y="266"/>
                  </a:lnTo>
                  <a:lnTo>
                    <a:pt x="758" y="268"/>
                  </a:lnTo>
                  <a:lnTo>
                    <a:pt x="765" y="272"/>
                  </a:lnTo>
                  <a:lnTo>
                    <a:pt x="773" y="276"/>
                  </a:lnTo>
                  <a:lnTo>
                    <a:pt x="779" y="281"/>
                  </a:lnTo>
                  <a:lnTo>
                    <a:pt x="785" y="288"/>
                  </a:lnTo>
                  <a:lnTo>
                    <a:pt x="788" y="295"/>
                  </a:lnTo>
                  <a:lnTo>
                    <a:pt x="788" y="305"/>
                  </a:lnTo>
                  <a:lnTo>
                    <a:pt x="788" y="308"/>
                  </a:lnTo>
                  <a:lnTo>
                    <a:pt x="788" y="311"/>
                  </a:lnTo>
                  <a:lnTo>
                    <a:pt x="788" y="315"/>
                  </a:lnTo>
                  <a:lnTo>
                    <a:pt x="786" y="318"/>
                  </a:lnTo>
                  <a:lnTo>
                    <a:pt x="735" y="318"/>
                  </a:lnTo>
                  <a:lnTo>
                    <a:pt x="735" y="317"/>
                  </a:lnTo>
                  <a:lnTo>
                    <a:pt x="735" y="315"/>
                  </a:lnTo>
                  <a:lnTo>
                    <a:pt x="735" y="314"/>
                  </a:lnTo>
                  <a:lnTo>
                    <a:pt x="735" y="314"/>
                  </a:lnTo>
                  <a:lnTo>
                    <a:pt x="735" y="310"/>
                  </a:lnTo>
                  <a:lnTo>
                    <a:pt x="733" y="305"/>
                  </a:lnTo>
                  <a:lnTo>
                    <a:pt x="732" y="304"/>
                  </a:lnTo>
                  <a:lnTo>
                    <a:pt x="730" y="301"/>
                  </a:lnTo>
                  <a:lnTo>
                    <a:pt x="725" y="298"/>
                  </a:lnTo>
                  <a:lnTo>
                    <a:pt x="720" y="295"/>
                  </a:lnTo>
                  <a:lnTo>
                    <a:pt x="716" y="295"/>
                  </a:lnTo>
                  <a:lnTo>
                    <a:pt x="713" y="294"/>
                  </a:lnTo>
                  <a:lnTo>
                    <a:pt x="710" y="294"/>
                  </a:lnTo>
                  <a:lnTo>
                    <a:pt x="709" y="294"/>
                  </a:lnTo>
                  <a:lnTo>
                    <a:pt x="706" y="294"/>
                  </a:lnTo>
                  <a:lnTo>
                    <a:pt x="704" y="295"/>
                  </a:lnTo>
                  <a:lnTo>
                    <a:pt x="701" y="295"/>
                  </a:lnTo>
                  <a:lnTo>
                    <a:pt x="700" y="295"/>
                  </a:lnTo>
                  <a:lnTo>
                    <a:pt x="694" y="298"/>
                  </a:lnTo>
                  <a:lnTo>
                    <a:pt x="690" y="301"/>
                  </a:lnTo>
                  <a:lnTo>
                    <a:pt x="684" y="305"/>
                  </a:lnTo>
                  <a:lnTo>
                    <a:pt x="680" y="311"/>
                  </a:lnTo>
                  <a:lnTo>
                    <a:pt x="674" y="318"/>
                  </a:lnTo>
                  <a:lnTo>
                    <a:pt x="671" y="328"/>
                  </a:lnTo>
                  <a:lnTo>
                    <a:pt x="667" y="338"/>
                  </a:lnTo>
                  <a:lnTo>
                    <a:pt x="664" y="350"/>
                  </a:lnTo>
                  <a:lnTo>
                    <a:pt x="664" y="353"/>
                  </a:lnTo>
                  <a:lnTo>
                    <a:pt x="663" y="354"/>
                  </a:lnTo>
                  <a:lnTo>
                    <a:pt x="663" y="357"/>
                  </a:lnTo>
                  <a:lnTo>
                    <a:pt x="663" y="359"/>
                  </a:lnTo>
                  <a:lnTo>
                    <a:pt x="661" y="363"/>
                  </a:lnTo>
                  <a:lnTo>
                    <a:pt x="661" y="367"/>
                  </a:lnTo>
                  <a:lnTo>
                    <a:pt x="661" y="372"/>
                  </a:lnTo>
                  <a:lnTo>
                    <a:pt x="661" y="376"/>
                  </a:lnTo>
                  <a:lnTo>
                    <a:pt x="661" y="382"/>
                  </a:lnTo>
                  <a:lnTo>
                    <a:pt x="663" y="387"/>
                  </a:lnTo>
                  <a:lnTo>
                    <a:pt x="664" y="393"/>
                  </a:lnTo>
                  <a:lnTo>
                    <a:pt x="667" y="399"/>
                  </a:lnTo>
                  <a:lnTo>
                    <a:pt x="670" y="403"/>
                  </a:lnTo>
                  <a:lnTo>
                    <a:pt x="674" y="406"/>
                  </a:lnTo>
                  <a:lnTo>
                    <a:pt x="680" y="408"/>
                  </a:lnTo>
                  <a:lnTo>
                    <a:pt x="686" y="408"/>
                  </a:lnTo>
                  <a:lnTo>
                    <a:pt x="687" y="408"/>
                  </a:lnTo>
                  <a:lnTo>
                    <a:pt x="689" y="408"/>
                  </a:lnTo>
                  <a:lnTo>
                    <a:pt x="690" y="408"/>
                  </a:lnTo>
                  <a:lnTo>
                    <a:pt x="691" y="408"/>
                  </a:lnTo>
                  <a:lnTo>
                    <a:pt x="694" y="408"/>
                  </a:lnTo>
                  <a:lnTo>
                    <a:pt x="697" y="408"/>
                  </a:lnTo>
                  <a:lnTo>
                    <a:pt x="699" y="406"/>
                  </a:lnTo>
                  <a:lnTo>
                    <a:pt x="701" y="405"/>
                  </a:lnTo>
                  <a:lnTo>
                    <a:pt x="709" y="402"/>
                  </a:lnTo>
                  <a:lnTo>
                    <a:pt x="714" y="396"/>
                  </a:lnTo>
                  <a:lnTo>
                    <a:pt x="719" y="389"/>
                  </a:lnTo>
                  <a:lnTo>
                    <a:pt x="722" y="382"/>
                  </a:lnTo>
                  <a:lnTo>
                    <a:pt x="772" y="382"/>
                  </a:lnTo>
                  <a:lnTo>
                    <a:pt x="772" y="382"/>
                  </a:lnTo>
                  <a:lnTo>
                    <a:pt x="772" y="383"/>
                  </a:lnTo>
                  <a:lnTo>
                    <a:pt x="772" y="383"/>
                  </a:lnTo>
                  <a:lnTo>
                    <a:pt x="772" y="385"/>
                  </a:lnTo>
                  <a:lnTo>
                    <a:pt x="771" y="389"/>
                  </a:lnTo>
                  <a:lnTo>
                    <a:pt x="769" y="396"/>
                  </a:lnTo>
                  <a:lnTo>
                    <a:pt x="765" y="403"/>
                  </a:lnTo>
                  <a:lnTo>
                    <a:pt x="759" y="412"/>
                  </a:lnTo>
                  <a:lnTo>
                    <a:pt x="753" y="418"/>
                  </a:lnTo>
                  <a:lnTo>
                    <a:pt x="748" y="423"/>
                  </a:lnTo>
                  <a:lnTo>
                    <a:pt x="739" y="428"/>
                  </a:lnTo>
                  <a:lnTo>
                    <a:pt x="730" y="434"/>
                  </a:lnTo>
                  <a:lnTo>
                    <a:pt x="720" y="438"/>
                  </a:lnTo>
                  <a:lnTo>
                    <a:pt x="709" y="441"/>
                  </a:lnTo>
                  <a:lnTo>
                    <a:pt x="697" y="442"/>
                  </a:lnTo>
                  <a:lnTo>
                    <a:pt x="683" y="444"/>
                  </a:lnTo>
                  <a:lnTo>
                    <a:pt x="681" y="444"/>
                  </a:lnTo>
                  <a:lnTo>
                    <a:pt x="681" y="444"/>
                  </a:lnTo>
                  <a:lnTo>
                    <a:pt x="680" y="444"/>
                  </a:lnTo>
                  <a:lnTo>
                    <a:pt x="678" y="444"/>
                  </a:lnTo>
                  <a:lnTo>
                    <a:pt x="661" y="442"/>
                  </a:lnTo>
                  <a:lnTo>
                    <a:pt x="645" y="439"/>
                  </a:lnTo>
                  <a:lnTo>
                    <a:pt x="640" y="436"/>
                  </a:lnTo>
                  <a:lnTo>
                    <a:pt x="634" y="434"/>
                  </a:lnTo>
                  <a:lnTo>
                    <a:pt x="629" y="431"/>
                  </a:lnTo>
                  <a:lnTo>
                    <a:pt x="625" y="426"/>
                  </a:lnTo>
                  <a:lnTo>
                    <a:pt x="619" y="418"/>
                  </a:lnTo>
                  <a:lnTo>
                    <a:pt x="615" y="409"/>
                  </a:lnTo>
                  <a:lnTo>
                    <a:pt x="612" y="400"/>
                  </a:lnTo>
                  <a:lnTo>
                    <a:pt x="611" y="390"/>
                  </a:lnTo>
                  <a:lnTo>
                    <a:pt x="609" y="387"/>
                  </a:lnTo>
                  <a:lnTo>
                    <a:pt x="609" y="385"/>
                  </a:lnTo>
                  <a:lnTo>
                    <a:pt x="609" y="382"/>
                  </a:lnTo>
                  <a:lnTo>
                    <a:pt x="609" y="377"/>
                  </a:lnTo>
                  <a:lnTo>
                    <a:pt x="609" y="377"/>
                  </a:lnTo>
                  <a:close/>
                  <a:moveTo>
                    <a:pt x="128" y="588"/>
                  </a:moveTo>
                  <a:lnTo>
                    <a:pt x="128" y="580"/>
                  </a:lnTo>
                  <a:lnTo>
                    <a:pt x="131" y="573"/>
                  </a:lnTo>
                  <a:lnTo>
                    <a:pt x="133" y="566"/>
                  </a:lnTo>
                  <a:lnTo>
                    <a:pt x="136" y="560"/>
                  </a:lnTo>
                  <a:lnTo>
                    <a:pt x="140" y="555"/>
                  </a:lnTo>
                  <a:lnTo>
                    <a:pt x="144" y="550"/>
                  </a:lnTo>
                  <a:lnTo>
                    <a:pt x="150" y="544"/>
                  </a:lnTo>
                  <a:lnTo>
                    <a:pt x="156" y="542"/>
                  </a:lnTo>
                  <a:lnTo>
                    <a:pt x="169" y="534"/>
                  </a:lnTo>
                  <a:lnTo>
                    <a:pt x="182" y="530"/>
                  </a:lnTo>
                  <a:lnTo>
                    <a:pt x="197" y="527"/>
                  </a:lnTo>
                  <a:lnTo>
                    <a:pt x="213" y="527"/>
                  </a:lnTo>
                  <a:lnTo>
                    <a:pt x="216" y="527"/>
                  </a:lnTo>
                  <a:lnTo>
                    <a:pt x="219" y="527"/>
                  </a:lnTo>
                  <a:lnTo>
                    <a:pt x="222" y="527"/>
                  </a:lnTo>
                  <a:lnTo>
                    <a:pt x="225" y="527"/>
                  </a:lnTo>
                  <a:lnTo>
                    <a:pt x="233" y="529"/>
                  </a:lnTo>
                  <a:lnTo>
                    <a:pt x="242" y="530"/>
                  </a:lnTo>
                  <a:lnTo>
                    <a:pt x="251" y="533"/>
                  </a:lnTo>
                  <a:lnTo>
                    <a:pt x="258" y="537"/>
                  </a:lnTo>
                  <a:lnTo>
                    <a:pt x="265" y="542"/>
                  </a:lnTo>
                  <a:lnTo>
                    <a:pt x="269" y="547"/>
                  </a:lnTo>
                  <a:lnTo>
                    <a:pt x="272" y="556"/>
                  </a:lnTo>
                  <a:lnTo>
                    <a:pt x="274" y="565"/>
                  </a:lnTo>
                  <a:lnTo>
                    <a:pt x="274" y="569"/>
                  </a:lnTo>
                  <a:lnTo>
                    <a:pt x="274" y="573"/>
                  </a:lnTo>
                  <a:lnTo>
                    <a:pt x="272" y="578"/>
                  </a:lnTo>
                  <a:lnTo>
                    <a:pt x="271" y="582"/>
                  </a:lnTo>
                  <a:lnTo>
                    <a:pt x="223" y="582"/>
                  </a:lnTo>
                  <a:lnTo>
                    <a:pt x="223" y="580"/>
                  </a:lnTo>
                  <a:lnTo>
                    <a:pt x="223" y="579"/>
                  </a:lnTo>
                  <a:lnTo>
                    <a:pt x="223" y="578"/>
                  </a:lnTo>
                  <a:lnTo>
                    <a:pt x="223" y="576"/>
                  </a:lnTo>
                  <a:lnTo>
                    <a:pt x="223" y="573"/>
                  </a:lnTo>
                  <a:lnTo>
                    <a:pt x="222" y="569"/>
                  </a:lnTo>
                  <a:lnTo>
                    <a:pt x="221" y="568"/>
                  </a:lnTo>
                  <a:lnTo>
                    <a:pt x="218" y="565"/>
                  </a:lnTo>
                  <a:lnTo>
                    <a:pt x="212" y="562"/>
                  </a:lnTo>
                  <a:lnTo>
                    <a:pt x="205" y="560"/>
                  </a:lnTo>
                  <a:lnTo>
                    <a:pt x="203" y="560"/>
                  </a:lnTo>
                  <a:lnTo>
                    <a:pt x="203" y="560"/>
                  </a:lnTo>
                  <a:lnTo>
                    <a:pt x="202" y="560"/>
                  </a:lnTo>
                  <a:lnTo>
                    <a:pt x="202" y="560"/>
                  </a:lnTo>
                  <a:lnTo>
                    <a:pt x="193" y="563"/>
                  </a:lnTo>
                  <a:lnTo>
                    <a:pt x="187" y="566"/>
                  </a:lnTo>
                  <a:lnTo>
                    <a:pt x="183" y="569"/>
                  </a:lnTo>
                  <a:lnTo>
                    <a:pt x="182" y="572"/>
                  </a:lnTo>
                  <a:lnTo>
                    <a:pt x="180" y="575"/>
                  </a:lnTo>
                  <a:lnTo>
                    <a:pt x="180" y="579"/>
                  </a:lnTo>
                  <a:lnTo>
                    <a:pt x="180" y="582"/>
                  </a:lnTo>
                  <a:lnTo>
                    <a:pt x="183" y="585"/>
                  </a:lnTo>
                  <a:lnTo>
                    <a:pt x="187" y="588"/>
                  </a:lnTo>
                  <a:lnTo>
                    <a:pt x="193" y="591"/>
                  </a:lnTo>
                  <a:lnTo>
                    <a:pt x="209" y="596"/>
                  </a:lnTo>
                  <a:lnTo>
                    <a:pt x="226" y="601"/>
                  </a:lnTo>
                  <a:lnTo>
                    <a:pt x="233" y="604"/>
                  </a:lnTo>
                  <a:lnTo>
                    <a:pt x="241" y="605"/>
                  </a:lnTo>
                  <a:lnTo>
                    <a:pt x="246" y="608"/>
                  </a:lnTo>
                  <a:lnTo>
                    <a:pt x="251" y="611"/>
                  </a:lnTo>
                  <a:lnTo>
                    <a:pt x="257" y="618"/>
                  </a:lnTo>
                  <a:lnTo>
                    <a:pt x="261" y="625"/>
                  </a:lnTo>
                  <a:lnTo>
                    <a:pt x="262" y="629"/>
                  </a:lnTo>
                  <a:lnTo>
                    <a:pt x="264" y="632"/>
                  </a:lnTo>
                  <a:lnTo>
                    <a:pt x="264" y="637"/>
                  </a:lnTo>
                  <a:lnTo>
                    <a:pt x="264" y="640"/>
                  </a:lnTo>
                  <a:lnTo>
                    <a:pt x="262" y="653"/>
                  </a:lnTo>
                  <a:lnTo>
                    <a:pt x="258" y="664"/>
                  </a:lnTo>
                  <a:lnTo>
                    <a:pt x="251" y="674"/>
                  </a:lnTo>
                  <a:lnTo>
                    <a:pt x="241" y="686"/>
                  </a:lnTo>
                  <a:lnTo>
                    <a:pt x="235" y="690"/>
                  </a:lnTo>
                  <a:lnTo>
                    <a:pt x="229" y="694"/>
                  </a:lnTo>
                  <a:lnTo>
                    <a:pt x="222" y="697"/>
                  </a:lnTo>
                  <a:lnTo>
                    <a:pt x="213" y="700"/>
                  </a:lnTo>
                  <a:lnTo>
                    <a:pt x="195" y="704"/>
                  </a:lnTo>
                  <a:lnTo>
                    <a:pt x="174" y="704"/>
                  </a:lnTo>
                  <a:lnTo>
                    <a:pt x="157" y="704"/>
                  </a:lnTo>
                  <a:lnTo>
                    <a:pt x="143" y="701"/>
                  </a:lnTo>
                  <a:lnTo>
                    <a:pt x="137" y="700"/>
                  </a:lnTo>
                  <a:lnTo>
                    <a:pt x="131" y="697"/>
                  </a:lnTo>
                  <a:lnTo>
                    <a:pt x="127" y="694"/>
                  </a:lnTo>
                  <a:lnTo>
                    <a:pt x="124" y="691"/>
                  </a:lnTo>
                  <a:lnTo>
                    <a:pt x="118" y="684"/>
                  </a:lnTo>
                  <a:lnTo>
                    <a:pt x="115" y="677"/>
                  </a:lnTo>
                  <a:lnTo>
                    <a:pt x="113" y="670"/>
                  </a:lnTo>
                  <a:lnTo>
                    <a:pt x="113" y="661"/>
                  </a:lnTo>
                  <a:lnTo>
                    <a:pt x="113" y="658"/>
                  </a:lnTo>
                  <a:lnTo>
                    <a:pt x="113" y="657"/>
                  </a:lnTo>
                  <a:lnTo>
                    <a:pt x="113" y="655"/>
                  </a:lnTo>
                  <a:lnTo>
                    <a:pt x="113" y="654"/>
                  </a:lnTo>
                  <a:lnTo>
                    <a:pt x="113" y="651"/>
                  </a:lnTo>
                  <a:lnTo>
                    <a:pt x="113" y="650"/>
                  </a:lnTo>
                  <a:lnTo>
                    <a:pt x="113" y="648"/>
                  </a:lnTo>
                  <a:lnTo>
                    <a:pt x="113" y="645"/>
                  </a:lnTo>
                  <a:lnTo>
                    <a:pt x="161" y="645"/>
                  </a:lnTo>
                  <a:lnTo>
                    <a:pt x="161" y="647"/>
                  </a:lnTo>
                  <a:lnTo>
                    <a:pt x="161" y="648"/>
                  </a:lnTo>
                  <a:lnTo>
                    <a:pt x="161" y="650"/>
                  </a:lnTo>
                  <a:lnTo>
                    <a:pt x="161" y="651"/>
                  </a:lnTo>
                  <a:lnTo>
                    <a:pt x="161" y="655"/>
                  </a:lnTo>
                  <a:lnTo>
                    <a:pt x="163" y="660"/>
                  </a:lnTo>
                  <a:lnTo>
                    <a:pt x="164" y="663"/>
                  </a:lnTo>
                  <a:lnTo>
                    <a:pt x="166" y="665"/>
                  </a:lnTo>
                  <a:lnTo>
                    <a:pt x="169" y="668"/>
                  </a:lnTo>
                  <a:lnTo>
                    <a:pt x="173" y="670"/>
                  </a:lnTo>
                  <a:lnTo>
                    <a:pt x="177" y="671"/>
                  </a:lnTo>
                  <a:lnTo>
                    <a:pt x="182" y="671"/>
                  </a:lnTo>
                  <a:lnTo>
                    <a:pt x="185" y="671"/>
                  </a:lnTo>
                  <a:lnTo>
                    <a:pt x="187" y="671"/>
                  </a:lnTo>
                  <a:lnTo>
                    <a:pt x="192" y="670"/>
                  </a:lnTo>
                  <a:lnTo>
                    <a:pt x="195" y="670"/>
                  </a:lnTo>
                  <a:lnTo>
                    <a:pt x="200" y="667"/>
                  </a:lnTo>
                  <a:lnTo>
                    <a:pt x="206" y="663"/>
                  </a:lnTo>
                  <a:lnTo>
                    <a:pt x="209" y="661"/>
                  </a:lnTo>
                  <a:lnTo>
                    <a:pt x="210" y="658"/>
                  </a:lnTo>
                  <a:lnTo>
                    <a:pt x="212" y="655"/>
                  </a:lnTo>
                  <a:lnTo>
                    <a:pt x="212" y="651"/>
                  </a:lnTo>
                  <a:lnTo>
                    <a:pt x="212" y="651"/>
                  </a:lnTo>
                  <a:lnTo>
                    <a:pt x="212" y="651"/>
                  </a:lnTo>
                  <a:lnTo>
                    <a:pt x="212" y="650"/>
                  </a:lnTo>
                  <a:lnTo>
                    <a:pt x="212" y="650"/>
                  </a:lnTo>
                  <a:lnTo>
                    <a:pt x="210" y="647"/>
                  </a:lnTo>
                  <a:lnTo>
                    <a:pt x="209" y="644"/>
                  </a:lnTo>
                  <a:lnTo>
                    <a:pt x="206" y="641"/>
                  </a:lnTo>
                  <a:lnTo>
                    <a:pt x="203" y="640"/>
                  </a:lnTo>
                  <a:lnTo>
                    <a:pt x="193" y="635"/>
                  </a:lnTo>
                  <a:lnTo>
                    <a:pt x="183" y="632"/>
                  </a:lnTo>
                  <a:lnTo>
                    <a:pt x="176" y="631"/>
                  </a:lnTo>
                  <a:lnTo>
                    <a:pt x="170" y="629"/>
                  </a:lnTo>
                  <a:lnTo>
                    <a:pt x="164" y="627"/>
                  </a:lnTo>
                  <a:lnTo>
                    <a:pt x="159" y="625"/>
                  </a:lnTo>
                  <a:lnTo>
                    <a:pt x="159" y="625"/>
                  </a:lnTo>
                  <a:lnTo>
                    <a:pt x="159" y="625"/>
                  </a:lnTo>
                  <a:lnTo>
                    <a:pt x="159" y="625"/>
                  </a:lnTo>
                  <a:lnTo>
                    <a:pt x="157" y="625"/>
                  </a:lnTo>
                  <a:lnTo>
                    <a:pt x="157" y="625"/>
                  </a:lnTo>
                  <a:lnTo>
                    <a:pt x="157" y="625"/>
                  </a:lnTo>
                  <a:lnTo>
                    <a:pt x="157" y="625"/>
                  </a:lnTo>
                  <a:lnTo>
                    <a:pt x="157" y="625"/>
                  </a:lnTo>
                  <a:lnTo>
                    <a:pt x="156" y="624"/>
                  </a:lnTo>
                  <a:lnTo>
                    <a:pt x="153" y="624"/>
                  </a:lnTo>
                  <a:lnTo>
                    <a:pt x="150" y="622"/>
                  </a:lnTo>
                  <a:lnTo>
                    <a:pt x="147" y="621"/>
                  </a:lnTo>
                  <a:lnTo>
                    <a:pt x="140" y="618"/>
                  </a:lnTo>
                  <a:lnTo>
                    <a:pt x="134" y="611"/>
                  </a:lnTo>
                  <a:lnTo>
                    <a:pt x="131" y="606"/>
                  </a:lnTo>
                  <a:lnTo>
                    <a:pt x="130" y="602"/>
                  </a:lnTo>
                  <a:lnTo>
                    <a:pt x="128" y="595"/>
                  </a:lnTo>
                  <a:lnTo>
                    <a:pt x="128" y="588"/>
                  </a:lnTo>
                  <a:lnTo>
                    <a:pt x="128" y="588"/>
                  </a:lnTo>
                  <a:close/>
                  <a:moveTo>
                    <a:pt x="277" y="701"/>
                  </a:moveTo>
                  <a:lnTo>
                    <a:pt x="313" y="530"/>
                  </a:lnTo>
                  <a:lnTo>
                    <a:pt x="444" y="530"/>
                  </a:lnTo>
                  <a:lnTo>
                    <a:pt x="437" y="563"/>
                  </a:lnTo>
                  <a:lnTo>
                    <a:pt x="354" y="563"/>
                  </a:lnTo>
                  <a:lnTo>
                    <a:pt x="347" y="596"/>
                  </a:lnTo>
                  <a:lnTo>
                    <a:pt x="424" y="596"/>
                  </a:lnTo>
                  <a:lnTo>
                    <a:pt x="416" y="632"/>
                  </a:lnTo>
                  <a:lnTo>
                    <a:pt x="340" y="632"/>
                  </a:lnTo>
                  <a:lnTo>
                    <a:pt x="333" y="665"/>
                  </a:lnTo>
                  <a:lnTo>
                    <a:pt x="416" y="665"/>
                  </a:lnTo>
                  <a:lnTo>
                    <a:pt x="409" y="701"/>
                  </a:lnTo>
                  <a:lnTo>
                    <a:pt x="277" y="701"/>
                  </a:lnTo>
                  <a:close/>
                  <a:moveTo>
                    <a:pt x="457" y="588"/>
                  </a:moveTo>
                  <a:lnTo>
                    <a:pt x="458" y="580"/>
                  </a:lnTo>
                  <a:lnTo>
                    <a:pt x="460" y="573"/>
                  </a:lnTo>
                  <a:lnTo>
                    <a:pt x="462" y="566"/>
                  </a:lnTo>
                  <a:lnTo>
                    <a:pt x="465" y="560"/>
                  </a:lnTo>
                  <a:lnTo>
                    <a:pt x="470" y="555"/>
                  </a:lnTo>
                  <a:lnTo>
                    <a:pt x="474" y="550"/>
                  </a:lnTo>
                  <a:lnTo>
                    <a:pt x="478" y="544"/>
                  </a:lnTo>
                  <a:lnTo>
                    <a:pt x="484" y="542"/>
                  </a:lnTo>
                  <a:lnTo>
                    <a:pt x="497" y="534"/>
                  </a:lnTo>
                  <a:lnTo>
                    <a:pt x="511" y="530"/>
                  </a:lnTo>
                  <a:lnTo>
                    <a:pt x="527" y="527"/>
                  </a:lnTo>
                  <a:lnTo>
                    <a:pt x="543" y="527"/>
                  </a:lnTo>
                  <a:lnTo>
                    <a:pt x="546" y="527"/>
                  </a:lnTo>
                  <a:lnTo>
                    <a:pt x="549" y="527"/>
                  </a:lnTo>
                  <a:lnTo>
                    <a:pt x="552" y="527"/>
                  </a:lnTo>
                  <a:lnTo>
                    <a:pt x="555" y="527"/>
                  </a:lnTo>
                  <a:lnTo>
                    <a:pt x="563" y="529"/>
                  </a:lnTo>
                  <a:lnTo>
                    <a:pt x="572" y="530"/>
                  </a:lnTo>
                  <a:lnTo>
                    <a:pt x="581" y="533"/>
                  </a:lnTo>
                  <a:lnTo>
                    <a:pt x="588" y="537"/>
                  </a:lnTo>
                  <a:lnTo>
                    <a:pt x="595" y="542"/>
                  </a:lnTo>
                  <a:lnTo>
                    <a:pt x="599" y="547"/>
                  </a:lnTo>
                  <a:lnTo>
                    <a:pt x="602" y="556"/>
                  </a:lnTo>
                  <a:lnTo>
                    <a:pt x="604" y="565"/>
                  </a:lnTo>
                  <a:lnTo>
                    <a:pt x="604" y="569"/>
                  </a:lnTo>
                  <a:lnTo>
                    <a:pt x="602" y="573"/>
                  </a:lnTo>
                  <a:lnTo>
                    <a:pt x="602" y="578"/>
                  </a:lnTo>
                  <a:lnTo>
                    <a:pt x="601" y="582"/>
                  </a:lnTo>
                  <a:lnTo>
                    <a:pt x="552" y="582"/>
                  </a:lnTo>
                  <a:lnTo>
                    <a:pt x="552" y="580"/>
                  </a:lnTo>
                  <a:lnTo>
                    <a:pt x="553" y="579"/>
                  </a:lnTo>
                  <a:lnTo>
                    <a:pt x="553" y="578"/>
                  </a:lnTo>
                  <a:lnTo>
                    <a:pt x="553" y="576"/>
                  </a:lnTo>
                  <a:lnTo>
                    <a:pt x="553" y="573"/>
                  </a:lnTo>
                  <a:lnTo>
                    <a:pt x="552" y="569"/>
                  </a:lnTo>
                  <a:lnTo>
                    <a:pt x="550" y="568"/>
                  </a:lnTo>
                  <a:lnTo>
                    <a:pt x="547" y="565"/>
                  </a:lnTo>
                  <a:lnTo>
                    <a:pt x="540" y="562"/>
                  </a:lnTo>
                  <a:lnTo>
                    <a:pt x="533" y="560"/>
                  </a:lnTo>
                  <a:lnTo>
                    <a:pt x="533" y="560"/>
                  </a:lnTo>
                  <a:lnTo>
                    <a:pt x="532" y="560"/>
                  </a:lnTo>
                  <a:lnTo>
                    <a:pt x="532" y="560"/>
                  </a:lnTo>
                  <a:lnTo>
                    <a:pt x="530" y="560"/>
                  </a:lnTo>
                  <a:lnTo>
                    <a:pt x="523" y="563"/>
                  </a:lnTo>
                  <a:lnTo>
                    <a:pt x="516" y="566"/>
                  </a:lnTo>
                  <a:lnTo>
                    <a:pt x="513" y="569"/>
                  </a:lnTo>
                  <a:lnTo>
                    <a:pt x="511" y="572"/>
                  </a:lnTo>
                  <a:lnTo>
                    <a:pt x="510" y="575"/>
                  </a:lnTo>
                  <a:lnTo>
                    <a:pt x="510" y="579"/>
                  </a:lnTo>
                  <a:lnTo>
                    <a:pt x="510" y="582"/>
                  </a:lnTo>
                  <a:lnTo>
                    <a:pt x="513" y="585"/>
                  </a:lnTo>
                  <a:lnTo>
                    <a:pt x="517" y="588"/>
                  </a:lnTo>
                  <a:lnTo>
                    <a:pt x="523" y="591"/>
                  </a:lnTo>
                  <a:lnTo>
                    <a:pt x="537" y="596"/>
                  </a:lnTo>
                  <a:lnTo>
                    <a:pt x="556" y="601"/>
                  </a:lnTo>
                  <a:lnTo>
                    <a:pt x="563" y="604"/>
                  </a:lnTo>
                  <a:lnTo>
                    <a:pt x="569" y="605"/>
                  </a:lnTo>
                  <a:lnTo>
                    <a:pt x="575" y="608"/>
                  </a:lnTo>
                  <a:lnTo>
                    <a:pt x="579" y="611"/>
                  </a:lnTo>
                  <a:lnTo>
                    <a:pt x="586" y="618"/>
                  </a:lnTo>
                  <a:lnTo>
                    <a:pt x="591" y="625"/>
                  </a:lnTo>
                  <a:lnTo>
                    <a:pt x="592" y="629"/>
                  </a:lnTo>
                  <a:lnTo>
                    <a:pt x="592" y="632"/>
                  </a:lnTo>
                  <a:lnTo>
                    <a:pt x="593" y="637"/>
                  </a:lnTo>
                  <a:lnTo>
                    <a:pt x="593" y="640"/>
                  </a:lnTo>
                  <a:lnTo>
                    <a:pt x="592" y="653"/>
                  </a:lnTo>
                  <a:lnTo>
                    <a:pt x="588" y="664"/>
                  </a:lnTo>
                  <a:lnTo>
                    <a:pt x="581" y="674"/>
                  </a:lnTo>
                  <a:lnTo>
                    <a:pt x="570" y="686"/>
                  </a:lnTo>
                  <a:lnTo>
                    <a:pt x="565" y="690"/>
                  </a:lnTo>
                  <a:lnTo>
                    <a:pt x="557" y="694"/>
                  </a:lnTo>
                  <a:lnTo>
                    <a:pt x="550" y="697"/>
                  </a:lnTo>
                  <a:lnTo>
                    <a:pt x="543" y="700"/>
                  </a:lnTo>
                  <a:lnTo>
                    <a:pt x="524" y="704"/>
                  </a:lnTo>
                  <a:lnTo>
                    <a:pt x="504" y="704"/>
                  </a:lnTo>
                  <a:lnTo>
                    <a:pt x="485" y="704"/>
                  </a:lnTo>
                  <a:lnTo>
                    <a:pt x="471" y="701"/>
                  </a:lnTo>
                  <a:lnTo>
                    <a:pt x="465" y="700"/>
                  </a:lnTo>
                  <a:lnTo>
                    <a:pt x="461" y="697"/>
                  </a:lnTo>
                  <a:lnTo>
                    <a:pt x="457" y="694"/>
                  </a:lnTo>
                  <a:lnTo>
                    <a:pt x="452" y="691"/>
                  </a:lnTo>
                  <a:lnTo>
                    <a:pt x="448" y="684"/>
                  </a:lnTo>
                  <a:lnTo>
                    <a:pt x="444" y="677"/>
                  </a:lnTo>
                  <a:lnTo>
                    <a:pt x="442" y="670"/>
                  </a:lnTo>
                  <a:lnTo>
                    <a:pt x="441" y="661"/>
                  </a:lnTo>
                  <a:lnTo>
                    <a:pt x="441" y="658"/>
                  </a:lnTo>
                  <a:lnTo>
                    <a:pt x="441" y="657"/>
                  </a:lnTo>
                  <a:lnTo>
                    <a:pt x="441" y="655"/>
                  </a:lnTo>
                  <a:lnTo>
                    <a:pt x="441" y="654"/>
                  </a:lnTo>
                  <a:lnTo>
                    <a:pt x="442" y="651"/>
                  </a:lnTo>
                  <a:lnTo>
                    <a:pt x="442" y="650"/>
                  </a:lnTo>
                  <a:lnTo>
                    <a:pt x="442" y="648"/>
                  </a:lnTo>
                  <a:lnTo>
                    <a:pt x="442" y="645"/>
                  </a:lnTo>
                  <a:lnTo>
                    <a:pt x="491" y="645"/>
                  </a:lnTo>
                  <a:lnTo>
                    <a:pt x="490" y="647"/>
                  </a:lnTo>
                  <a:lnTo>
                    <a:pt x="490" y="648"/>
                  </a:lnTo>
                  <a:lnTo>
                    <a:pt x="490" y="650"/>
                  </a:lnTo>
                  <a:lnTo>
                    <a:pt x="490" y="651"/>
                  </a:lnTo>
                  <a:lnTo>
                    <a:pt x="491" y="655"/>
                  </a:lnTo>
                  <a:lnTo>
                    <a:pt x="491" y="660"/>
                  </a:lnTo>
                  <a:lnTo>
                    <a:pt x="493" y="663"/>
                  </a:lnTo>
                  <a:lnTo>
                    <a:pt x="496" y="665"/>
                  </a:lnTo>
                  <a:lnTo>
                    <a:pt x="498" y="668"/>
                  </a:lnTo>
                  <a:lnTo>
                    <a:pt x="501" y="670"/>
                  </a:lnTo>
                  <a:lnTo>
                    <a:pt x="506" y="671"/>
                  </a:lnTo>
                  <a:lnTo>
                    <a:pt x="511" y="671"/>
                  </a:lnTo>
                  <a:lnTo>
                    <a:pt x="514" y="671"/>
                  </a:lnTo>
                  <a:lnTo>
                    <a:pt x="517" y="671"/>
                  </a:lnTo>
                  <a:lnTo>
                    <a:pt x="520" y="670"/>
                  </a:lnTo>
                  <a:lnTo>
                    <a:pt x="524" y="670"/>
                  </a:lnTo>
                  <a:lnTo>
                    <a:pt x="530" y="667"/>
                  </a:lnTo>
                  <a:lnTo>
                    <a:pt x="536" y="663"/>
                  </a:lnTo>
                  <a:lnTo>
                    <a:pt x="537" y="661"/>
                  </a:lnTo>
                  <a:lnTo>
                    <a:pt x="540" y="658"/>
                  </a:lnTo>
                  <a:lnTo>
                    <a:pt x="540" y="655"/>
                  </a:lnTo>
                  <a:lnTo>
                    <a:pt x="540" y="651"/>
                  </a:lnTo>
                  <a:lnTo>
                    <a:pt x="540" y="651"/>
                  </a:lnTo>
                  <a:lnTo>
                    <a:pt x="540" y="651"/>
                  </a:lnTo>
                  <a:lnTo>
                    <a:pt x="540" y="650"/>
                  </a:lnTo>
                  <a:lnTo>
                    <a:pt x="540" y="650"/>
                  </a:lnTo>
                  <a:lnTo>
                    <a:pt x="540" y="647"/>
                  </a:lnTo>
                  <a:lnTo>
                    <a:pt x="539" y="644"/>
                  </a:lnTo>
                  <a:lnTo>
                    <a:pt x="536" y="641"/>
                  </a:lnTo>
                  <a:lnTo>
                    <a:pt x="532" y="640"/>
                  </a:lnTo>
                  <a:lnTo>
                    <a:pt x="523" y="635"/>
                  </a:lnTo>
                  <a:lnTo>
                    <a:pt x="511" y="632"/>
                  </a:lnTo>
                  <a:lnTo>
                    <a:pt x="506" y="631"/>
                  </a:lnTo>
                  <a:lnTo>
                    <a:pt x="498" y="629"/>
                  </a:lnTo>
                  <a:lnTo>
                    <a:pt x="493" y="627"/>
                  </a:lnTo>
                  <a:lnTo>
                    <a:pt x="488" y="625"/>
                  </a:lnTo>
                  <a:lnTo>
                    <a:pt x="488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4" y="624"/>
                  </a:lnTo>
                  <a:lnTo>
                    <a:pt x="481" y="624"/>
                  </a:lnTo>
                  <a:lnTo>
                    <a:pt x="480" y="622"/>
                  </a:lnTo>
                  <a:lnTo>
                    <a:pt x="477" y="621"/>
                  </a:lnTo>
                  <a:lnTo>
                    <a:pt x="470" y="618"/>
                  </a:lnTo>
                  <a:lnTo>
                    <a:pt x="464" y="611"/>
                  </a:lnTo>
                  <a:lnTo>
                    <a:pt x="461" y="606"/>
                  </a:lnTo>
                  <a:lnTo>
                    <a:pt x="458" y="602"/>
                  </a:lnTo>
                  <a:lnTo>
                    <a:pt x="458" y="595"/>
                  </a:lnTo>
                  <a:lnTo>
                    <a:pt x="457" y="588"/>
                  </a:lnTo>
                  <a:lnTo>
                    <a:pt x="457" y="588"/>
                  </a:lnTo>
                  <a:close/>
                  <a:moveTo>
                    <a:pt x="608" y="701"/>
                  </a:moveTo>
                  <a:lnTo>
                    <a:pt x="645" y="530"/>
                  </a:lnTo>
                  <a:lnTo>
                    <a:pt x="693" y="530"/>
                  </a:lnTo>
                  <a:lnTo>
                    <a:pt x="658" y="701"/>
                  </a:lnTo>
                  <a:lnTo>
                    <a:pt x="608" y="701"/>
                  </a:lnTo>
                  <a:close/>
                  <a:moveTo>
                    <a:pt x="16" y="850"/>
                  </a:moveTo>
                  <a:lnTo>
                    <a:pt x="17" y="843"/>
                  </a:lnTo>
                  <a:lnTo>
                    <a:pt x="19" y="835"/>
                  </a:lnTo>
                  <a:lnTo>
                    <a:pt x="22" y="828"/>
                  </a:lnTo>
                  <a:lnTo>
                    <a:pt x="25" y="823"/>
                  </a:lnTo>
                  <a:lnTo>
                    <a:pt x="28" y="817"/>
                  </a:lnTo>
                  <a:lnTo>
                    <a:pt x="32" y="811"/>
                  </a:lnTo>
                  <a:lnTo>
                    <a:pt x="38" y="807"/>
                  </a:lnTo>
                  <a:lnTo>
                    <a:pt x="43" y="804"/>
                  </a:lnTo>
                  <a:lnTo>
                    <a:pt x="56" y="797"/>
                  </a:lnTo>
                  <a:lnTo>
                    <a:pt x="71" y="792"/>
                  </a:lnTo>
                  <a:lnTo>
                    <a:pt x="85" y="789"/>
                  </a:lnTo>
                  <a:lnTo>
                    <a:pt x="102" y="788"/>
                  </a:lnTo>
                  <a:lnTo>
                    <a:pt x="105" y="788"/>
                  </a:lnTo>
                  <a:lnTo>
                    <a:pt x="108" y="788"/>
                  </a:lnTo>
                  <a:lnTo>
                    <a:pt x="111" y="789"/>
                  </a:lnTo>
                  <a:lnTo>
                    <a:pt x="114" y="789"/>
                  </a:lnTo>
                  <a:lnTo>
                    <a:pt x="123" y="791"/>
                  </a:lnTo>
                  <a:lnTo>
                    <a:pt x="131" y="792"/>
                  </a:lnTo>
                  <a:lnTo>
                    <a:pt x="138" y="795"/>
                  </a:lnTo>
                  <a:lnTo>
                    <a:pt x="147" y="798"/>
                  </a:lnTo>
                  <a:lnTo>
                    <a:pt x="153" y="804"/>
                  </a:lnTo>
                  <a:lnTo>
                    <a:pt x="159" y="810"/>
                  </a:lnTo>
                  <a:lnTo>
                    <a:pt x="161" y="818"/>
                  </a:lnTo>
                  <a:lnTo>
                    <a:pt x="161" y="827"/>
                  </a:lnTo>
                  <a:lnTo>
                    <a:pt x="161" y="831"/>
                  </a:lnTo>
                  <a:lnTo>
                    <a:pt x="161" y="835"/>
                  </a:lnTo>
                  <a:lnTo>
                    <a:pt x="160" y="840"/>
                  </a:lnTo>
                  <a:lnTo>
                    <a:pt x="160" y="844"/>
                  </a:lnTo>
                  <a:lnTo>
                    <a:pt x="111" y="844"/>
                  </a:lnTo>
                  <a:lnTo>
                    <a:pt x="111" y="843"/>
                  </a:lnTo>
                  <a:lnTo>
                    <a:pt x="111" y="841"/>
                  </a:lnTo>
                  <a:lnTo>
                    <a:pt x="111" y="840"/>
                  </a:lnTo>
                  <a:lnTo>
                    <a:pt x="111" y="838"/>
                  </a:lnTo>
                  <a:lnTo>
                    <a:pt x="111" y="835"/>
                  </a:lnTo>
                  <a:lnTo>
                    <a:pt x="111" y="831"/>
                  </a:lnTo>
                  <a:lnTo>
                    <a:pt x="108" y="828"/>
                  </a:lnTo>
                  <a:lnTo>
                    <a:pt x="105" y="827"/>
                  </a:lnTo>
                  <a:lnTo>
                    <a:pt x="100" y="824"/>
                  </a:lnTo>
                  <a:lnTo>
                    <a:pt x="92" y="823"/>
                  </a:lnTo>
                  <a:lnTo>
                    <a:pt x="92" y="823"/>
                  </a:lnTo>
                  <a:lnTo>
                    <a:pt x="91" y="823"/>
                  </a:lnTo>
                  <a:lnTo>
                    <a:pt x="91" y="823"/>
                  </a:lnTo>
                  <a:lnTo>
                    <a:pt x="89" y="823"/>
                  </a:lnTo>
                  <a:lnTo>
                    <a:pt x="82" y="825"/>
                  </a:lnTo>
                  <a:lnTo>
                    <a:pt x="75" y="828"/>
                  </a:lnTo>
                  <a:lnTo>
                    <a:pt x="72" y="831"/>
                  </a:lnTo>
                  <a:lnTo>
                    <a:pt x="69" y="834"/>
                  </a:lnTo>
                  <a:lnTo>
                    <a:pt x="69" y="837"/>
                  </a:lnTo>
                  <a:lnTo>
                    <a:pt x="68" y="841"/>
                  </a:lnTo>
                  <a:lnTo>
                    <a:pt x="69" y="844"/>
                  </a:lnTo>
                  <a:lnTo>
                    <a:pt x="72" y="847"/>
                  </a:lnTo>
                  <a:lnTo>
                    <a:pt x="77" y="850"/>
                  </a:lnTo>
                  <a:lnTo>
                    <a:pt x="82" y="853"/>
                  </a:lnTo>
                  <a:lnTo>
                    <a:pt x="97" y="859"/>
                  </a:lnTo>
                  <a:lnTo>
                    <a:pt x="115" y="863"/>
                  </a:lnTo>
                  <a:lnTo>
                    <a:pt x="123" y="864"/>
                  </a:lnTo>
                  <a:lnTo>
                    <a:pt x="128" y="867"/>
                  </a:lnTo>
                  <a:lnTo>
                    <a:pt x="134" y="870"/>
                  </a:lnTo>
                  <a:lnTo>
                    <a:pt x="138" y="873"/>
                  </a:lnTo>
                  <a:lnTo>
                    <a:pt x="146" y="880"/>
                  </a:lnTo>
                  <a:lnTo>
                    <a:pt x="150" y="887"/>
                  </a:lnTo>
                  <a:lnTo>
                    <a:pt x="150" y="892"/>
                  </a:lnTo>
                  <a:lnTo>
                    <a:pt x="151" y="895"/>
                  </a:lnTo>
                  <a:lnTo>
                    <a:pt x="151" y="899"/>
                  </a:lnTo>
                  <a:lnTo>
                    <a:pt x="151" y="902"/>
                  </a:lnTo>
                  <a:lnTo>
                    <a:pt x="150" y="915"/>
                  </a:lnTo>
                  <a:lnTo>
                    <a:pt x="146" y="926"/>
                  </a:lnTo>
                  <a:lnTo>
                    <a:pt x="140" y="936"/>
                  </a:lnTo>
                  <a:lnTo>
                    <a:pt x="130" y="946"/>
                  </a:lnTo>
                  <a:lnTo>
                    <a:pt x="124" y="952"/>
                  </a:lnTo>
                  <a:lnTo>
                    <a:pt x="117" y="957"/>
                  </a:lnTo>
                  <a:lnTo>
                    <a:pt x="110" y="959"/>
                  </a:lnTo>
                  <a:lnTo>
                    <a:pt x="101" y="962"/>
                  </a:lnTo>
                  <a:lnTo>
                    <a:pt x="84" y="965"/>
                  </a:lnTo>
                  <a:lnTo>
                    <a:pt x="62" y="967"/>
                  </a:lnTo>
                  <a:lnTo>
                    <a:pt x="45" y="967"/>
                  </a:lnTo>
                  <a:lnTo>
                    <a:pt x="30" y="964"/>
                  </a:lnTo>
                  <a:lnTo>
                    <a:pt x="25" y="962"/>
                  </a:lnTo>
                  <a:lnTo>
                    <a:pt x="19" y="959"/>
                  </a:lnTo>
                  <a:lnTo>
                    <a:pt x="15" y="957"/>
                  </a:lnTo>
                  <a:lnTo>
                    <a:pt x="12" y="954"/>
                  </a:lnTo>
                  <a:lnTo>
                    <a:pt x="7" y="946"/>
                  </a:lnTo>
                  <a:lnTo>
                    <a:pt x="3" y="939"/>
                  </a:lnTo>
                  <a:lnTo>
                    <a:pt x="0" y="931"/>
                  </a:lnTo>
                  <a:lnTo>
                    <a:pt x="0" y="923"/>
                  </a:lnTo>
                  <a:lnTo>
                    <a:pt x="0" y="920"/>
                  </a:lnTo>
                  <a:lnTo>
                    <a:pt x="0" y="919"/>
                  </a:lnTo>
                  <a:lnTo>
                    <a:pt x="0" y="918"/>
                  </a:lnTo>
                  <a:lnTo>
                    <a:pt x="0" y="915"/>
                  </a:lnTo>
                  <a:lnTo>
                    <a:pt x="0" y="913"/>
                  </a:lnTo>
                  <a:lnTo>
                    <a:pt x="0" y="912"/>
                  </a:lnTo>
                  <a:lnTo>
                    <a:pt x="2" y="909"/>
                  </a:lnTo>
                  <a:lnTo>
                    <a:pt x="2" y="908"/>
                  </a:lnTo>
                  <a:lnTo>
                    <a:pt x="49" y="908"/>
                  </a:lnTo>
                  <a:lnTo>
                    <a:pt x="49" y="909"/>
                  </a:lnTo>
                  <a:lnTo>
                    <a:pt x="49" y="910"/>
                  </a:lnTo>
                  <a:lnTo>
                    <a:pt x="49" y="912"/>
                  </a:lnTo>
                  <a:lnTo>
                    <a:pt x="49" y="913"/>
                  </a:lnTo>
                  <a:lnTo>
                    <a:pt x="49" y="918"/>
                  </a:lnTo>
                  <a:lnTo>
                    <a:pt x="51" y="922"/>
                  </a:lnTo>
                  <a:lnTo>
                    <a:pt x="52" y="925"/>
                  </a:lnTo>
                  <a:lnTo>
                    <a:pt x="55" y="928"/>
                  </a:lnTo>
                  <a:lnTo>
                    <a:pt x="58" y="931"/>
                  </a:lnTo>
                  <a:lnTo>
                    <a:pt x="61" y="932"/>
                  </a:lnTo>
                  <a:lnTo>
                    <a:pt x="65" y="933"/>
                  </a:lnTo>
                  <a:lnTo>
                    <a:pt x="71" y="933"/>
                  </a:lnTo>
                  <a:lnTo>
                    <a:pt x="72" y="933"/>
                  </a:lnTo>
                  <a:lnTo>
                    <a:pt x="77" y="933"/>
                  </a:lnTo>
                  <a:lnTo>
                    <a:pt x="79" y="932"/>
                  </a:lnTo>
                  <a:lnTo>
                    <a:pt x="84" y="932"/>
                  </a:lnTo>
                  <a:lnTo>
                    <a:pt x="89" y="929"/>
                  </a:lnTo>
                  <a:lnTo>
                    <a:pt x="95" y="925"/>
                  </a:lnTo>
                  <a:lnTo>
                    <a:pt x="97" y="923"/>
                  </a:lnTo>
                  <a:lnTo>
                    <a:pt x="98" y="920"/>
                  </a:lnTo>
                  <a:lnTo>
                    <a:pt x="100" y="918"/>
                  </a:lnTo>
                  <a:lnTo>
                    <a:pt x="100" y="913"/>
                  </a:lnTo>
                  <a:lnTo>
                    <a:pt x="100" y="913"/>
                  </a:lnTo>
                  <a:lnTo>
                    <a:pt x="100" y="913"/>
                  </a:lnTo>
                  <a:lnTo>
                    <a:pt x="100" y="912"/>
                  </a:lnTo>
                  <a:lnTo>
                    <a:pt x="100" y="912"/>
                  </a:lnTo>
                  <a:lnTo>
                    <a:pt x="100" y="909"/>
                  </a:lnTo>
                  <a:lnTo>
                    <a:pt x="98" y="906"/>
                  </a:lnTo>
                  <a:lnTo>
                    <a:pt x="95" y="903"/>
                  </a:lnTo>
                  <a:lnTo>
                    <a:pt x="91" y="902"/>
                  </a:lnTo>
                  <a:lnTo>
                    <a:pt x="81" y="897"/>
                  </a:lnTo>
                  <a:lnTo>
                    <a:pt x="71" y="895"/>
                  </a:lnTo>
                  <a:lnTo>
                    <a:pt x="65" y="893"/>
                  </a:lnTo>
                  <a:lnTo>
                    <a:pt x="58" y="890"/>
                  </a:lnTo>
                  <a:lnTo>
                    <a:pt x="52" y="889"/>
                  </a:lnTo>
                  <a:lnTo>
                    <a:pt x="48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3" y="886"/>
                  </a:lnTo>
                  <a:lnTo>
                    <a:pt x="41" y="886"/>
                  </a:lnTo>
                  <a:lnTo>
                    <a:pt x="38" y="884"/>
                  </a:lnTo>
                  <a:lnTo>
                    <a:pt x="35" y="883"/>
                  </a:lnTo>
                  <a:lnTo>
                    <a:pt x="29" y="879"/>
                  </a:lnTo>
                  <a:lnTo>
                    <a:pt x="22" y="873"/>
                  </a:lnTo>
                  <a:lnTo>
                    <a:pt x="19" y="869"/>
                  </a:lnTo>
                  <a:lnTo>
                    <a:pt x="17" y="864"/>
                  </a:lnTo>
                  <a:lnTo>
                    <a:pt x="16" y="857"/>
                  </a:lnTo>
                  <a:lnTo>
                    <a:pt x="16" y="850"/>
                  </a:lnTo>
                  <a:lnTo>
                    <a:pt x="16" y="850"/>
                  </a:lnTo>
                  <a:close/>
                  <a:moveTo>
                    <a:pt x="164" y="964"/>
                  </a:moveTo>
                  <a:lnTo>
                    <a:pt x="200" y="792"/>
                  </a:lnTo>
                  <a:lnTo>
                    <a:pt x="333" y="792"/>
                  </a:lnTo>
                  <a:lnTo>
                    <a:pt x="324" y="825"/>
                  </a:lnTo>
                  <a:lnTo>
                    <a:pt x="244" y="825"/>
                  </a:lnTo>
                  <a:lnTo>
                    <a:pt x="235" y="859"/>
                  </a:lnTo>
                  <a:lnTo>
                    <a:pt x="311" y="859"/>
                  </a:lnTo>
                  <a:lnTo>
                    <a:pt x="304" y="895"/>
                  </a:lnTo>
                  <a:lnTo>
                    <a:pt x="228" y="895"/>
                  </a:lnTo>
                  <a:lnTo>
                    <a:pt x="221" y="928"/>
                  </a:lnTo>
                  <a:lnTo>
                    <a:pt x="304" y="928"/>
                  </a:lnTo>
                  <a:lnTo>
                    <a:pt x="297" y="964"/>
                  </a:lnTo>
                  <a:lnTo>
                    <a:pt x="164" y="964"/>
                  </a:lnTo>
                  <a:close/>
                  <a:moveTo>
                    <a:pt x="323" y="964"/>
                  </a:moveTo>
                  <a:lnTo>
                    <a:pt x="359" y="792"/>
                  </a:lnTo>
                  <a:lnTo>
                    <a:pt x="428" y="792"/>
                  </a:lnTo>
                  <a:lnTo>
                    <a:pt x="457" y="915"/>
                  </a:lnTo>
                  <a:lnTo>
                    <a:pt x="485" y="792"/>
                  </a:lnTo>
                  <a:lnTo>
                    <a:pt x="530" y="792"/>
                  </a:lnTo>
                  <a:lnTo>
                    <a:pt x="493" y="964"/>
                  </a:lnTo>
                  <a:lnTo>
                    <a:pt x="425" y="964"/>
                  </a:lnTo>
                  <a:lnTo>
                    <a:pt x="393" y="833"/>
                  </a:lnTo>
                  <a:lnTo>
                    <a:pt x="367" y="964"/>
                  </a:lnTo>
                  <a:lnTo>
                    <a:pt x="323" y="964"/>
                  </a:lnTo>
                  <a:close/>
                  <a:moveTo>
                    <a:pt x="510" y="964"/>
                  </a:moveTo>
                  <a:lnTo>
                    <a:pt x="612" y="792"/>
                  </a:lnTo>
                  <a:lnTo>
                    <a:pt x="671" y="792"/>
                  </a:lnTo>
                  <a:lnTo>
                    <a:pt x="703" y="964"/>
                  </a:lnTo>
                  <a:lnTo>
                    <a:pt x="648" y="964"/>
                  </a:lnTo>
                  <a:lnTo>
                    <a:pt x="644" y="929"/>
                  </a:lnTo>
                  <a:lnTo>
                    <a:pt x="576" y="929"/>
                  </a:lnTo>
                  <a:lnTo>
                    <a:pt x="557" y="964"/>
                  </a:lnTo>
                  <a:lnTo>
                    <a:pt x="510" y="964"/>
                  </a:lnTo>
                  <a:close/>
                  <a:moveTo>
                    <a:pt x="640" y="895"/>
                  </a:moveTo>
                  <a:lnTo>
                    <a:pt x="632" y="823"/>
                  </a:lnTo>
                  <a:lnTo>
                    <a:pt x="595" y="895"/>
                  </a:lnTo>
                  <a:lnTo>
                    <a:pt x="640" y="895"/>
                  </a:lnTo>
                  <a:close/>
                  <a:moveTo>
                    <a:pt x="720" y="964"/>
                  </a:moveTo>
                  <a:lnTo>
                    <a:pt x="756" y="792"/>
                  </a:lnTo>
                  <a:lnTo>
                    <a:pt x="805" y="792"/>
                  </a:lnTo>
                  <a:lnTo>
                    <a:pt x="771" y="964"/>
                  </a:lnTo>
                  <a:lnTo>
                    <a:pt x="720" y="964"/>
                  </a:lnTo>
                  <a:close/>
                  <a:moveTo>
                    <a:pt x="206" y="1226"/>
                  </a:moveTo>
                  <a:lnTo>
                    <a:pt x="244" y="1054"/>
                  </a:lnTo>
                  <a:lnTo>
                    <a:pt x="291" y="1054"/>
                  </a:lnTo>
                  <a:lnTo>
                    <a:pt x="257" y="1226"/>
                  </a:lnTo>
                  <a:lnTo>
                    <a:pt x="206" y="1226"/>
                  </a:lnTo>
                  <a:close/>
                  <a:moveTo>
                    <a:pt x="282" y="1226"/>
                  </a:moveTo>
                  <a:lnTo>
                    <a:pt x="318" y="1054"/>
                  </a:lnTo>
                  <a:lnTo>
                    <a:pt x="449" y="1054"/>
                  </a:lnTo>
                  <a:lnTo>
                    <a:pt x="442" y="1088"/>
                  </a:lnTo>
                  <a:lnTo>
                    <a:pt x="360" y="1088"/>
                  </a:lnTo>
                  <a:lnTo>
                    <a:pt x="353" y="1121"/>
                  </a:lnTo>
                  <a:lnTo>
                    <a:pt x="429" y="1121"/>
                  </a:lnTo>
                  <a:lnTo>
                    <a:pt x="422" y="1157"/>
                  </a:lnTo>
                  <a:lnTo>
                    <a:pt x="346" y="1157"/>
                  </a:lnTo>
                  <a:lnTo>
                    <a:pt x="339" y="1190"/>
                  </a:lnTo>
                  <a:lnTo>
                    <a:pt x="422" y="1190"/>
                  </a:lnTo>
                  <a:lnTo>
                    <a:pt x="415" y="1226"/>
                  </a:lnTo>
                  <a:lnTo>
                    <a:pt x="282" y="1226"/>
                  </a:lnTo>
                  <a:close/>
                  <a:moveTo>
                    <a:pt x="441" y="1226"/>
                  </a:moveTo>
                  <a:lnTo>
                    <a:pt x="475" y="1054"/>
                  </a:lnTo>
                  <a:lnTo>
                    <a:pt x="526" y="1054"/>
                  </a:lnTo>
                  <a:lnTo>
                    <a:pt x="496" y="1188"/>
                  </a:lnTo>
                  <a:lnTo>
                    <a:pt x="575" y="1188"/>
                  </a:lnTo>
                  <a:lnTo>
                    <a:pt x="568" y="1226"/>
                  </a:lnTo>
                  <a:lnTo>
                    <a:pt x="441" y="122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43" name="Freeform 56"/>
            <p:cNvSpPr>
              <a:spLocks noEditPoints="1"/>
            </p:cNvSpPr>
            <p:nvPr/>
          </p:nvSpPr>
          <p:spPr bwMode="auto">
            <a:xfrm>
              <a:off x="1360488" y="2035176"/>
              <a:ext cx="3187700" cy="708025"/>
            </a:xfrm>
            <a:custGeom>
              <a:avLst/>
              <a:gdLst>
                <a:gd name="T0" fmla="*/ 1220 w 6024"/>
                <a:gd name="T1" fmla="*/ 296 h 1337"/>
                <a:gd name="T2" fmla="*/ 1204 w 6024"/>
                <a:gd name="T3" fmla="*/ 190 h 1337"/>
                <a:gd name="T4" fmla="*/ 1151 w 6024"/>
                <a:gd name="T5" fmla="*/ 110 h 1337"/>
                <a:gd name="T6" fmla="*/ 1069 w 6024"/>
                <a:gd name="T7" fmla="*/ 54 h 1337"/>
                <a:gd name="T8" fmla="*/ 965 w 6024"/>
                <a:gd name="T9" fmla="*/ 18 h 1337"/>
                <a:gd name="T10" fmla="*/ 823 w 6024"/>
                <a:gd name="T11" fmla="*/ 1 h 1337"/>
                <a:gd name="T12" fmla="*/ 574 w 6024"/>
                <a:gd name="T13" fmla="*/ 17 h 1337"/>
                <a:gd name="T14" fmla="*/ 454 w 6024"/>
                <a:gd name="T15" fmla="*/ 50 h 1337"/>
                <a:gd name="T16" fmla="*/ 345 w 6024"/>
                <a:gd name="T17" fmla="*/ 103 h 1337"/>
                <a:gd name="T18" fmla="*/ 252 w 6024"/>
                <a:gd name="T19" fmla="*/ 180 h 1337"/>
                <a:gd name="T20" fmla="*/ 180 w 6024"/>
                <a:gd name="T21" fmla="*/ 283 h 1337"/>
                <a:gd name="T22" fmla="*/ 137 w 6024"/>
                <a:gd name="T23" fmla="*/ 413 h 1337"/>
                <a:gd name="T24" fmla="*/ 139 w 6024"/>
                <a:gd name="T25" fmla="*/ 531 h 1337"/>
                <a:gd name="T26" fmla="*/ 182 w 6024"/>
                <a:gd name="T27" fmla="*/ 631 h 1337"/>
                <a:gd name="T28" fmla="*/ 270 w 6024"/>
                <a:gd name="T29" fmla="*/ 700 h 1337"/>
                <a:gd name="T30" fmla="*/ 411 w 6024"/>
                <a:gd name="T31" fmla="*/ 754 h 1337"/>
                <a:gd name="T32" fmla="*/ 686 w 6024"/>
                <a:gd name="T33" fmla="*/ 832 h 1337"/>
                <a:gd name="T34" fmla="*/ 739 w 6024"/>
                <a:gd name="T35" fmla="*/ 871 h 1337"/>
                <a:gd name="T36" fmla="*/ 759 w 6024"/>
                <a:gd name="T37" fmla="*/ 929 h 1337"/>
                <a:gd name="T38" fmla="*/ 736 w 6024"/>
                <a:gd name="T39" fmla="*/ 1002 h 1337"/>
                <a:gd name="T40" fmla="*/ 673 w 6024"/>
                <a:gd name="T41" fmla="*/ 1056 h 1337"/>
                <a:gd name="T42" fmla="*/ 591 w 6024"/>
                <a:gd name="T43" fmla="*/ 1083 h 1337"/>
                <a:gd name="T44" fmla="*/ 497 w 6024"/>
                <a:gd name="T45" fmla="*/ 1084 h 1337"/>
                <a:gd name="T46" fmla="*/ 409 w 6024"/>
                <a:gd name="T47" fmla="*/ 1050 h 1337"/>
                <a:gd name="T48" fmla="*/ 365 w 6024"/>
                <a:gd name="T49" fmla="*/ 981 h 1337"/>
                <a:gd name="T50" fmla="*/ 12 w 6024"/>
                <a:gd name="T51" fmla="*/ 900 h 1337"/>
                <a:gd name="T52" fmla="*/ 2 w 6024"/>
                <a:gd name="T53" fmla="*/ 1046 h 1337"/>
                <a:gd name="T54" fmla="*/ 31 w 6024"/>
                <a:gd name="T55" fmla="*/ 1156 h 1337"/>
                <a:gd name="T56" fmla="*/ 95 w 6024"/>
                <a:gd name="T57" fmla="*/ 1237 h 1337"/>
                <a:gd name="T58" fmla="*/ 186 w 6024"/>
                <a:gd name="T59" fmla="*/ 1290 h 1337"/>
                <a:gd name="T60" fmla="*/ 301 w 6024"/>
                <a:gd name="T61" fmla="*/ 1322 h 1337"/>
                <a:gd name="T62" fmla="*/ 486 w 6024"/>
                <a:gd name="T63" fmla="*/ 1337 h 1337"/>
                <a:gd name="T64" fmla="*/ 624 w 6024"/>
                <a:gd name="T65" fmla="*/ 1326 h 1337"/>
                <a:gd name="T66" fmla="*/ 756 w 6024"/>
                <a:gd name="T67" fmla="*/ 1299 h 1337"/>
                <a:gd name="T68" fmla="*/ 877 w 6024"/>
                <a:gd name="T69" fmla="*/ 1250 h 1337"/>
                <a:gd name="T70" fmla="*/ 982 w 6024"/>
                <a:gd name="T71" fmla="*/ 1182 h 1337"/>
                <a:gd name="T72" fmla="*/ 1065 w 6024"/>
                <a:gd name="T73" fmla="*/ 1095 h 1337"/>
                <a:gd name="T74" fmla="*/ 1121 w 6024"/>
                <a:gd name="T75" fmla="*/ 986 h 1337"/>
                <a:gd name="T76" fmla="*/ 1145 w 6024"/>
                <a:gd name="T77" fmla="*/ 848 h 1337"/>
                <a:gd name="T78" fmla="*/ 1125 w 6024"/>
                <a:gd name="T79" fmla="*/ 733 h 1337"/>
                <a:gd name="T80" fmla="*/ 1067 w 6024"/>
                <a:gd name="T81" fmla="*/ 652 h 1337"/>
                <a:gd name="T82" fmla="*/ 982 w 6024"/>
                <a:gd name="T83" fmla="*/ 597 h 1337"/>
                <a:gd name="T84" fmla="*/ 777 w 6024"/>
                <a:gd name="T85" fmla="*/ 534 h 1337"/>
                <a:gd name="T86" fmla="*/ 597 w 6024"/>
                <a:gd name="T87" fmla="*/ 482 h 1337"/>
                <a:gd name="T88" fmla="*/ 535 w 6024"/>
                <a:gd name="T89" fmla="*/ 438 h 1337"/>
                <a:gd name="T90" fmla="*/ 520 w 6024"/>
                <a:gd name="T91" fmla="*/ 365 h 1337"/>
                <a:gd name="T92" fmla="*/ 550 w 6024"/>
                <a:gd name="T93" fmla="*/ 309 h 1337"/>
                <a:gd name="T94" fmla="*/ 610 w 6024"/>
                <a:gd name="T95" fmla="*/ 269 h 1337"/>
                <a:gd name="T96" fmla="*/ 683 w 6024"/>
                <a:gd name="T97" fmla="*/ 249 h 1337"/>
                <a:gd name="T98" fmla="*/ 775 w 6024"/>
                <a:gd name="T99" fmla="*/ 259 h 1337"/>
                <a:gd name="T100" fmla="*/ 836 w 6024"/>
                <a:gd name="T101" fmla="*/ 299 h 1337"/>
                <a:gd name="T102" fmla="*/ 853 w 6024"/>
                <a:gd name="T103" fmla="*/ 368 h 1337"/>
                <a:gd name="T104" fmla="*/ 2284 w 6024"/>
                <a:gd name="T105" fmla="*/ 1061 h 1337"/>
                <a:gd name="T106" fmla="*/ 1773 w 6024"/>
                <a:gd name="T107" fmla="*/ 540 h 1337"/>
                <a:gd name="T108" fmla="*/ 1255 w 6024"/>
                <a:gd name="T109" fmla="*/ 1309 h 1337"/>
                <a:gd name="T110" fmla="*/ 2964 w 6024"/>
                <a:gd name="T111" fmla="*/ 327 h 1337"/>
                <a:gd name="T112" fmla="*/ 3433 w 6024"/>
                <a:gd name="T113" fmla="*/ 979 h 1337"/>
                <a:gd name="T114" fmla="*/ 4171 w 6024"/>
                <a:gd name="T115" fmla="*/ 1309 h 1337"/>
                <a:gd name="T116" fmla="*/ 5027 w 6024"/>
                <a:gd name="T117" fmla="*/ 25 h 1337"/>
                <a:gd name="T118" fmla="*/ 4738 w 6024"/>
                <a:gd name="T119" fmla="*/ 276 h 1337"/>
                <a:gd name="T120" fmla="*/ 6024 w 6024"/>
                <a:gd name="T121" fmla="*/ 25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024" h="1337">
                  <a:moveTo>
                    <a:pt x="1203" y="403"/>
                  </a:moveTo>
                  <a:lnTo>
                    <a:pt x="1210" y="374"/>
                  </a:lnTo>
                  <a:lnTo>
                    <a:pt x="1216" y="347"/>
                  </a:lnTo>
                  <a:lnTo>
                    <a:pt x="1219" y="321"/>
                  </a:lnTo>
                  <a:lnTo>
                    <a:pt x="1220" y="296"/>
                  </a:lnTo>
                  <a:lnTo>
                    <a:pt x="1220" y="273"/>
                  </a:lnTo>
                  <a:lnTo>
                    <a:pt x="1219" y="250"/>
                  </a:lnTo>
                  <a:lnTo>
                    <a:pt x="1216" y="230"/>
                  </a:lnTo>
                  <a:lnTo>
                    <a:pt x="1210" y="210"/>
                  </a:lnTo>
                  <a:lnTo>
                    <a:pt x="1204" y="190"/>
                  </a:lnTo>
                  <a:lnTo>
                    <a:pt x="1196" y="172"/>
                  </a:lnTo>
                  <a:lnTo>
                    <a:pt x="1186" y="155"/>
                  </a:lnTo>
                  <a:lnTo>
                    <a:pt x="1175" y="139"/>
                  </a:lnTo>
                  <a:lnTo>
                    <a:pt x="1164" y="125"/>
                  </a:lnTo>
                  <a:lnTo>
                    <a:pt x="1151" y="110"/>
                  </a:lnTo>
                  <a:lnTo>
                    <a:pt x="1137" y="97"/>
                  </a:lnTo>
                  <a:lnTo>
                    <a:pt x="1121" y="85"/>
                  </a:lnTo>
                  <a:lnTo>
                    <a:pt x="1103" y="74"/>
                  </a:lnTo>
                  <a:lnTo>
                    <a:pt x="1086" y="63"/>
                  </a:lnTo>
                  <a:lnTo>
                    <a:pt x="1069" y="54"/>
                  </a:lnTo>
                  <a:lnTo>
                    <a:pt x="1049" y="46"/>
                  </a:lnTo>
                  <a:lnTo>
                    <a:pt x="1029" y="37"/>
                  </a:lnTo>
                  <a:lnTo>
                    <a:pt x="1008" y="31"/>
                  </a:lnTo>
                  <a:lnTo>
                    <a:pt x="987" y="24"/>
                  </a:lnTo>
                  <a:lnTo>
                    <a:pt x="965" y="18"/>
                  </a:lnTo>
                  <a:lnTo>
                    <a:pt x="942" y="14"/>
                  </a:lnTo>
                  <a:lnTo>
                    <a:pt x="919" y="10"/>
                  </a:lnTo>
                  <a:lnTo>
                    <a:pt x="896" y="7"/>
                  </a:lnTo>
                  <a:lnTo>
                    <a:pt x="872" y="4"/>
                  </a:lnTo>
                  <a:lnTo>
                    <a:pt x="823" y="1"/>
                  </a:lnTo>
                  <a:lnTo>
                    <a:pt x="774" y="0"/>
                  </a:lnTo>
                  <a:lnTo>
                    <a:pt x="723" y="0"/>
                  </a:lnTo>
                  <a:lnTo>
                    <a:pt x="673" y="4"/>
                  </a:lnTo>
                  <a:lnTo>
                    <a:pt x="622" y="10"/>
                  </a:lnTo>
                  <a:lnTo>
                    <a:pt x="574" y="17"/>
                  </a:lnTo>
                  <a:lnTo>
                    <a:pt x="549" y="23"/>
                  </a:lnTo>
                  <a:lnTo>
                    <a:pt x="525" y="28"/>
                  </a:lnTo>
                  <a:lnTo>
                    <a:pt x="500" y="34"/>
                  </a:lnTo>
                  <a:lnTo>
                    <a:pt x="477" y="41"/>
                  </a:lnTo>
                  <a:lnTo>
                    <a:pt x="454" y="50"/>
                  </a:lnTo>
                  <a:lnTo>
                    <a:pt x="431" y="59"/>
                  </a:lnTo>
                  <a:lnTo>
                    <a:pt x="409" y="69"/>
                  </a:lnTo>
                  <a:lnTo>
                    <a:pt x="386" y="79"/>
                  </a:lnTo>
                  <a:lnTo>
                    <a:pt x="366" y="90"/>
                  </a:lnTo>
                  <a:lnTo>
                    <a:pt x="345" y="103"/>
                  </a:lnTo>
                  <a:lnTo>
                    <a:pt x="326" y="116"/>
                  </a:lnTo>
                  <a:lnTo>
                    <a:pt x="306" y="131"/>
                  </a:lnTo>
                  <a:lnTo>
                    <a:pt x="287" y="146"/>
                  </a:lnTo>
                  <a:lnTo>
                    <a:pt x="270" y="162"/>
                  </a:lnTo>
                  <a:lnTo>
                    <a:pt x="252" y="180"/>
                  </a:lnTo>
                  <a:lnTo>
                    <a:pt x="237" y="198"/>
                  </a:lnTo>
                  <a:lnTo>
                    <a:pt x="221" y="217"/>
                  </a:lnTo>
                  <a:lnTo>
                    <a:pt x="206" y="239"/>
                  </a:lnTo>
                  <a:lnTo>
                    <a:pt x="193" y="260"/>
                  </a:lnTo>
                  <a:lnTo>
                    <a:pt x="180" y="283"/>
                  </a:lnTo>
                  <a:lnTo>
                    <a:pt x="170" y="306"/>
                  </a:lnTo>
                  <a:lnTo>
                    <a:pt x="159" y="332"/>
                  </a:lnTo>
                  <a:lnTo>
                    <a:pt x="150" y="358"/>
                  </a:lnTo>
                  <a:lnTo>
                    <a:pt x="143" y="387"/>
                  </a:lnTo>
                  <a:lnTo>
                    <a:pt x="137" y="413"/>
                  </a:lnTo>
                  <a:lnTo>
                    <a:pt x="134" y="438"/>
                  </a:lnTo>
                  <a:lnTo>
                    <a:pt x="133" y="462"/>
                  </a:lnTo>
                  <a:lnTo>
                    <a:pt x="133" y="487"/>
                  </a:lnTo>
                  <a:lnTo>
                    <a:pt x="136" y="510"/>
                  </a:lnTo>
                  <a:lnTo>
                    <a:pt x="139" y="531"/>
                  </a:lnTo>
                  <a:lnTo>
                    <a:pt x="144" y="553"/>
                  </a:lnTo>
                  <a:lnTo>
                    <a:pt x="150" y="574"/>
                  </a:lnTo>
                  <a:lnTo>
                    <a:pt x="159" y="593"/>
                  </a:lnTo>
                  <a:lnTo>
                    <a:pt x="170" y="612"/>
                  </a:lnTo>
                  <a:lnTo>
                    <a:pt x="182" y="631"/>
                  </a:lnTo>
                  <a:lnTo>
                    <a:pt x="196" y="646"/>
                  </a:lnTo>
                  <a:lnTo>
                    <a:pt x="212" y="662"/>
                  </a:lnTo>
                  <a:lnTo>
                    <a:pt x="229" y="675"/>
                  </a:lnTo>
                  <a:lnTo>
                    <a:pt x="248" y="688"/>
                  </a:lnTo>
                  <a:lnTo>
                    <a:pt x="270" y="700"/>
                  </a:lnTo>
                  <a:lnTo>
                    <a:pt x="293" y="711"/>
                  </a:lnTo>
                  <a:lnTo>
                    <a:pt x="317" y="721"/>
                  </a:lnTo>
                  <a:lnTo>
                    <a:pt x="340" y="730"/>
                  </a:lnTo>
                  <a:lnTo>
                    <a:pt x="365" y="739"/>
                  </a:lnTo>
                  <a:lnTo>
                    <a:pt x="411" y="754"/>
                  </a:lnTo>
                  <a:lnTo>
                    <a:pt x="457" y="767"/>
                  </a:lnTo>
                  <a:lnTo>
                    <a:pt x="545" y="791"/>
                  </a:lnTo>
                  <a:lnTo>
                    <a:pt x="621" y="811"/>
                  </a:lnTo>
                  <a:lnTo>
                    <a:pt x="656" y="821"/>
                  </a:lnTo>
                  <a:lnTo>
                    <a:pt x="686" y="832"/>
                  </a:lnTo>
                  <a:lnTo>
                    <a:pt x="699" y="840"/>
                  </a:lnTo>
                  <a:lnTo>
                    <a:pt x="710" y="847"/>
                  </a:lnTo>
                  <a:lnTo>
                    <a:pt x="722" y="854"/>
                  </a:lnTo>
                  <a:lnTo>
                    <a:pt x="732" y="863"/>
                  </a:lnTo>
                  <a:lnTo>
                    <a:pt x="739" y="871"/>
                  </a:lnTo>
                  <a:lnTo>
                    <a:pt x="746" y="881"/>
                  </a:lnTo>
                  <a:lnTo>
                    <a:pt x="752" y="891"/>
                  </a:lnTo>
                  <a:lnTo>
                    <a:pt x="756" y="903"/>
                  </a:lnTo>
                  <a:lnTo>
                    <a:pt x="759" y="916"/>
                  </a:lnTo>
                  <a:lnTo>
                    <a:pt x="759" y="929"/>
                  </a:lnTo>
                  <a:lnTo>
                    <a:pt x="759" y="943"/>
                  </a:lnTo>
                  <a:lnTo>
                    <a:pt x="756" y="959"/>
                  </a:lnTo>
                  <a:lnTo>
                    <a:pt x="752" y="975"/>
                  </a:lnTo>
                  <a:lnTo>
                    <a:pt x="745" y="989"/>
                  </a:lnTo>
                  <a:lnTo>
                    <a:pt x="736" y="1002"/>
                  </a:lnTo>
                  <a:lnTo>
                    <a:pt x="726" y="1015"/>
                  </a:lnTo>
                  <a:lnTo>
                    <a:pt x="715" y="1027"/>
                  </a:lnTo>
                  <a:lnTo>
                    <a:pt x="702" y="1037"/>
                  </a:lnTo>
                  <a:lnTo>
                    <a:pt x="689" y="1047"/>
                  </a:lnTo>
                  <a:lnTo>
                    <a:pt x="673" y="1056"/>
                  </a:lnTo>
                  <a:lnTo>
                    <a:pt x="657" y="1063"/>
                  </a:lnTo>
                  <a:lnTo>
                    <a:pt x="641" y="1070"/>
                  </a:lnTo>
                  <a:lnTo>
                    <a:pt x="625" y="1074"/>
                  </a:lnTo>
                  <a:lnTo>
                    <a:pt x="608" y="1080"/>
                  </a:lnTo>
                  <a:lnTo>
                    <a:pt x="591" y="1083"/>
                  </a:lnTo>
                  <a:lnTo>
                    <a:pt x="575" y="1086"/>
                  </a:lnTo>
                  <a:lnTo>
                    <a:pt x="558" y="1087"/>
                  </a:lnTo>
                  <a:lnTo>
                    <a:pt x="542" y="1087"/>
                  </a:lnTo>
                  <a:lnTo>
                    <a:pt x="519" y="1087"/>
                  </a:lnTo>
                  <a:lnTo>
                    <a:pt x="497" y="1084"/>
                  </a:lnTo>
                  <a:lnTo>
                    <a:pt x="477" y="1080"/>
                  </a:lnTo>
                  <a:lnTo>
                    <a:pt x="457" y="1076"/>
                  </a:lnTo>
                  <a:lnTo>
                    <a:pt x="440" y="1069"/>
                  </a:lnTo>
                  <a:lnTo>
                    <a:pt x="424" y="1060"/>
                  </a:lnTo>
                  <a:lnTo>
                    <a:pt x="409" y="1050"/>
                  </a:lnTo>
                  <a:lnTo>
                    <a:pt x="396" y="1040"/>
                  </a:lnTo>
                  <a:lnTo>
                    <a:pt x="386" y="1027"/>
                  </a:lnTo>
                  <a:lnTo>
                    <a:pt x="376" y="1012"/>
                  </a:lnTo>
                  <a:lnTo>
                    <a:pt x="370" y="998"/>
                  </a:lnTo>
                  <a:lnTo>
                    <a:pt x="365" y="981"/>
                  </a:lnTo>
                  <a:lnTo>
                    <a:pt x="362" y="963"/>
                  </a:lnTo>
                  <a:lnTo>
                    <a:pt x="362" y="943"/>
                  </a:lnTo>
                  <a:lnTo>
                    <a:pt x="363" y="923"/>
                  </a:lnTo>
                  <a:lnTo>
                    <a:pt x="368" y="900"/>
                  </a:lnTo>
                  <a:lnTo>
                    <a:pt x="12" y="900"/>
                  </a:lnTo>
                  <a:lnTo>
                    <a:pt x="6" y="933"/>
                  </a:lnTo>
                  <a:lnTo>
                    <a:pt x="2" y="963"/>
                  </a:lnTo>
                  <a:lnTo>
                    <a:pt x="0" y="992"/>
                  </a:lnTo>
                  <a:lnTo>
                    <a:pt x="0" y="1020"/>
                  </a:lnTo>
                  <a:lnTo>
                    <a:pt x="2" y="1046"/>
                  </a:lnTo>
                  <a:lnTo>
                    <a:pt x="5" y="1070"/>
                  </a:lnTo>
                  <a:lnTo>
                    <a:pt x="9" y="1093"/>
                  </a:lnTo>
                  <a:lnTo>
                    <a:pt x="15" y="1116"/>
                  </a:lnTo>
                  <a:lnTo>
                    <a:pt x="22" y="1136"/>
                  </a:lnTo>
                  <a:lnTo>
                    <a:pt x="31" y="1156"/>
                  </a:lnTo>
                  <a:lnTo>
                    <a:pt x="41" y="1175"/>
                  </a:lnTo>
                  <a:lnTo>
                    <a:pt x="52" y="1192"/>
                  </a:lnTo>
                  <a:lnTo>
                    <a:pt x="65" y="1208"/>
                  </a:lnTo>
                  <a:lnTo>
                    <a:pt x="80" y="1223"/>
                  </a:lnTo>
                  <a:lnTo>
                    <a:pt x="95" y="1237"/>
                  </a:lnTo>
                  <a:lnTo>
                    <a:pt x="111" y="1249"/>
                  </a:lnTo>
                  <a:lnTo>
                    <a:pt x="129" y="1262"/>
                  </a:lnTo>
                  <a:lnTo>
                    <a:pt x="147" y="1272"/>
                  </a:lnTo>
                  <a:lnTo>
                    <a:pt x="166" y="1282"/>
                  </a:lnTo>
                  <a:lnTo>
                    <a:pt x="186" y="1290"/>
                  </a:lnTo>
                  <a:lnTo>
                    <a:pt x="208" y="1299"/>
                  </a:lnTo>
                  <a:lnTo>
                    <a:pt x="229" y="1306"/>
                  </a:lnTo>
                  <a:lnTo>
                    <a:pt x="252" y="1312"/>
                  </a:lnTo>
                  <a:lnTo>
                    <a:pt x="277" y="1318"/>
                  </a:lnTo>
                  <a:lnTo>
                    <a:pt x="301" y="1322"/>
                  </a:lnTo>
                  <a:lnTo>
                    <a:pt x="326" y="1326"/>
                  </a:lnTo>
                  <a:lnTo>
                    <a:pt x="352" y="1329"/>
                  </a:lnTo>
                  <a:lnTo>
                    <a:pt x="378" y="1332"/>
                  </a:lnTo>
                  <a:lnTo>
                    <a:pt x="431" y="1335"/>
                  </a:lnTo>
                  <a:lnTo>
                    <a:pt x="486" y="1337"/>
                  </a:lnTo>
                  <a:lnTo>
                    <a:pt x="514" y="1337"/>
                  </a:lnTo>
                  <a:lnTo>
                    <a:pt x="542" y="1335"/>
                  </a:lnTo>
                  <a:lnTo>
                    <a:pt x="569" y="1334"/>
                  </a:lnTo>
                  <a:lnTo>
                    <a:pt x="597" y="1331"/>
                  </a:lnTo>
                  <a:lnTo>
                    <a:pt x="624" y="1326"/>
                  </a:lnTo>
                  <a:lnTo>
                    <a:pt x="651" y="1324"/>
                  </a:lnTo>
                  <a:lnTo>
                    <a:pt x="679" y="1318"/>
                  </a:lnTo>
                  <a:lnTo>
                    <a:pt x="705" y="1312"/>
                  </a:lnTo>
                  <a:lnTo>
                    <a:pt x="730" y="1306"/>
                  </a:lnTo>
                  <a:lnTo>
                    <a:pt x="756" y="1299"/>
                  </a:lnTo>
                  <a:lnTo>
                    <a:pt x="782" y="1290"/>
                  </a:lnTo>
                  <a:lnTo>
                    <a:pt x="807" y="1282"/>
                  </a:lnTo>
                  <a:lnTo>
                    <a:pt x="831" y="1272"/>
                  </a:lnTo>
                  <a:lnTo>
                    <a:pt x="854" y="1262"/>
                  </a:lnTo>
                  <a:lnTo>
                    <a:pt x="877" y="1250"/>
                  </a:lnTo>
                  <a:lnTo>
                    <a:pt x="900" y="1239"/>
                  </a:lnTo>
                  <a:lnTo>
                    <a:pt x="922" y="1226"/>
                  </a:lnTo>
                  <a:lnTo>
                    <a:pt x="942" y="1213"/>
                  </a:lnTo>
                  <a:lnTo>
                    <a:pt x="962" y="1198"/>
                  </a:lnTo>
                  <a:lnTo>
                    <a:pt x="982" y="1182"/>
                  </a:lnTo>
                  <a:lnTo>
                    <a:pt x="1001" y="1167"/>
                  </a:lnTo>
                  <a:lnTo>
                    <a:pt x="1018" y="1151"/>
                  </a:lnTo>
                  <a:lnTo>
                    <a:pt x="1034" y="1133"/>
                  </a:lnTo>
                  <a:lnTo>
                    <a:pt x="1050" y="1115"/>
                  </a:lnTo>
                  <a:lnTo>
                    <a:pt x="1065" y="1095"/>
                  </a:lnTo>
                  <a:lnTo>
                    <a:pt x="1079" y="1076"/>
                  </a:lnTo>
                  <a:lnTo>
                    <a:pt x="1090" y="1054"/>
                  </a:lnTo>
                  <a:lnTo>
                    <a:pt x="1102" y="1033"/>
                  </a:lnTo>
                  <a:lnTo>
                    <a:pt x="1112" y="1011"/>
                  </a:lnTo>
                  <a:lnTo>
                    <a:pt x="1121" y="986"/>
                  </a:lnTo>
                  <a:lnTo>
                    <a:pt x="1128" y="963"/>
                  </a:lnTo>
                  <a:lnTo>
                    <a:pt x="1134" y="937"/>
                  </a:lnTo>
                  <a:lnTo>
                    <a:pt x="1139" y="906"/>
                  </a:lnTo>
                  <a:lnTo>
                    <a:pt x="1144" y="877"/>
                  </a:lnTo>
                  <a:lnTo>
                    <a:pt x="1145" y="848"/>
                  </a:lnTo>
                  <a:lnTo>
                    <a:pt x="1145" y="822"/>
                  </a:lnTo>
                  <a:lnTo>
                    <a:pt x="1142" y="798"/>
                  </a:lnTo>
                  <a:lnTo>
                    <a:pt x="1138" y="775"/>
                  </a:lnTo>
                  <a:lnTo>
                    <a:pt x="1132" y="753"/>
                  </a:lnTo>
                  <a:lnTo>
                    <a:pt x="1125" y="733"/>
                  </a:lnTo>
                  <a:lnTo>
                    <a:pt x="1116" y="714"/>
                  </a:lnTo>
                  <a:lnTo>
                    <a:pt x="1106" y="697"/>
                  </a:lnTo>
                  <a:lnTo>
                    <a:pt x="1095" y="681"/>
                  </a:lnTo>
                  <a:lnTo>
                    <a:pt x="1082" y="667"/>
                  </a:lnTo>
                  <a:lnTo>
                    <a:pt x="1067" y="652"/>
                  </a:lnTo>
                  <a:lnTo>
                    <a:pt x="1052" y="639"/>
                  </a:lnTo>
                  <a:lnTo>
                    <a:pt x="1036" y="628"/>
                  </a:lnTo>
                  <a:lnTo>
                    <a:pt x="1018" y="618"/>
                  </a:lnTo>
                  <a:lnTo>
                    <a:pt x="1001" y="608"/>
                  </a:lnTo>
                  <a:lnTo>
                    <a:pt x="982" y="597"/>
                  </a:lnTo>
                  <a:lnTo>
                    <a:pt x="964" y="589"/>
                  </a:lnTo>
                  <a:lnTo>
                    <a:pt x="944" y="582"/>
                  </a:lnTo>
                  <a:lnTo>
                    <a:pt x="903" y="567"/>
                  </a:lnTo>
                  <a:lnTo>
                    <a:pt x="860" y="556"/>
                  </a:lnTo>
                  <a:lnTo>
                    <a:pt x="777" y="534"/>
                  </a:lnTo>
                  <a:lnTo>
                    <a:pt x="696" y="515"/>
                  </a:lnTo>
                  <a:lnTo>
                    <a:pt x="663" y="505"/>
                  </a:lnTo>
                  <a:lnTo>
                    <a:pt x="628" y="494"/>
                  </a:lnTo>
                  <a:lnTo>
                    <a:pt x="612" y="488"/>
                  </a:lnTo>
                  <a:lnTo>
                    <a:pt x="597" y="482"/>
                  </a:lnTo>
                  <a:lnTo>
                    <a:pt x="581" y="474"/>
                  </a:lnTo>
                  <a:lnTo>
                    <a:pt x="568" y="466"/>
                  </a:lnTo>
                  <a:lnTo>
                    <a:pt x="555" y="458"/>
                  </a:lnTo>
                  <a:lnTo>
                    <a:pt x="543" y="448"/>
                  </a:lnTo>
                  <a:lnTo>
                    <a:pt x="535" y="438"/>
                  </a:lnTo>
                  <a:lnTo>
                    <a:pt x="526" y="425"/>
                  </a:lnTo>
                  <a:lnTo>
                    <a:pt x="522" y="412"/>
                  </a:lnTo>
                  <a:lnTo>
                    <a:pt x="519" y="399"/>
                  </a:lnTo>
                  <a:lnTo>
                    <a:pt x="517" y="383"/>
                  </a:lnTo>
                  <a:lnTo>
                    <a:pt x="520" y="365"/>
                  </a:lnTo>
                  <a:lnTo>
                    <a:pt x="523" y="354"/>
                  </a:lnTo>
                  <a:lnTo>
                    <a:pt x="527" y="342"/>
                  </a:lnTo>
                  <a:lnTo>
                    <a:pt x="535" y="331"/>
                  </a:lnTo>
                  <a:lnTo>
                    <a:pt x="542" y="321"/>
                  </a:lnTo>
                  <a:lnTo>
                    <a:pt x="550" y="309"/>
                  </a:lnTo>
                  <a:lnTo>
                    <a:pt x="561" y="301"/>
                  </a:lnTo>
                  <a:lnTo>
                    <a:pt x="572" y="291"/>
                  </a:lnTo>
                  <a:lnTo>
                    <a:pt x="584" y="283"/>
                  </a:lnTo>
                  <a:lnTo>
                    <a:pt x="595" y="275"/>
                  </a:lnTo>
                  <a:lnTo>
                    <a:pt x="610" y="269"/>
                  </a:lnTo>
                  <a:lnTo>
                    <a:pt x="622" y="263"/>
                  </a:lnTo>
                  <a:lnTo>
                    <a:pt x="637" y="257"/>
                  </a:lnTo>
                  <a:lnTo>
                    <a:pt x="653" y="253"/>
                  </a:lnTo>
                  <a:lnTo>
                    <a:pt x="667" y="250"/>
                  </a:lnTo>
                  <a:lnTo>
                    <a:pt x="683" y="249"/>
                  </a:lnTo>
                  <a:lnTo>
                    <a:pt x="697" y="249"/>
                  </a:lnTo>
                  <a:lnTo>
                    <a:pt x="719" y="249"/>
                  </a:lnTo>
                  <a:lnTo>
                    <a:pt x="739" y="250"/>
                  </a:lnTo>
                  <a:lnTo>
                    <a:pt x="758" y="255"/>
                  </a:lnTo>
                  <a:lnTo>
                    <a:pt x="775" y="259"/>
                  </a:lnTo>
                  <a:lnTo>
                    <a:pt x="791" y="265"/>
                  </a:lnTo>
                  <a:lnTo>
                    <a:pt x="804" y="272"/>
                  </a:lnTo>
                  <a:lnTo>
                    <a:pt x="815" y="279"/>
                  </a:lnTo>
                  <a:lnTo>
                    <a:pt x="826" y="289"/>
                  </a:lnTo>
                  <a:lnTo>
                    <a:pt x="836" y="299"/>
                  </a:lnTo>
                  <a:lnTo>
                    <a:pt x="843" y="311"/>
                  </a:lnTo>
                  <a:lnTo>
                    <a:pt x="847" y="324"/>
                  </a:lnTo>
                  <a:lnTo>
                    <a:pt x="851" y="337"/>
                  </a:lnTo>
                  <a:lnTo>
                    <a:pt x="853" y="353"/>
                  </a:lnTo>
                  <a:lnTo>
                    <a:pt x="853" y="368"/>
                  </a:lnTo>
                  <a:lnTo>
                    <a:pt x="851" y="384"/>
                  </a:lnTo>
                  <a:lnTo>
                    <a:pt x="849" y="403"/>
                  </a:lnTo>
                  <a:lnTo>
                    <a:pt x="1203" y="403"/>
                  </a:lnTo>
                  <a:close/>
                  <a:moveTo>
                    <a:pt x="2231" y="1309"/>
                  </a:moveTo>
                  <a:lnTo>
                    <a:pt x="2284" y="1061"/>
                  </a:lnTo>
                  <a:lnTo>
                    <a:pt x="1662" y="1061"/>
                  </a:lnTo>
                  <a:lnTo>
                    <a:pt x="1720" y="789"/>
                  </a:lnTo>
                  <a:lnTo>
                    <a:pt x="2293" y="789"/>
                  </a:lnTo>
                  <a:lnTo>
                    <a:pt x="2345" y="540"/>
                  </a:lnTo>
                  <a:lnTo>
                    <a:pt x="1773" y="540"/>
                  </a:lnTo>
                  <a:lnTo>
                    <a:pt x="1829" y="275"/>
                  </a:lnTo>
                  <a:lnTo>
                    <a:pt x="2451" y="275"/>
                  </a:lnTo>
                  <a:lnTo>
                    <a:pt x="2505" y="25"/>
                  </a:lnTo>
                  <a:lnTo>
                    <a:pt x="1527" y="25"/>
                  </a:lnTo>
                  <a:lnTo>
                    <a:pt x="1255" y="1309"/>
                  </a:lnTo>
                  <a:lnTo>
                    <a:pt x="2231" y="1309"/>
                  </a:lnTo>
                  <a:close/>
                  <a:moveTo>
                    <a:pt x="2433" y="1309"/>
                  </a:moveTo>
                  <a:lnTo>
                    <a:pt x="2752" y="1309"/>
                  </a:lnTo>
                  <a:lnTo>
                    <a:pt x="2961" y="327"/>
                  </a:lnTo>
                  <a:lnTo>
                    <a:pt x="2964" y="327"/>
                  </a:lnTo>
                  <a:lnTo>
                    <a:pt x="3191" y="1309"/>
                  </a:lnTo>
                  <a:lnTo>
                    <a:pt x="3684" y="1309"/>
                  </a:lnTo>
                  <a:lnTo>
                    <a:pt x="3956" y="25"/>
                  </a:lnTo>
                  <a:lnTo>
                    <a:pt x="3636" y="25"/>
                  </a:lnTo>
                  <a:lnTo>
                    <a:pt x="3433" y="979"/>
                  </a:lnTo>
                  <a:lnTo>
                    <a:pt x="3429" y="982"/>
                  </a:lnTo>
                  <a:lnTo>
                    <a:pt x="3203" y="25"/>
                  </a:lnTo>
                  <a:lnTo>
                    <a:pt x="2705" y="25"/>
                  </a:lnTo>
                  <a:lnTo>
                    <a:pt x="2433" y="1309"/>
                  </a:lnTo>
                  <a:close/>
                  <a:moveTo>
                    <a:pt x="4171" y="1309"/>
                  </a:moveTo>
                  <a:lnTo>
                    <a:pt x="4307" y="1059"/>
                  </a:lnTo>
                  <a:lnTo>
                    <a:pt x="4827" y="1059"/>
                  </a:lnTo>
                  <a:lnTo>
                    <a:pt x="4859" y="1309"/>
                  </a:lnTo>
                  <a:lnTo>
                    <a:pt x="5261" y="1309"/>
                  </a:lnTo>
                  <a:lnTo>
                    <a:pt x="5027" y="25"/>
                  </a:lnTo>
                  <a:lnTo>
                    <a:pt x="4594" y="25"/>
                  </a:lnTo>
                  <a:lnTo>
                    <a:pt x="3815" y="1309"/>
                  </a:lnTo>
                  <a:lnTo>
                    <a:pt x="4171" y="1309"/>
                  </a:lnTo>
                  <a:close/>
                  <a:moveTo>
                    <a:pt x="4450" y="811"/>
                  </a:moveTo>
                  <a:lnTo>
                    <a:pt x="4738" y="276"/>
                  </a:lnTo>
                  <a:lnTo>
                    <a:pt x="4744" y="276"/>
                  </a:lnTo>
                  <a:lnTo>
                    <a:pt x="4793" y="811"/>
                  </a:lnTo>
                  <a:lnTo>
                    <a:pt x="4450" y="811"/>
                  </a:lnTo>
                  <a:close/>
                  <a:moveTo>
                    <a:pt x="5752" y="1309"/>
                  </a:moveTo>
                  <a:lnTo>
                    <a:pt x="6024" y="25"/>
                  </a:lnTo>
                  <a:lnTo>
                    <a:pt x="5668" y="25"/>
                  </a:lnTo>
                  <a:lnTo>
                    <a:pt x="5396" y="1309"/>
                  </a:lnTo>
                  <a:lnTo>
                    <a:pt x="5752" y="13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44" name="Freeform 57"/>
            <p:cNvSpPr>
              <a:spLocks noEditPoints="1"/>
            </p:cNvSpPr>
            <p:nvPr/>
          </p:nvSpPr>
          <p:spPr bwMode="auto">
            <a:xfrm>
              <a:off x="246063" y="3000376"/>
              <a:ext cx="3109913" cy="198438"/>
            </a:xfrm>
            <a:custGeom>
              <a:avLst/>
              <a:gdLst>
                <a:gd name="T0" fmla="*/ 364 w 5878"/>
                <a:gd name="T1" fmla="*/ 121 h 374"/>
                <a:gd name="T2" fmla="*/ 272 w 5878"/>
                <a:gd name="T3" fmla="*/ 152 h 374"/>
                <a:gd name="T4" fmla="*/ 756 w 5878"/>
                <a:gd name="T5" fmla="*/ 165 h 374"/>
                <a:gd name="T6" fmla="*/ 638 w 5878"/>
                <a:gd name="T7" fmla="*/ 319 h 374"/>
                <a:gd name="T8" fmla="*/ 740 w 5878"/>
                <a:gd name="T9" fmla="*/ 351 h 374"/>
                <a:gd name="T10" fmla="*/ 589 w 5878"/>
                <a:gd name="T11" fmla="*/ 226 h 374"/>
                <a:gd name="T12" fmla="*/ 800 w 5878"/>
                <a:gd name="T13" fmla="*/ 148 h 374"/>
                <a:gd name="T14" fmla="*/ 1075 w 5878"/>
                <a:gd name="T15" fmla="*/ 246 h 374"/>
                <a:gd name="T16" fmla="*/ 1107 w 5878"/>
                <a:gd name="T17" fmla="*/ 317 h 374"/>
                <a:gd name="T18" fmla="*/ 1016 w 5878"/>
                <a:gd name="T19" fmla="*/ 373 h 374"/>
                <a:gd name="T20" fmla="*/ 1047 w 5878"/>
                <a:gd name="T21" fmla="*/ 219 h 374"/>
                <a:gd name="T22" fmla="*/ 1108 w 5878"/>
                <a:gd name="T23" fmla="*/ 141 h 374"/>
                <a:gd name="T24" fmla="*/ 1107 w 5878"/>
                <a:gd name="T25" fmla="*/ 109 h 374"/>
                <a:gd name="T26" fmla="*/ 1258 w 5878"/>
                <a:gd name="T27" fmla="*/ 115 h 374"/>
                <a:gd name="T28" fmla="*/ 1324 w 5878"/>
                <a:gd name="T29" fmla="*/ 368 h 374"/>
                <a:gd name="T30" fmla="*/ 1480 w 5878"/>
                <a:gd name="T31" fmla="*/ 8 h 374"/>
                <a:gd name="T32" fmla="*/ 1882 w 5878"/>
                <a:gd name="T33" fmla="*/ 285 h 374"/>
                <a:gd name="T34" fmla="*/ 2003 w 5878"/>
                <a:gd name="T35" fmla="*/ 256 h 374"/>
                <a:gd name="T36" fmla="*/ 1834 w 5878"/>
                <a:gd name="T37" fmla="*/ 341 h 374"/>
                <a:gd name="T38" fmla="*/ 1996 w 5878"/>
                <a:gd name="T39" fmla="*/ 211 h 374"/>
                <a:gd name="T40" fmla="*/ 1921 w 5878"/>
                <a:gd name="T41" fmla="*/ 172 h 374"/>
                <a:gd name="T42" fmla="*/ 2060 w 5878"/>
                <a:gd name="T43" fmla="*/ 136 h 374"/>
                <a:gd name="T44" fmla="*/ 2439 w 5878"/>
                <a:gd name="T45" fmla="*/ 158 h 374"/>
                <a:gd name="T46" fmla="*/ 2302 w 5878"/>
                <a:gd name="T47" fmla="*/ 292 h 374"/>
                <a:gd name="T48" fmla="*/ 2544 w 5878"/>
                <a:gd name="T49" fmla="*/ 7 h 374"/>
                <a:gd name="T50" fmla="*/ 2298 w 5878"/>
                <a:gd name="T51" fmla="*/ 364 h 374"/>
                <a:gd name="T52" fmla="*/ 2366 w 5878"/>
                <a:gd name="T53" fmla="*/ 112 h 374"/>
                <a:gd name="T54" fmla="*/ 2636 w 5878"/>
                <a:gd name="T55" fmla="*/ 252 h 374"/>
                <a:gd name="T56" fmla="*/ 2704 w 5878"/>
                <a:gd name="T57" fmla="*/ 304 h 374"/>
                <a:gd name="T58" fmla="*/ 2584 w 5878"/>
                <a:gd name="T59" fmla="*/ 368 h 374"/>
                <a:gd name="T60" fmla="*/ 2656 w 5878"/>
                <a:gd name="T61" fmla="*/ 213 h 374"/>
                <a:gd name="T62" fmla="*/ 2678 w 5878"/>
                <a:gd name="T63" fmla="*/ 142 h 374"/>
                <a:gd name="T64" fmla="*/ 2716 w 5878"/>
                <a:gd name="T65" fmla="*/ 109 h 374"/>
                <a:gd name="T66" fmla="*/ 3251 w 5878"/>
                <a:gd name="T67" fmla="*/ 50 h 374"/>
                <a:gd name="T68" fmla="*/ 3604 w 5878"/>
                <a:gd name="T69" fmla="*/ 366 h 374"/>
                <a:gd name="T70" fmla="*/ 3883 w 5878"/>
                <a:gd name="T71" fmla="*/ 311 h 374"/>
                <a:gd name="T72" fmla="*/ 3758 w 5878"/>
                <a:gd name="T73" fmla="*/ 180 h 374"/>
                <a:gd name="T74" fmla="*/ 3875 w 5878"/>
                <a:gd name="T75" fmla="*/ 0 h 374"/>
                <a:gd name="T76" fmla="*/ 3937 w 5878"/>
                <a:gd name="T77" fmla="*/ 69 h 374"/>
                <a:gd name="T78" fmla="*/ 3836 w 5878"/>
                <a:gd name="T79" fmla="*/ 152 h 374"/>
                <a:gd name="T80" fmla="*/ 3931 w 5878"/>
                <a:gd name="T81" fmla="*/ 325 h 374"/>
                <a:gd name="T82" fmla="*/ 3688 w 5878"/>
                <a:gd name="T83" fmla="*/ 293 h 374"/>
                <a:gd name="T84" fmla="*/ 4147 w 5878"/>
                <a:gd name="T85" fmla="*/ 73 h 374"/>
                <a:gd name="T86" fmla="*/ 4135 w 5878"/>
                <a:gd name="T87" fmla="*/ 328 h 374"/>
                <a:gd name="T88" fmla="*/ 4209 w 5878"/>
                <a:gd name="T89" fmla="*/ 363 h 374"/>
                <a:gd name="T90" fmla="*/ 4042 w 5878"/>
                <a:gd name="T91" fmla="*/ 171 h 374"/>
                <a:gd name="T92" fmla="*/ 4318 w 5878"/>
                <a:gd name="T93" fmla="*/ 28 h 374"/>
                <a:gd name="T94" fmla="*/ 4870 w 5878"/>
                <a:gd name="T95" fmla="*/ 7 h 374"/>
                <a:gd name="T96" fmla="*/ 5248 w 5878"/>
                <a:gd name="T97" fmla="*/ 217 h 374"/>
                <a:gd name="T98" fmla="*/ 5279 w 5878"/>
                <a:gd name="T99" fmla="*/ 288 h 374"/>
                <a:gd name="T100" fmla="*/ 5064 w 5878"/>
                <a:gd name="T101" fmla="*/ 321 h 374"/>
                <a:gd name="T102" fmla="*/ 5236 w 5878"/>
                <a:gd name="T103" fmla="*/ 112 h 374"/>
                <a:gd name="T104" fmla="*/ 5531 w 5878"/>
                <a:gd name="T105" fmla="*/ 168 h 374"/>
                <a:gd name="T106" fmla="*/ 5387 w 5878"/>
                <a:gd name="T107" fmla="*/ 276 h 374"/>
                <a:gd name="T108" fmla="*/ 5535 w 5878"/>
                <a:gd name="T109" fmla="*/ 237 h 374"/>
                <a:gd name="T110" fmla="*/ 5408 w 5878"/>
                <a:gd name="T111" fmla="*/ 370 h 374"/>
                <a:gd name="T112" fmla="*/ 5428 w 5878"/>
                <a:gd name="T113" fmla="*/ 121 h 374"/>
                <a:gd name="T114" fmla="*/ 5819 w 5878"/>
                <a:gd name="T115" fmla="*/ 155 h 374"/>
                <a:gd name="T116" fmla="*/ 5695 w 5878"/>
                <a:gd name="T117" fmla="*/ 319 h 374"/>
                <a:gd name="T118" fmla="*/ 5813 w 5878"/>
                <a:gd name="T119" fmla="*/ 351 h 374"/>
                <a:gd name="T120" fmla="*/ 5655 w 5878"/>
                <a:gd name="T121" fmla="*/ 210 h 374"/>
                <a:gd name="T122" fmla="*/ 5871 w 5878"/>
                <a:gd name="T123" fmla="*/ 149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78" h="374">
                  <a:moveTo>
                    <a:pt x="76" y="7"/>
                  </a:moveTo>
                  <a:lnTo>
                    <a:pt x="125" y="7"/>
                  </a:lnTo>
                  <a:lnTo>
                    <a:pt x="50" y="366"/>
                  </a:lnTo>
                  <a:lnTo>
                    <a:pt x="0" y="366"/>
                  </a:lnTo>
                  <a:lnTo>
                    <a:pt x="76" y="7"/>
                  </a:lnTo>
                  <a:close/>
                  <a:moveTo>
                    <a:pt x="187" y="145"/>
                  </a:moveTo>
                  <a:lnTo>
                    <a:pt x="193" y="116"/>
                  </a:lnTo>
                  <a:lnTo>
                    <a:pt x="239" y="116"/>
                  </a:lnTo>
                  <a:lnTo>
                    <a:pt x="230" y="157"/>
                  </a:lnTo>
                  <a:lnTo>
                    <a:pt x="234" y="152"/>
                  </a:lnTo>
                  <a:lnTo>
                    <a:pt x="240" y="145"/>
                  </a:lnTo>
                  <a:lnTo>
                    <a:pt x="247" y="138"/>
                  </a:lnTo>
                  <a:lnTo>
                    <a:pt x="257" y="131"/>
                  </a:lnTo>
                  <a:lnTo>
                    <a:pt x="269" y="123"/>
                  </a:lnTo>
                  <a:lnTo>
                    <a:pt x="283" y="116"/>
                  </a:lnTo>
                  <a:lnTo>
                    <a:pt x="292" y="115"/>
                  </a:lnTo>
                  <a:lnTo>
                    <a:pt x="301" y="112"/>
                  </a:lnTo>
                  <a:lnTo>
                    <a:pt x="311" y="112"/>
                  </a:lnTo>
                  <a:lnTo>
                    <a:pt x="321" y="110"/>
                  </a:lnTo>
                  <a:lnTo>
                    <a:pt x="331" y="112"/>
                  </a:lnTo>
                  <a:lnTo>
                    <a:pt x="344" y="113"/>
                  </a:lnTo>
                  <a:lnTo>
                    <a:pt x="351" y="115"/>
                  </a:lnTo>
                  <a:lnTo>
                    <a:pt x="358" y="118"/>
                  </a:lnTo>
                  <a:lnTo>
                    <a:pt x="364" y="121"/>
                  </a:lnTo>
                  <a:lnTo>
                    <a:pt x="371" y="125"/>
                  </a:lnTo>
                  <a:lnTo>
                    <a:pt x="377" y="129"/>
                  </a:lnTo>
                  <a:lnTo>
                    <a:pt x="383" y="135"/>
                  </a:lnTo>
                  <a:lnTo>
                    <a:pt x="387" y="142"/>
                  </a:lnTo>
                  <a:lnTo>
                    <a:pt x="391" y="151"/>
                  </a:lnTo>
                  <a:lnTo>
                    <a:pt x="394" y="159"/>
                  </a:lnTo>
                  <a:lnTo>
                    <a:pt x="396" y="171"/>
                  </a:lnTo>
                  <a:lnTo>
                    <a:pt x="394" y="183"/>
                  </a:lnTo>
                  <a:lnTo>
                    <a:pt x="393" y="196"/>
                  </a:lnTo>
                  <a:lnTo>
                    <a:pt x="357" y="366"/>
                  </a:lnTo>
                  <a:lnTo>
                    <a:pt x="309" y="366"/>
                  </a:lnTo>
                  <a:lnTo>
                    <a:pt x="342" y="207"/>
                  </a:lnTo>
                  <a:lnTo>
                    <a:pt x="345" y="196"/>
                  </a:lnTo>
                  <a:lnTo>
                    <a:pt x="345" y="184"/>
                  </a:lnTo>
                  <a:lnTo>
                    <a:pt x="345" y="178"/>
                  </a:lnTo>
                  <a:lnTo>
                    <a:pt x="344" y="174"/>
                  </a:lnTo>
                  <a:lnTo>
                    <a:pt x="341" y="168"/>
                  </a:lnTo>
                  <a:lnTo>
                    <a:pt x="338" y="164"/>
                  </a:lnTo>
                  <a:lnTo>
                    <a:pt x="331" y="157"/>
                  </a:lnTo>
                  <a:lnTo>
                    <a:pt x="321" y="152"/>
                  </a:lnTo>
                  <a:lnTo>
                    <a:pt x="309" y="148"/>
                  </a:lnTo>
                  <a:lnTo>
                    <a:pt x="298" y="148"/>
                  </a:lnTo>
                  <a:lnTo>
                    <a:pt x="285" y="148"/>
                  </a:lnTo>
                  <a:lnTo>
                    <a:pt x="272" y="152"/>
                  </a:lnTo>
                  <a:lnTo>
                    <a:pt x="260" y="158"/>
                  </a:lnTo>
                  <a:lnTo>
                    <a:pt x="249" y="165"/>
                  </a:lnTo>
                  <a:lnTo>
                    <a:pt x="239" y="177"/>
                  </a:lnTo>
                  <a:lnTo>
                    <a:pt x="229" y="190"/>
                  </a:lnTo>
                  <a:lnTo>
                    <a:pt x="221" y="204"/>
                  </a:lnTo>
                  <a:lnTo>
                    <a:pt x="217" y="221"/>
                  </a:lnTo>
                  <a:lnTo>
                    <a:pt x="187" y="366"/>
                  </a:lnTo>
                  <a:lnTo>
                    <a:pt x="139" y="366"/>
                  </a:lnTo>
                  <a:lnTo>
                    <a:pt x="187" y="145"/>
                  </a:lnTo>
                  <a:close/>
                  <a:moveTo>
                    <a:pt x="495" y="116"/>
                  </a:moveTo>
                  <a:lnTo>
                    <a:pt x="543" y="116"/>
                  </a:lnTo>
                  <a:lnTo>
                    <a:pt x="489" y="366"/>
                  </a:lnTo>
                  <a:lnTo>
                    <a:pt x="442" y="366"/>
                  </a:lnTo>
                  <a:lnTo>
                    <a:pt x="495" y="116"/>
                  </a:lnTo>
                  <a:close/>
                  <a:moveTo>
                    <a:pt x="514" y="8"/>
                  </a:moveTo>
                  <a:lnTo>
                    <a:pt x="570" y="8"/>
                  </a:lnTo>
                  <a:lnTo>
                    <a:pt x="558" y="59"/>
                  </a:lnTo>
                  <a:lnTo>
                    <a:pt x="502" y="59"/>
                  </a:lnTo>
                  <a:lnTo>
                    <a:pt x="514" y="8"/>
                  </a:lnTo>
                  <a:close/>
                  <a:moveTo>
                    <a:pt x="759" y="196"/>
                  </a:moveTo>
                  <a:lnTo>
                    <a:pt x="759" y="191"/>
                  </a:lnTo>
                  <a:lnTo>
                    <a:pt x="759" y="183"/>
                  </a:lnTo>
                  <a:lnTo>
                    <a:pt x="759" y="174"/>
                  </a:lnTo>
                  <a:lnTo>
                    <a:pt x="756" y="165"/>
                  </a:lnTo>
                  <a:lnTo>
                    <a:pt x="751" y="158"/>
                  </a:lnTo>
                  <a:lnTo>
                    <a:pt x="744" y="151"/>
                  </a:lnTo>
                  <a:lnTo>
                    <a:pt x="740" y="148"/>
                  </a:lnTo>
                  <a:lnTo>
                    <a:pt x="734" y="145"/>
                  </a:lnTo>
                  <a:lnTo>
                    <a:pt x="728" y="145"/>
                  </a:lnTo>
                  <a:lnTo>
                    <a:pt x="720" y="144"/>
                  </a:lnTo>
                  <a:lnTo>
                    <a:pt x="708" y="145"/>
                  </a:lnTo>
                  <a:lnTo>
                    <a:pt x="698" y="147"/>
                  </a:lnTo>
                  <a:lnTo>
                    <a:pt x="688" y="151"/>
                  </a:lnTo>
                  <a:lnTo>
                    <a:pt x="679" y="157"/>
                  </a:lnTo>
                  <a:lnTo>
                    <a:pt x="672" y="162"/>
                  </a:lnTo>
                  <a:lnTo>
                    <a:pt x="665" y="170"/>
                  </a:lnTo>
                  <a:lnTo>
                    <a:pt x="659" y="177"/>
                  </a:lnTo>
                  <a:lnTo>
                    <a:pt x="655" y="184"/>
                  </a:lnTo>
                  <a:lnTo>
                    <a:pt x="646" y="200"/>
                  </a:lnTo>
                  <a:lnTo>
                    <a:pt x="640" y="216"/>
                  </a:lnTo>
                  <a:lnTo>
                    <a:pt x="638" y="229"/>
                  </a:lnTo>
                  <a:lnTo>
                    <a:pt x="635" y="237"/>
                  </a:lnTo>
                  <a:lnTo>
                    <a:pt x="632" y="257"/>
                  </a:lnTo>
                  <a:lnTo>
                    <a:pt x="630" y="275"/>
                  </a:lnTo>
                  <a:lnTo>
                    <a:pt x="630" y="292"/>
                  </a:lnTo>
                  <a:lnTo>
                    <a:pt x="633" y="306"/>
                  </a:lnTo>
                  <a:lnTo>
                    <a:pt x="635" y="314"/>
                  </a:lnTo>
                  <a:lnTo>
                    <a:pt x="638" y="319"/>
                  </a:lnTo>
                  <a:lnTo>
                    <a:pt x="642" y="324"/>
                  </a:lnTo>
                  <a:lnTo>
                    <a:pt x="646" y="329"/>
                  </a:lnTo>
                  <a:lnTo>
                    <a:pt x="652" y="332"/>
                  </a:lnTo>
                  <a:lnTo>
                    <a:pt x="659" y="335"/>
                  </a:lnTo>
                  <a:lnTo>
                    <a:pt x="666" y="337"/>
                  </a:lnTo>
                  <a:lnTo>
                    <a:pt x="676" y="337"/>
                  </a:lnTo>
                  <a:lnTo>
                    <a:pt x="689" y="335"/>
                  </a:lnTo>
                  <a:lnTo>
                    <a:pt x="702" y="332"/>
                  </a:lnTo>
                  <a:lnTo>
                    <a:pt x="712" y="327"/>
                  </a:lnTo>
                  <a:lnTo>
                    <a:pt x="721" y="319"/>
                  </a:lnTo>
                  <a:lnTo>
                    <a:pt x="728" y="311"/>
                  </a:lnTo>
                  <a:lnTo>
                    <a:pt x="734" y="302"/>
                  </a:lnTo>
                  <a:lnTo>
                    <a:pt x="738" y="292"/>
                  </a:lnTo>
                  <a:lnTo>
                    <a:pt x="741" y="283"/>
                  </a:lnTo>
                  <a:lnTo>
                    <a:pt x="789" y="283"/>
                  </a:lnTo>
                  <a:lnTo>
                    <a:pt x="786" y="292"/>
                  </a:lnTo>
                  <a:lnTo>
                    <a:pt x="783" y="301"/>
                  </a:lnTo>
                  <a:lnTo>
                    <a:pt x="779" y="309"/>
                  </a:lnTo>
                  <a:lnTo>
                    <a:pt x="773" y="318"/>
                  </a:lnTo>
                  <a:lnTo>
                    <a:pt x="769" y="325"/>
                  </a:lnTo>
                  <a:lnTo>
                    <a:pt x="761" y="332"/>
                  </a:lnTo>
                  <a:lnTo>
                    <a:pt x="754" y="340"/>
                  </a:lnTo>
                  <a:lnTo>
                    <a:pt x="747" y="345"/>
                  </a:lnTo>
                  <a:lnTo>
                    <a:pt x="740" y="351"/>
                  </a:lnTo>
                  <a:lnTo>
                    <a:pt x="731" y="357"/>
                  </a:lnTo>
                  <a:lnTo>
                    <a:pt x="721" y="361"/>
                  </a:lnTo>
                  <a:lnTo>
                    <a:pt x="712" y="366"/>
                  </a:lnTo>
                  <a:lnTo>
                    <a:pt x="701" y="368"/>
                  </a:lnTo>
                  <a:lnTo>
                    <a:pt x="691" y="370"/>
                  </a:lnTo>
                  <a:lnTo>
                    <a:pt x="681" y="371"/>
                  </a:lnTo>
                  <a:lnTo>
                    <a:pt x="669" y="373"/>
                  </a:lnTo>
                  <a:lnTo>
                    <a:pt x="662" y="373"/>
                  </a:lnTo>
                  <a:lnTo>
                    <a:pt x="653" y="371"/>
                  </a:lnTo>
                  <a:lnTo>
                    <a:pt x="643" y="370"/>
                  </a:lnTo>
                  <a:lnTo>
                    <a:pt x="633" y="367"/>
                  </a:lnTo>
                  <a:lnTo>
                    <a:pt x="622" y="363"/>
                  </a:lnTo>
                  <a:lnTo>
                    <a:pt x="612" y="357"/>
                  </a:lnTo>
                  <a:lnTo>
                    <a:pt x="602" y="350"/>
                  </a:lnTo>
                  <a:lnTo>
                    <a:pt x="594" y="340"/>
                  </a:lnTo>
                  <a:lnTo>
                    <a:pt x="590" y="332"/>
                  </a:lnTo>
                  <a:lnTo>
                    <a:pt x="586" y="325"/>
                  </a:lnTo>
                  <a:lnTo>
                    <a:pt x="583" y="317"/>
                  </a:lnTo>
                  <a:lnTo>
                    <a:pt x="581" y="305"/>
                  </a:lnTo>
                  <a:lnTo>
                    <a:pt x="580" y="293"/>
                  </a:lnTo>
                  <a:lnTo>
                    <a:pt x="580" y="279"/>
                  </a:lnTo>
                  <a:lnTo>
                    <a:pt x="581" y="263"/>
                  </a:lnTo>
                  <a:lnTo>
                    <a:pt x="584" y="244"/>
                  </a:lnTo>
                  <a:lnTo>
                    <a:pt x="589" y="226"/>
                  </a:lnTo>
                  <a:lnTo>
                    <a:pt x="594" y="208"/>
                  </a:lnTo>
                  <a:lnTo>
                    <a:pt x="602" y="194"/>
                  </a:lnTo>
                  <a:lnTo>
                    <a:pt x="609" y="180"/>
                  </a:lnTo>
                  <a:lnTo>
                    <a:pt x="617" y="167"/>
                  </a:lnTo>
                  <a:lnTo>
                    <a:pt x="626" y="157"/>
                  </a:lnTo>
                  <a:lnTo>
                    <a:pt x="635" y="147"/>
                  </a:lnTo>
                  <a:lnTo>
                    <a:pt x="645" y="138"/>
                  </a:lnTo>
                  <a:lnTo>
                    <a:pt x="655" y="131"/>
                  </a:lnTo>
                  <a:lnTo>
                    <a:pt x="665" y="125"/>
                  </a:lnTo>
                  <a:lnTo>
                    <a:pt x="675" y="121"/>
                  </a:lnTo>
                  <a:lnTo>
                    <a:pt x="687" y="116"/>
                  </a:lnTo>
                  <a:lnTo>
                    <a:pt x="697" y="113"/>
                  </a:lnTo>
                  <a:lnTo>
                    <a:pt x="707" y="112"/>
                  </a:lnTo>
                  <a:lnTo>
                    <a:pt x="717" y="110"/>
                  </a:lnTo>
                  <a:lnTo>
                    <a:pt x="727" y="109"/>
                  </a:lnTo>
                  <a:lnTo>
                    <a:pt x="733" y="110"/>
                  </a:lnTo>
                  <a:lnTo>
                    <a:pt x="741" y="110"/>
                  </a:lnTo>
                  <a:lnTo>
                    <a:pt x="751" y="112"/>
                  </a:lnTo>
                  <a:lnTo>
                    <a:pt x="761" y="115"/>
                  </a:lnTo>
                  <a:lnTo>
                    <a:pt x="772" y="119"/>
                  </a:lnTo>
                  <a:lnTo>
                    <a:pt x="780" y="123"/>
                  </a:lnTo>
                  <a:lnTo>
                    <a:pt x="789" y="131"/>
                  </a:lnTo>
                  <a:lnTo>
                    <a:pt x="796" y="141"/>
                  </a:lnTo>
                  <a:lnTo>
                    <a:pt x="800" y="148"/>
                  </a:lnTo>
                  <a:lnTo>
                    <a:pt x="805" y="157"/>
                  </a:lnTo>
                  <a:lnTo>
                    <a:pt x="806" y="164"/>
                  </a:lnTo>
                  <a:lnTo>
                    <a:pt x="806" y="171"/>
                  </a:lnTo>
                  <a:lnTo>
                    <a:pt x="806" y="185"/>
                  </a:lnTo>
                  <a:lnTo>
                    <a:pt x="805" y="196"/>
                  </a:lnTo>
                  <a:lnTo>
                    <a:pt x="759" y="196"/>
                  </a:lnTo>
                  <a:close/>
                  <a:moveTo>
                    <a:pt x="882" y="116"/>
                  </a:moveTo>
                  <a:lnTo>
                    <a:pt x="928" y="116"/>
                  </a:lnTo>
                  <a:lnTo>
                    <a:pt x="875" y="366"/>
                  </a:lnTo>
                  <a:lnTo>
                    <a:pt x="829" y="366"/>
                  </a:lnTo>
                  <a:lnTo>
                    <a:pt x="882" y="116"/>
                  </a:lnTo>
                  <a:close/>
                  <a:moveTo>
                    <a:pt x="900" y="8"/>
                  </a:moveTo>
                  <a:lnTo>
                    <a:pt x="956" y="8"/>
                  </a:lnTo>
                  <a:lnTo>
                    <a:pt x="946" y="59"/>
                  </a:lnTo>
                  <a:lnTo>
                    <a:pt x="890" y="59"/>
                  </a:lnTo>
                  <a:lnTo>
                    <a:pt x="900" y="8"/>
                  </a:lnTo>
                  <a:close/>
                  <a:moveTo>
                    <a:pt x="1139" y="244"/>
                  </a:moveTo>
                  <a:lnTo>
                    <a:pt x="1133" y="243"/>
                  </a:lnTo>
                  <a:lnTo>
                    <a:pt x="1127" y="243"/>
                  </a:lnTo>
                  <a:lnTo>
                    <a:pt x="1121" y="243"/>
                  </a:lnTo>
                  <a:lnTo>
                    <a:pt x="1113" y="243"/>
                  </a:lnTo>
                  <a:lnTo>
                    <a:pt x="1104" y="243"/>
                  </a:lnTo>
                  <a:lnTo>
                    <a:pt x="1091" y="243"/>
                  </a:lnTo>
                  <a:lnTo>
                    <a:pt x="1075" y="246"/>
                  </a:lnTo>
                  <a:lnTo>
                    <a:pt x="1060" y="249"/>
                  </a:lnTo>
                  <a:lnTo>
                    <a:pt x="1052" y="252"/>
                  </a:lnTo>
                  <a:lnTo>
                    <a:pt x="1044" y="256"/>
                  </a:lnTo>
                  <a:lnTo>
                    <a:pt x="1036" y="259"/>
                  </a:lnTo>
                  <a:lnTo>
                    <a:pt x="1029" y="265"/>
                  </a:lnTo>
                  <a:lnTo>
                    <a:pt x="1024" y="270"/>
                  </a:lnTo>
                  <a:lnTo>
                    <a:pt x="1018" y="278"/>
                  </a:lnTo>
                  <a:lnTo>
                    <a:pt x="1015" y="285"/>
                  </a:lnTo>
                  <a:lnTo>
                    <a:pt x="1012" y="293"/>
                  </a:lnTo>
                  <a:lnTo>
                    <a:pt x="1011" y="301"/>
                  </a:lnTo>
                  <a:lnTo>
                    <a:pt x="1012" y="306"/>
                  </a:lnTo>
                  <a:lnTo>
                    <a:pt x="1013" y="315"/>
                  </a:lnTo>
                  <a:lnTo>
                    <a:pt x="1016" y="321"/>
                  </a:lnTo>
                  <a:lnTo>
                    <a:pt x="1022" y="328"/>
                  </a:lnTo>
                  <a:lnTo>
                    <a:pt x="1029" y="332"/>
                  </a:lnTo>
                  <a:lnTo>
                    <a:pt x="1041" y="335"/>
                  </a:lnTo>
                  <a:lnTo>
                    <a:pt x="1054" y="337"/>
                  </a:lnTo>
                  <a:lnTo>
                    <a:pt x="1062" y="337"/>
                  </a:lnTo>
                  <a:lnTo>
                    <a:pt x="1071" y="335"/>
                  </a:lnTo>
                  <a:lnTo>
                    <a:pt x="1080" y="334"/>
                  </a:lnTo>
                  <a:lnTo>
                    <a:pt x="1087" y="331"/>
                  </a:lnTo>
                  <a:lnTo>
                    <a:pt x="1094" y="327"/>
                  </a:lnTo>
                  <a:lnTo>
                    <a:pt x="1101" y="322"/>
                  </a:lnTo>
                  <a:lnTo>
                    <a:pt x="1107" y="317"/>
                  </a:lnTo>
                  <a:lnTo>
                    <a:pt x="1113" y="311"/>
                  </a:lnTo>
                  <a:lnTo>
                    <a:pt x="1119" y="304"/>
                  </a:lnTo>
                  <a:lnTo>
                    <a:pt x="1123" y="298"/>
                  </a:lnTo>
                  <a:lnTo>
                    <a:pt x="1126" y="292"/>
                  </a:lnTo>
                  <a:lnTo>
                    <a:pt x="1129" y="285"/>
                  </a:lnTo>
                  <a:lnTo>
                    <a:pt x="1132" y="276"/>
                  </a:lnTo>
                  <a:lnTo>
                    <a:pt x="1133" y="268"/>
                  </a:lnTo>
                  <a:lnTo>
                    <a:pt x="1136" y="256"/>
                  </a:lnTo>
                  <a:lnTo>
                    <a:pt x="1139" y="244"/>
                  </a:lnTo>
                  <a:close/>
                  <a:moveTo>
                    <a:pt x="1119" y="366"/>
                  </a:moveTo>
                  <a:lnTo>
                    <a:pt x="1119" y="357"/>
                  </a:lnTo>
                  <a:lnTo>
                    <a:pt x="1120" y="347"/>
                  </a:lnTo>
                  <a:lnTo>
                    <a:pt x="1120" y="338"/>
                  </a:lnTo>
                  <a:lnTo>
                    <a:pt x="1123" y="328"/>
                  </a:lnTo>
                  <a:lnTo>
                    <a:pt x="1110" y="342"/>
                  </a:lnTo>
                  <a:lnTo>
                    <a:pt x="1098" y="353"/>
                  </a:lnTo>
                  <a:lnTo>
                    <a:pt x="1087" y="361"/>
                  </a:lnTo>
                  <a:lnTo>
                    <a:pt x="1075" y="367"/>
                  </a:lnTo>
                  <a:lnTo>
                    <a:pt x="1064" y="370"/>
                  </a:lnTo>
                  <a:lnTo>
                    <a:pt x="1054" y="373"/>
                  </a:lnTo>
                  <a:lnTo>
                    <a:pt x="1044" y="374"/>
                  </a:lnTo>
                  <a:lnTo>
                    <a:pt x="1036" y="374"/>
                  </a:lnTo>
                  <a:lnTo>
                    <a:pt x="1025" y="374"/>
                  </a:lnTo>
                  <a:lnTo>
                    <a:pt x="1016" y="373"/>
                  </a:lnTo>
                  <a:lnTo>
                    <a:pt x="1008" y="371"/>
                  </a:lnTo>
                  <a:lnTo>
                    <a:pt x="999" y="368"/>
                  </a:lnTo>
                  <a:lnTo>
                    <a:pt x="992" y="366"/>
                  </a:lnTo>
                  <a:lnTo>
                    <a:pt x="985" y="361"/>
                  </a:lnTo>
                  <a:lnTo>
                    <a:pt x="980" y="357"/>
                  </a:lnTo>
                  <a:lnTo>
                    <a:pt x="975" y="353"/>
                  </a:lnTo>
                  <a:lnTo>
                    <a:pt x="970" y="347"/>
                  </a:lnTo>
                  <a:lnTo>
                    <a:pt x="967" y="341"/>
                  </a:lnTo>
                  <a:lnTo>
                    <a:pt x="964" y="335"/>
                  </a:lnTo>
                  <a:lnTo>
                    <a:pt x="963" y="329"/>
                  </a:lnTo>
                  <a:lnTo>
                    <a:pt x="962" y="322"/>
                  </a:lnTo>
                  <a:lnTo>
                    <a:pt x="962" y="315"/>
                  </a:lnTo>
                  <a:lnTo>
                    <a:pt x="962" y="308"/>
                  </a:lnTo>
                  <a:lnTo>
                    <a:pt x="963" y="301"/>
                  </a:lnTo>
                  <a:lnTo>
                    <a:pt x="966" y="292"/>
                  </a:lnTo>
                  <a:lnTo>
                    <a:pt x="969" y="283"/>
                  </a:lnTo>
                  <a:lnTo>
                    <a:pt x="973" y="273"/>
                  </a:lnTo>
                  <a:lnTo>
                    <a:pt x="979" y="265"/>
                  </a:lnTo>
                  <a:lnTo>
                    <a:pt x="988" y="255"/>
                  </a:lnTo>
                  <a:lnTo>
                    <a:pt x="996" y="244"/>
                  </a:lnTo>
                  <a:lnTo>
                    <a:pt x="1008" y="236"/>
                  </a:lnTo>
                  <a:lnTo>
                    <a:pt x="1022" y="227"/>
                  </a:lnTo>
                  <a:lnTo>
                    <a:pt x="1034" y="221"/>
                  </a:lnTo>
                  <a:lnTo>
                    <a:pt x="1047" y="219"/>
                  </a:lnTo>
                  <a:lnTo>
                    <a:pt x="1058" y="216"/>
                  </a:lnTo>
                  <a:lnTo>
                    <a:pt x="1071" y="213"/>
                  </a:lnTo>
                  <a:lnTo>
                    <a:pt x="1083" y="211"/>
                  </a:lnTo>
                  <a:lnTo>
                    <a:pt x="1094" y="211"/>
                  </a:lnTo>
                  <a:lnTo>
                    <a:pt x="1104" y="211"/>
                  </a:lnTo>
                  <a:lnTo>
                    <a:pt x="1113" y="211"/>
                  </a:lnTo>
                  <a:lnTo>
                    <a:pt x="1121" y="211"/>
                  </a:lnTo>
                  <a:lnTo>
                    <a:pt x="1129" y="211"/>
                  </a:lnTo>
                  <a:lnTo>
                    <a:pt x="1136" y="211"/>
                  </a:lnTo>
                  <a:lnTo>
                    <a:pt x="1146" y="213"/>
                  </a:lnTo>
                  <a:lnTo>
                    <a:pt x="1149" y="201"/>
                  </a:lnTo>
                  <a:lnTo>
                    <a:pt x="1150" y="193"/>
                  </a:lnTo>
                  <a:lnTo>
                    <a:pt x="1152" y="184"/>
                  </a:lnTo>
                  <a:lnTo>
                    <a:pt x="1152" y="177"/>
                  </a:lnTo>
                  <a:lnTo>
                    <a:pt x="1153" y="171"/>
                  </a:lnTo>
                  <a:lnTo>
                    <a:pt x="1152" y="165"/>
                  </a:lnTo>
                  <a:lnTo>
                    <a:pt x="1152" y="161"/>
                  </a:lnTo>
                  <a:lnTo>
                    <a:pt x="1149" y="157"/>
                  </a:lnTo>
                  <a:lnTo>
                    <a:pt x="1146" y="152"/>
                  </a:lnTo>
                  <a:lnTo>
                    <a:pt x="1142" y="149"/>
                  </a:lnTo>
                  <a:lnTo>
                    <a:pt x="1137" y="147"/>
                  </a:lnTo>
                  <a:lnTo>
                    <a:pt x="1132" y="144"/>
                  </a:lnTo>
                  <a:lnTo>
                    <a:pt x="1120" y="141"/>
                  </a:lnTo>
                  <a:lnTo>
                    <a:pt x="1108" y="141"/>
                  </a:lnTo>
                  <a:lnTo>
                    <a:pt x="1100" y="141"/>
                  </a:lnTo>
                  <a:lnTo>
                    <a:pt x="1093" y="142"/>
                  </a:lnTo>
                  <a:lnTo>
                    <a:pt x="1085" y="144"/>
                  </a:lnTo>
                  <a:lnTo>
                    <a:pt x="1080" y="145"/>
                  </a:lnTo>
                  <a:lnTo>
                    <a:pt x="1071" y="151"/>
                  </a:lnTo>
                  <a:lnTo>
                    <a:pt x="1062" y="158"/>
                  </a:lnTo>
                  <a:lnTo>
                    <a:pt x="1057" y="165"/>
                  </a:lnTo>
                  <a:lnTo>
                    <a:pt x="1054" y="172"/>
                  </a:lnTo>
                  <a:lnTo>
                    <a:pt x="1051" y="178"/>
                  </a:lnTo>
                  <a:lnTo>
                    <a:pt x="1049" y="183"/>
                  </a:lnTo>
                  <a:lnTo>
                    <a:pt x="1003" y="183"/>
                  </a:lnTo>
                  <a:lnTo>
                    <a:pt x="1006" y="172"/>
                  </a:lnTo>
                  <a:lnTo>
                    <a:pt x="1012" y="161"/>
                  </a:lnTo>
                  <a:lnTo>
                    <a:pt x="1015" y="155"/>
                  </a:lnTo>
                  <a:lnTo>
                    <a:pt x="1019" y="148"/>
                  </a:lnTo>
                  <a:lnTo>
                    <a:pt x="1024" y="142"/>
                  </a:lnTo>
                  <a:lnTo>
                    <a:pt x="1031" y="135"/>
                  </a:lnTo>
                  <a:lnTo>
                    <a:pt x="1039" y="128"/>
                  </a:lnTo>
                  <a:lnTo>
                    <a:pt x="1051" y="122"/>
                  </a:lnTo>
                  <a:lnTo>
                    <a:pt x="1061" y="118"/>
                  </a:lnTo>
                  <a:lnTo>
                    <a:pt x="1072" y="115"/>
                  </a:lnTo>
                  <a:lnTo>
                    <a:pt x="1084" y="112"/>
                  </a:lnTo>
                  <a:lnTo>
                    <a:pt x="1096" y="110"/>
                  </a:lnTo>
                  <a:lnTo>
                    <a:pt x="1107" y="109"/>
                  </a:lnTo>
                  <a:lnTo>
                    <a:pt x="1117" y="109"/>
                  </a:lnTo>
                  <a:lnTo>
                    <a:pt x="1130" y="109"/>
                  </a:lnTo>
                  <a:lnTo>
                    <a:pt x="1143" y="110"/>
                  </a:lnTo>
                  <a:lnTo>
                    <a:pt x="1156" y="113"/>
                  </a:lnTo>
                  <a:lnTo>
                    <a:pt x="1168" y="118"/>
                  </a:lnTo>
                  <a:lnTo>
                    <a:pt x="1178" y="122"/>
                  </a:lnTo>
                  <a:lnTo>
                    <a:pt x="1186" y="129"/>
                  </a:lnTo>
                  <a:lnTo>
                    <a:pt x="1193" y="136"/>
                  </a:lnTo>
                  <a:lnTo>
                    <a:pt x="1198" y="145"/>
                  </a:lnTo>
                  <a:lnTo>
                    <a:pt x="1199" y="157"/>
                  </a:lnTo>
                  <a:lnTo>
                    <a:pt x="1201" y="167"/>
                  </a:lnTo>
                  <a:lnTo>
                    <a:pt x="1199" y="175"/>
                  </a:lnTo>
                  <a:lnTo>
                    <a:pt x="1198" y="184"/>
                  </a:lnTo>
                  <a:lnTo>
                    <a:pt x="1170" y="304"/>
                  </a:lnTo>
                  <a:lnTo>
                    <a:pt x="1170" y="306"/>
                  </a:lnTo>
                  <a:lnTo>
                    <a:pt x="1169" y="311"/>
                  </a:lnTo>
                  <a:lnTo>
                    <a:pt x="1168" y="318"/>
                  </a:lnTo>
                  <a:lnTo>
                    <a:pt x="1166" y="327"/>
                  </a:lnTo>
                  <a:lnTo>
                    <a:pt x="1165" y="335"/>
                  </a:lnTo>
                  <a:lnTo>
                    <a:pt x="1163" y="345"/>
                  </a:lnTo>
                  <a:lnTo>
                    <a:pt x="1162" y="357"/>
                  </a:lnTo>
                  <a:lnTo>
                    <a:pt x="1162" y="366"/>
                  </a:lnTo>
                  <a:lnTo>
                    <a:pt x="1119" y="366"/>
                  </a:lnTo>
                  <a:close/>
                  <a:moveTo>
                    <a:pt x="1258" y="115"/>
                  </a:moveTo>
                  <a:lnTo>
                    <a:pt x="1303" y="115"/>
                  </a:lnTo>
                  <a:lnTo>
                    <a:pt x="1313" y="63"/>
                  </a:lnTo>
                  <a:lnTo>
                    <a:pt x="1363" y="49"/>
                  </a:lnTo>
                  <a:lnTo>
                    <a:pt x="1349" y="115"/>
                  </a:lnTo>
                  <a:lnTo>
                    <a:pt x="1404" y="115"/>
                  </a:lnTo>
                  <a:lnTo>
                    <a:pt x="1396" y="149"/>
                  </a:lnTo>
                  <a:lnTo>
                    <a:pt x="1342" y="149"/>
                  </a:lnTo>
                  <a:lnTo>
                    <a:pt x="1309" y="299"/>
                  </a:lnTo>
                  <a:lnTo>
                    <a:pt x="1309" y="304"/>
                  </a:lnTo>
                  <a:lnTo>
                    <a:pt x="1307" y="309"/>
                  </a:lnTo>
                  <a:lnTo>
                    <a:pt x="1307" y="315"/>
                  </a:lnTo>
                  <a:lnTo>
                    <a:pt x="1309" y="321"/>
                  </a:lnTo>
                  <a:lnTo>
                    <a:pt x="1313" y="325"/>
                  </a:lnTo>
                  <a:lnTo>
                    <a:pt x="1317" y="329"/>
                  </a:lnTo>
                  <a:lnTo>
                    <a:pt x="1324" y="331"/>
                  </a:lnTo>
                  <a:lnTo>
                    <a:pt x="1336" y="332"/>
                  </a:lnTo>
                  <a:lnTo>
                    <a:pt x="1343" y="332"/>
                  </a:lnTo>
                  <a:lnTo>
                    <a:pt x="1349" y="332"/>
                  </a:lnTo>
                  <a:lnTo>
                    <a:pt x="1355" y="331"/>
                  </a:lnTo>
                  <a:lnTo>
                    <a:pt x="1359" y="329"/>
                  </a:lnTo>
                  <a:lnTo>
                    <a:pt x="1350" y="367"/>
                  </a:lnTo>
                  <a:lnTo>
                    <a:pt x="1343" y="367"/>
                  </a:lnTo>
                  <a:lnTo>
                    <a:pt x="1335" y="368"/>
                  </a:lnTo>
                  <a:lnTo>
                    <a:pt x="1324" y="368"/>
                  </a:lnTo>
                  <a:lnTo>
                    <a:pt x="1312" y="370"/>
                  </a:lnTo>
                  <a:lnTo>
                    <a:pt x="1297" y="368"/>
                  </a:lnTo>
                  <a:lnTo>
                    <a:pt x="1284" y="367"/>
                  </a:lnTo>
                  <a:lnTo>
                    <a:pt x="1274" y="363"/>
                  </a:lnTo>
                  <a:lnTo>
                    <a:pt x="1267" y="358"/>
                  </a:lnTo>
                  <a:lnTo>
                    <a:pt x="1264" y="355"/>
                  </a:lnTo>
                  <a:lnTo>
                    <a:pt x="1261" y="351"/>
                  </a:lnTo>
                  <a:lnTo>
                    <a:pt x="1260" y="347"/>
                  </a:lnTo>
                  <a:lnTo>
                    <a:pt x="1258" y="342"/>
                  </a:lnTo>
                  <a:lnTo>
                    <a:pt x="1258" y="331"/>
                  </a:lnTo>
                  <a:lnTo>
                    <a:pt x="1260" y="317"/>
                  </a:lnTo>
                  <a:lnTo>
                    <a:pt x="1294" y="149"/>
                  </a:lnTo>
                  <a:lnTo>
                    <a:pt x="1251" y="149"/>
                  </a:lnTo>
                  <a:lnTo>
                    <a:pt x="1258" y="115"/>
                  </a:lnTo>
                  <a:close/>
                  <a:moveTo>
                    <a:pt x="1463" y="116"/>
                  </a:moveTo>
                  <a:lnTo>
                    <a:pt x="1509" y="116"/>
                  </a:lnTo>
                  <a:lnTo>
                    <a:pt x="1456" y="366"/>
                  </a:lnTo>
                  <a:lnTo>
                    <a:pt x="1409" y="366"/>
                  </a:lnTo>
                  <a:lnTo>
                    <a:pt x="1463" y="116"/>
                  </a:lnTo>
                  <a:close/>
                  <a:moveTo>
                    <a:pt x="1480" y="8"/>
                  </a:moveTo>
                  <a:lnTo>
                    <a:pt x="1536" y="8"/>
                  </a:lnTo>
                  <a:lnTo>
                    <a:pt x="1526" y="59"/>
                  </a:lnTo>
                  <a:lnTo>
                    <a:pt x="1470" y="59"/>
                  </a:lnTo>
                  <a:lnTo>
                    <a:pt x="1480" y="8"/>
                  </a:lnTo>
                  <a:close/>
                  <a:moveTo>
                    <a:pt x="1572" y="116"/>
                  </a:moveTo>
                  <a:lnTo>
                    <a:pt x="1624" y="116"/>
                  </a:lnTo>
                  <a:lnTo>
                    <a:pt x="1661" y="314"/>
                  </a:lnTo>
                  <a:lnTo>
                    <a:pt x="1781" y="116"/>
                  </a:lnTo>
                  <a:lnTo>
                    <a:pt x="1833" y="116"/>
                  </a:lnTo>
                  <a:lnTo>
                    <a:pt x="1670" y="366"/>
                  </a:lnTo>
                  <a:lnTo>
                    <a:pt x="1624" y="366"/>
                  </a:lnTo>
                  <a:lnTo>
                    <a:pt x="1572" y="116"/>
                  </a:lnTo>
                  <a:close/>
                  <a:moveTo>
                    <a:pt x="2006" y="244"/>
                  </a:moveTo>
                  <a:lnTo>
                    <a:pt x="2000" y="243"/>
                  </a:lnTo>
                  <a:lnTo>
                    <a:pt x="1994" y="243"/>
                  </a:lnTo>
                  <a:lnTo>
                    <a:pt x="1987" y="243"/>
                  </a:lnTo>
                  <a:lnTo>
                    <a:pt x="1980" y="243"/>
                  </a:lnTo>
                  <a:lnTo>
                    <a:pt x="1971" y="243"/>
                  </a:lnTo>
                  <a:lnTo>
                    <a:pt x="1958" y="243"/>
                  </a:lnTo>
                  <a:lnTo>
                    <a:pt x="1942" y="246"/>
                  </a:lnTo>
                  <a:lnTo>
                    <a:pt x="1926" y="249"/>
                  </a:lnTo>
                  <a:lnTo>
                    <a:pt x="1918" y="252"/>
                  </a:lnTo>
                  <a:lnTo>
                    <a:pt x="1911" y="256"/>
                  </a:lnTo>
                  <a:lnTo>
                    <a:pt x="1903" y="259"/>
                  </a:lnTo>
                  <a:lnTo>
                    <a:pt x="1896" y="265"/>
                  </a:lnTo>
                  <a:lnTo>
                    <a:pt x="1890" y="270"/>
                  </a:lnTo>
                  <a:lnTo>
                    <a:pt x="1885" y="278"/>
                  </a:lnTo>
                  <a:lnTo>
                    <a:pt x="1882" y="285"/>
                  </a:lnTo>
                  <a:lnTo>
                    <a:pt x="1879" y="293"/>
                  </a:lnTo>
                  <a:lnTo>
                    <a:pt x="1877" y="301"/>
                  </a:lnTo>
                  <a:lnTo>
                    <a:pt x="1877" y="306"/>
                  </a:lnTo>
                  <a:lnTo>
                    <a:pt x="1879" y="315"/>
                  </a:lnTo>
                  <a:lnTo>
                    <a:pt x="1883" y="321"/>
                  </a:lnTo>
                  <a:lnTo>
                    <a:pt x="1888" y="328"/>
                  </a:lnTo>
                  <a:lnTo>
                    <a:pt x="1896" y="332"/>
                  </a:lnTo>
                  <a:lnTo>
                    <a:pt x="1906" y="335"/>
                  </a:lnTo>
                  <a:lnTo>
                    <a:pt x="1921" y="337"/>
                  </a:lnTo>
                  <a:lnTo>
                    <a:pt x="1929" y="337"/>
                  </a:lnTo>
                  <a:lnTo>
                    <a:pt x="1938" y="335"/>
                  </a:lnTo>
                  <a:lnTo>
                    <a:pt x="1947" y="334"/>
                  </a:lnTo>
                  <a:lnTo>
                    <a:pt x="1954" y="331"/>
                  </a:lnTo>
                  <a:lnTo>
                    <a:pt x="1961" y="327"/>
                  </a:lnTo>
                  <a:lnTo>
                    <a:pt x="1968" y="322"/>
                  </a:lnTo>
                  <a:lnTo>
                    <a:pt x="1974" y="317"/>
                  </a:lnTo>
                  <a:lnTo>
                    <a:pt x="1980" y="311"/>
                  </a:lnTo>
                  <a:lnTo>
                    <a:pt x="1985" y="304"/>
                  </a:lnTo>
                  <a:lnTo>
                    <a:pt x="1988" y="298"/>
                  </a:lnTo>
                  <a:lnTo>
                    <a:pt x="1993" y="292"/>
                  </a:lnTo>
                  <a:lnTo>
                    <a:pt x="1996" y="285"/>
                  </a:lnTo>
                  <a:lnTo>
                    <a:pt x="1997" y="276"/>
                  </a:lnTo>
                  <a:lnTo>
                    <a:pt x="2000" y="268"/>
                  </a:lnTo>
                  <a:lnTo>
                    <a:pt x="2003" y="256"/>
                  </a:lnTo>
                  <a:lnTo>
                    <a:pt x="2006" y="244"/>
                  </a:lnTo>
                  <a:close/>
                  <a:moveTo>
                    <a:pt x="1985" y="366"/>
                  </a:moveTo>
                  <a:lnTo>
                    <a:pt x="1985" y="357"/>
                  </a:lnTo>
                  <a:lnTo>
                    <a:pt x="1985" y="347"/>
                  </a:lnTo>
                  <a:lnTo>
                    <a:pt x="1987" y="338"/>
                  </a:lnTo>
                  <a:lnTo>
                    <a:pt x="1988" y="328"/>
                  </a:lnTo>
                  <a:lnTo>
                    <a:pt x="1977" y="342"/>
                  </a:lnTo>
                  <a:lnTo>
                    <a:pt x="1965" y="353"/>
                  </a:lnTo>
                  <a:lnTo>
                    <a:pt x="1954" y="361"/>
                  </a:lnTo>
                  <a:lnTo>
                    <a:pt x="1942" y="367"/>
                  </a:lnTo>
                  <a:lnTo>
                    <a:pt x="1931" y="370"/>
                  </a:lnTo>
                  <a:lnTo>
                    <a:pt x="1921" y="373"/>
                  </a:lnTo>
                  <a:lnTo>
                    <a:pt x="1911" y="374"/>
                  </a:lnTo>
                  <a:lnTo>
                    <a:pt x="1902" y="374"/>
                  </a:lnTo>
                  <a:lnTo>
                    <a:pt x="1892" y="374"/>
                  </a:lnTo>
                  <a:lnTo>
                    <a:pt x="1883" y="373"/>
                  </a:lnTo>
                  <a:lnTo>
                    <a:pt x="1873" y="371"/>
                  </a:lnTo>
                  <a:lnTo>
                    <a:pt x="1866" y="368"/>
                  </a:lnTo>
                  <a:lnTo>
                    <a:pt x="1859" y="366"/>
                  </a:lnTo>
                  <a:lnTo>
                    <a:pt x="1852" y="361"/>
                  </a:lnTo>
                  <a:lnTo>
                    <a:pt x="1846" y="357"/>
                  </a:lnTo>
                  <a:lnTo>
                    <a:pt x="1841" y="353"/>
                  </a:lnTo>
                  <a:lnTo>
                    <a:pt x="1837" y="347"/>
                  </a:lnTo>
                  <a:lnTo>
                    <a:pt x="1834" y="341"/>
                  </a:lnTo>
                  <a:lnTo>
                    <a:pt x="1831" y="335"/>
                  </a:lnTo>
                  <a:lnTo>
                    <a:pt x="1830" y="329"/>
                  </a:lnTo>
                  <a:lnTo>
                    <a:pt x="1828" y="322"/>
                  </a:lnTo>
                  <a:lnTo>
                    <a:pt x="1828" y="315"/>
                  </a:lnTo>
                  <a:lnTo>
                    <a:pt x="1828" y="308"/>
                  </a:lnTo>
                  <a:lnTo>
                    <a:pt x="1830" y="301"/>
                  </a:lnTo>
                  <a:lnTo>
                    <a:pt x="1831" y="292"/>
                  </a:lnTo>
                  <a:lnTo>
                    <a:pt x="1836" y="283"/>
                  </a:lnTo>
                  <a:lnTo>
                    <a:pt x="1840" y="273"/>
                  </a:lnTo>
                  <a:lnTo>
                    <a:pt x="1846" y="265"/>
                  </a:lnTo>
                  <a:lnTo>
                    <a:pt x="1853" y="255"/>
                  </a:lnTo>
                  <a:lnTo>
                    <a:pt x="1863" y="244"/>
                  </a:lnTo>
                  <a:lnTo>
                    <a:pt x="1875" y="236"/>
                  </a:lnTo>
                  <a:lnTo>
                    <a:pt x="1889" y="227"/>
                  </a:lnTo>
                  <a:lnTo>
                    <a:pt x="1900" y="221"/>
                  </a:lnTo>
                  <a:lnTo>
                    <a:pt x="1913" y="219"/>
                  </a:lnTo>
                  <a:lnTo>
                    <a:pt x="1925" y="216"/>
                  </a:lnTo>
                  <a:lnTo>
                    <a:pt x="1938" y="213"/>
                  </a:lnTo>
                  <a:lnTo>
                    <a:pt x="1949" y="211"/>
                  </a:lnTo>
                  <a:lnTo>
                    <a:pt x="1961" y="211"/>
                  </a:lnTo>
                  <a:lnTo>
                    <a:pt x="1971" y="211"/>
                  </a:lnTo>
                  <a:lnTo>
                    <a:pt x="1980" y="211"/>
                  </a:lnTo>
                  <a:lnTo>
                    <a:pt x="1987" y="211"/>
                  </a:lnTo>
                  <a:lnTo>
                    <a:pt x="1996" y="211"/>
                  </a:lnTo>
                  <a:lnTo>
                    <a:pt x="2003" y="211"/>
                  </a:lnTo>
                  <a:lnTo>
                    <a:pt x="2013" y="213"/>
                  </a:lnTo>
                  <a:lnTo>
                    <a:pt x="2016" y="201"/>
                  </a:lnTo>
                  <a:lnTo>
                    <a:pt x="2017" y="193"/>
                  </a:lnTo>
                  <a:lnTo>
                    <a:pt x="2019" y="184"/>
                  </a:lnTo>
                  <a:lnTo>
                    <a:pt x="2019" y="177"/>
                  </a:lnTo>
                  <a:lnTo>
                    <a:pt x="2019" y="171"/>
                  </a:lnTo>
                  <a:lnTo>
                    <a:pt x="2019" y="165"/>
                  </a:lnTo>
                  <a:lnTo>
                    <a:pt x="2017" y="161"/>
                  </a:lnTo>
                  <a:lnTo>
                    <a:pt x="2016" y="157"/>
                  </a:lnTo>
                  <a:lnTo>
                    <a:pt x="2013" y="152"/>
                  </a:lnTo>
                  <a:lnTo>
                    <a:pt x="2008" y="149"/>
                  </a:lnTo>
                  <a:lnTo>
                    <a:pt x="2004" y="147"/>
                  </a:lnTo>
                  <a:lnTo>
                    <a:pt x="1998" y="144"/>
                  </a:lnTo>
                  <a:lnTo>
                    <a:pt x="1985" y="141"/>
                  </a:lnTo>
                  <a:lnTo>
                    <a:pt x="1975" y="141"/>
                  </a:lnTo>
                  <a:lnTo>
                    <a:pt x="1967" y="141"/>
                  </a:lnTo>
                  <a:lnTo>
                    <a:pt x="1960" y="142"/>
                  </a:lnTo>
                  <a:lnTo>
                    <a:pt x="1952" y="144"/>
                  </a:lnTo>
                  <a:lnTo>
                    <a:pt x="1947" y="145"/>
                  </a:lnTo>
                  <a:lnTo>
                    <a:pt x="1936" y="151"/>
                  </a:lnTo>
                  <a:lnTo>
                    <a:pt x="1929" y="158"/>
                  </a:lnTo>
                  <a:lnTo>
                    <a:pt x="1924" y="165"/>
                  </a:lnTo>
                  <a:lnTo>
                    <a:pt x="1921" y="172"/>
                  </a:lnTo>
                  <a:lnTo>
                    <a:pt x="1918" y="178"/>
                  </a:lnTo>
                  <a:lnTo>
                    <a:pt x="1916" y="183"/>
                  </a:lnTo>
                  <a:lnTo>
                    <a:pt x="1870" y="183"/>
                  </a:lnTo>
                  <a:lnTo>
                    <a:pt x="1873" y="172"/>
                  </a:lnTo>
                  <a:lnTo>
                    <a:pt x="1877" y="161"/>
                  </a:lnTo>
                  <a:lnTo>
                    <a:pt x="1882" y="155"/>
                  </a:lnTo>
                  <a:lnTo>
                    <a:pt x="1886" y="148"/>
                  </a:lnTo>
                  <a:lnTo>
                    <a:pt x="1890" y="142"/>
                  </a:lnTo>
                  <a:lnTo>
                    <a:pt x="1898" y="135"/>
                  </a:lnTo>
                  <a:lnTo>
                    <a:pt x="1906" y="128"/>
                  </a:lnTo>
                  <a:lnTo>
                    <a:pt x="1916" y="122"/>
                  </a:lnTo>
                  <a:lnTo>
                    <a:pt x="1928" y="118"/>
                  </a:lnTo>
                  <a:lnTo>
                    <a:pt x="1939" y="115"/>
                  </a:lnTo>
                  <a:lnTo>
                    <a:pt x="1951" y="112"/>
                  </a:lnTo>
                  <a:lnTo>
                    <a:pt x="1962" y="110"/>
                  </a:lnTo>
                  <a:lnTo>
                    <a:pt x="1972" y="109"/>
                  </a:lnTo>
                  <a:lnTo>
                    <a:pt x="1984" y="109"/>
                  </a:lnTo>
                  <a:lnTo>
                    <a:pt x="1997" y="109"/>
                  </a:lnTo>
                  <a:lnTo>
                    <a:pt x="2010" y="110"/>
                  </a:lnTo>
                  <a:lnTo>
                    <a:pt x="2023" y="113"/>
                  </a:lnTo>
                  <a:lnTo>
                    <a:pt x="2034" y="118"/>
                  </a:lnTo>
                  <a:lnTo>
                    <a:pt x="2044" y="122"/>
                  </a:lnTo>
                  <a:lnTo>
                    <a:pt x="2053" y="129"/>
                  </a:lnTo>
                  <a:lnTo>
                    <a:pt x="2060" y="136"/>
                  </a:lnTo>
                  <a:lnTo>
                    <a:pt x="2065" y="145"/>
                  </a:lnTo>
                  <a:lnTo>
                    <a:pt x="2066" y="157"/>
                  </a:lnTo>
                  <a:lnTo>
                    <a:pt x="2066" y="167"/>
                  </a:lnTo>
                  <a:lnTo>
                    <a:pt x="2066" y="175"/>
                  </a:lnTo>
                  <a:lnTo>
                    <a:pt x="2065" y="184"/>
                  </a:lnTo>
                  <a:lnTo>
                    <a:pt x="2037" y="304"/>
                  </a:lnTo>
                  <a:lnTo>
                    <a:pt x="2036" y="306"/>
                  </a:lnTo>
                  <a:lnTo>
                    <a:pt x="2036" y="311"/>
                  </a:lnTo>
                  <a:lnTo>
                    <a:pt x="2034" y="318"/>
                  </a:lnTo>
                  <a:lnTo>
                    <a:pt x="2033" y="327"/>
                  </a:lnTo>
                  <a:lnTo>
                    <a:pt x="2032" y="335"/>
                  </a:lnTo>
                  <a:lnTo>
                    <a:pt x="2030" y="345"/>
                  </a:lnTo>
                  <a:lnTo>
                    <a:pt x="2029" y="357"/>
                  </a:lnTo>
                  <a:lnTo>
                    <a:pt x="2027" y="366"/>
                  </a:lnTo>
                  <a:lnTo>
                    <a:pt x="1985" y="366"/>
                  </a:lnTo>
                  <a:close/>
                  <a:moveTo>
                    <a:pt x="2449" y="237"/>
                  </a:moveTo>
                  <a:lnTo>
                    <a:pt x="2452" y="224"/>
                  </a:lnTo>
                  <a:lnTo>
                    <a:pt x="2453" y="213"/>
                  </a:lnTo>
                  <a:lnTo>
                    <a:pt x="2453" y="203"/>
                  </a:lnTo>
                  <a:lnTo>
                    <a:pt x="2453" y="194"/>
                  </a:lnTo>
                  <a:lnTo>
                    <a:pt x="2451" y="180"/>
                  </a:lnTo>
                  <a:lnTo>
                    <a:pt x="2446" y="168"/>
                  </a:lnTo>
                  <a:lnTo>
                    <a:pt x="2443" y="162"/>
                  </a:lnTo>
                  <a:lnTo>
                    <a:pt x="2439" y="158"/>
                  </a:lnTo>
                  <a:lnTo>
                    <a:pt x="2433" y="154"/>
                  </a:lnTo>
                  <a:lnTo>
                    <a:pt x="2428" y="151"/>
                  </a:lnTo>
                  <a:lnTo>
                    <a:pt x="2422" y="147"/>
                  </a:lnTo>
                  <a:lnTo>
                    <a:pt x="2415" y="145"/>
                  </a:lnTo>
                  <a:lnTo>
                    <a:pt x="2406" y="144"/>
                  </a:lnTo>
                  <a:lnTo>
                    <a:pt x="2396" y="142"/>
                  </a:lnTo>
                  <a:lnTo>
                    <a:pt x="2387" y="142"/>
                  </a:lnTo>
                  <a:lnTo>
                    <a:pt x="2380" y="144"/>
                  </a:lnTo>
                  <a:lnTo>
                    <a:pt x="2373" y="147"/>
                  </a:lnTo>
                  <a:lnTo>
                    <a:pt x="2366" y="149"/>
                  </a:lnTo>
                  <a:lnTo>
                    <a:pt x="2354" y="155"/>
                  </a:lnTo>
                  <a:lnTo>
                    <a:pt x="2344" y="165"/>
                  </a:lnTo>
                  <a:lnTo>
                    <a:pt x="2335" y="175"/>
                  </a:lnTo>
                  <a:lnTo>
                    <a:pt x="2327" y="185"/>
                  </a:lnTo>
                  <a:lnTo>
                    <a:pt x="2321" y="197"/>
                  </a:lnTo>
                  <a:lnTo>
                    <a:pt x="2317" y="208"/>
                  </a:lnTo>
                  <a:lnTo>
                    <a:pt x="2312" y="220"/>
                  </a:lnTo>
                  <a:lnTo>
                    <a:pt x="2309" y="229"/>
                  </a:lnTo>
                  <a:lnTo>
                    <a:pt x="2308" y="237"/>
                  </a:lnTo>
                  <a:lnTo>
                    <a:pt x="2307" y="243"/>
                  </a:lnTo>
                  <a:lnTo>
                    <a:pt x="2304" y="259"/>
                  </a:lnTo>
                  <a:lnTo>
                    <a:pt x="2302" y="276"/>
                  </a:lnTo>
                  <a:lnTo>
                    <a:pt x="2302" y="285"/>
                  </a:lnTo>
                  <a:lnTo>
                    <a:pt x="2302" y="292"/>
                  </a:lnTo>
                  <a:lnTo>
                    <a:pt x="2304" y="299"/>
                  </a:lnTo>
                  <a:lnTo>
                    <a:pt x="2305" y="306"/>
                  </a:lnTo>
                  <a:lnTo>
                    <a:pt x="2308" y="314"/>
                  </a:lnTo>
                  <a:lnTo>
                    <a:pt x="2312" y="319"/>
                  </a:lnTo>
                  <a:lnTo>
                    <a:pt x="2317" y="325"/>
                  </a:lnTo>
                  <a:lnTo>
                    <a:pt x="2322" y="329"/>
                  </a:lnTo>
                  <a:lnTo>
                    <a:pt x="2328" y="334"/>
                  </a:lnTo>
                  <a:lnTo>
                    <a:pt x="2335" y="335"/>
                  </a:lnTo>
                  <a:lnTo>
                    <a:pt x="2345" y="338"/>
                  </a:lnTo>
                  <a:lnTo>
                    <a:pt x="2356" y="338"/>
                  </a:lnTo>
                  <a:lnTo>
                    <a:pt x="2368" y="337"/>
                  </a:lnTo>
                  <a:lnTo>
                    <a:pt x="2380" y="335"/>
                  </a:lnTo>
                  <a:lnTo>
                    <a:pt x="2390" y="331"/>
                  </a:lnTo>
                  <a:lnTo>
                    <a:pt x="2400" y="325"/>
                  </a:lnTo>
                  <a:lnTo>
                    <a:pt x="2409" y="318"/>
                  </a:lnTo>
                  <a:lnTo>
                    <a:pt x="2416" y="311"/>
                  </a:lnTo>
                  <a:lnTo>
                    <a:pt x="2423" y="304"/>
                  </a:lnTo>
                  <a:lnTo>
                    <a:pt x="2429" y="295"/>
                  </a:lnTo>
                  <a:lnTo>
                    <a:pt x="2438" y="278"/>
                  </a:lnTo>
                  <a:lnTo>
                    <a:pt x="2443" y="262"/>
                  </a:lnTo>
                  <a:lnTo>
                    <a:pt x="2448" y="247"/>
                  </a:lnTo>
                  <a:lnTo>
                    <a:pt x="2449" y="237"/>
                  </a:lnTo>
                  <a:close/>
                  <a:moveTo>
                    <a:pt x="2497" y="7"/>
                  </a:moveTo>
                  <a:lnTo>
                    <a:pt x="2544" y="7"/>
                  </a:lnTo>
                  <a:lnTo>
                    <a:pt x="2476" y="327"/>
                  </a:lnTo>
                  <a:lnTo>
                    <a:pt x="2475" y="328"/>
                  </a:lnTo>
                  <a:lnTo>
                    <a:pt x="2475" y="332"/>
                  </a:lnTo>
                  <a:lnTo>
                    <a:pt x="2474" y="338"/>
                  </a:lnTo>
                  <a:lnTo>
                    <a:pt x="2474" y="344"/>
                  </a:lnTo>
                  <a:lnTo>
                    <a:pt x="2472" y="350"/>
                  </a:lnTo>
                  <a:lnTo>
                    <a:pt x="2471" y="355"/>
                  </a:lnTo>
                  <a:lnTo>
                    <a:pt x="2471" y="361"/>
                  </a:lnTo>
                  <a:lnTo>
                    <a:pt x="2469" y="366"/>
                  </a:lnTo>
                  <a:lnTo>
                    <a:pt x="2423" y="366"/>
                  </a:lnTo>
                  <a:lnTo>
                    <a:pt x="2430" y="327"/>
                  </a:lnTo>
                  <a:lnTo>
                    <a:pt x="2426" y="332"/>
                  </a:lnTo>
                  <a:lnTo>
                    <a:pt x="2420" y="338"/>
                  </a:lnTo>
                  <a:lnTo>
                    <a:pt x="2413" y="345"/>
                  </a:lnTo>
                  <a:lnTo>
                    <a:pt x="2403" y="353"/>
                  </a:lnTo>
                  <a:lnTo>
                    <a:pt x="2393" y="357"/>
                  </a:lnTo>
                  <a:lnTo>
                    <a:pt x="2384" y="361"/>
                  </a:lnTo>
                  <a:lnTo>
                    <a:pt x="2376" y="364"/>
                  </a:lnTo>
                  <a:lnTo>
                    <a:pt x="2367" y="367"/>
                  </a:lnTo>
                  <a:lnTo>
                    <a:pt x="2351" y="370"/>
                  </a:lnTo>
                  <a:lnTo>
                    <a:pt x="2337" y="371"/>
                  </a:lnTo>
                  <a:lnTo>
                    <a:pt x="2324" y="370"/>
                  </a:lnTo>
                  <a:lnTo>
                    <a:pt x="2307" y="367"/>
                  </a:lnTo>
                  <a:lnTo>
                    <a:pt x="2298" y="364"/>
                  </a:lnTo>
                  <a:lnTo>
                    <a:pt x="2291" y="360"/>
                  </a:lnTo>
                  <a:lnTo>
                    <a:pt x="2284" y="354"/>
                  </a:lnTo>
                  <a:lnTo>
                    <a:pt x="2275" y="348"/>
                  </a:lnTo>
                  <a:lnTo>
                    <a:pt x="2269" y="341"/>
                  </a:lnTo>
                  <a:lnTo>
                    <a:pt x="2263" y="332"/>
                  </a:lnTo>
                  <a:lnTo>
                    <a:pt x="2259" y="322"/>
                  </a:lnTo>
                  <a:lnTo>
                    <a:pt x="2255" y="311"/>
                  </a:lnTo>
                  <a:lnTo>
                    <a:pt x="2252" y="296"/>
                  </a:lnTo>
                  <a:lnTo>
                    <a:pt x="2252" y="281"/>
                  </a:lnTo>
                  <a:lnTo>
                    <a:pt x="2253" y="263"/>
                  </a:lnTo>
                  <a:lnTo>
                    <a:pt x="2256" y="244"/>
                  </a:lnTo>
                  <a:lnTo>
                    <a:pt x="2260" y="227"/>
                  </a:lnTo>
                  <a:lnTo>
                    <a:pt x="2266" y="211"/>
                  </a:lnTo>
                  <a:lnTo>
                    <a:pt x="2272" y="196"/>
                  </a:lnTo>
                  <a:lnTo>
                    <a:pt x="2279" y="183"/>
                  </a:lnTo>
                  <a:lnTo>
                    <a:pt x="2286" y="171"/>
                  </a:lnTo>
                  <a:lnTo>
                    <a:pt x="2295" y="159"/>
                  </a:lnTo>
                  <a:lnTo>
                    <a:pt x="2304" y="149"/>
                  </a:lnTo>
                  <a:lnTo>
                    <a:pt x="2314" y="141"/>
                  </a:lnTo>
                  <a:lnTo>
                    <a:pt x="2322" y="132"/>
                  </a:lnTo>
                  <a:lnTo>
                    <a:pt x="2332" y="126"/>
                  </a:lnTo>
                  <a:lnTo>
                    <a:pt x="2344" y="121"/>
                  </a:lnTo>
                  <a:lnTo>
                    <a:pt x="2354" y="116"/>
                  </a:lnTo>
                  <a:lnTo>
                    <a:pt x="2366" y="112"/>
                  </a:lnTo>
                  <a:lnTo>
                    <a:pt x="2376" y="109"/>
                  </a:lnTo>
                  <a:lnTo>
                    <a:pt x="2387" y="108"/>
                  </a:lnTo>
                  <a:lnTo>
                    <a:pt x="2399" y="108"/>
                  </a:lnTo>
                  <a:lnTo>
                    <a:pt x="2407" y="108"/>
                  </a:lnTo>
                  <a:lnTo>
                    <a:pt x="2416" y="109"/>
                  </a:lnTo>
                  <a:lnTo>
                    <a:pt x="2425" y="110"/>
                  </a:lnTo>
                  <a:lnTo>
                    <a:pt x="2430" y="113"/>
                  </a:lnTo>
                  <a:lnTo>
                    <a:pt x="2442" y="119"/>
                  </a:lnTo>
                  <a:lnTo>
                    <a:pt x="2452" y="125"/>
                  </a:lnTo>
                  <a:lnTo>
                    <a:pt x="2458" y="132"/>
                  </a:lnTo>
                  <a:lnTo>
                    <a:pt x="2462" y="139"/>
                  </a:lnTo>
                  <a:lnTo>
                    <a:pt x="2465" y="145"/>
                  </a:lnTo>
                  <a:lnTo>
                    <a:pt x="2466" y="149"/>
                  </a:lnTo>
                  <a:lnTo>
                    <a:pt x="2497" y="7"/>
                  </a:lnTo>
                  <a:close/>
                  <a:moveTo>
                    <a:pt x="2724" y="244"/>
                  </a:moveTo>
                  <a:lnTo>
                    <a:pt x="2718" y="243"/>
                  </a:lnTo>
                  <a:lnTo>
                    <a:pt x="2713" y="243"/>
                  </a:lnTo>
                  <a:lnTo>
                    <a:pt x="2705" y="243"/>
                  </a:lnTo>
                  <a:lnTo>
                    <a:pt x="2698" y="243"/>
                  </a:lnTo>
                  <a:lnTo>
                    <a:pt x="2690" y="243"/>
                  </a:lnTo>
                  <a:lnTo>
                    <a:pt x="2675" y="243"/>
                  </a:lnTo>
                  <a:lnTo>
                    <a:pt x="2661" y="246"/>
                  </a:lnTo>
                  <a:lnTo>
                    <a:pt x="2645" y="249"/>
                  </a:lnTo>
                  <a:lnTo>
                    <a:pt x="2636" y="252"/>
                  </a:lnTo>
                  <a:lnTo>
                    <a:pt x="2629" y="256"/>
                  </a:lnTo>
                  <a:lnTo>
                    <a:pt x="2622" y="259"/>
                  </a:lnTo>
                  <a:lnTo>
                    <a:pt x="2615" y="265"/>
                  </a:lnTo>
                  <a:lnTo>
                    <a:pt x="2609" y="270"/>
                  </a:lnTo>
                  <a:lnTo>
                    <a:pt x="2603" y="278"/>
                  </a:lnTo>
                  <a:lnTo>
                    <a:pt x="2599" y="285"/>
                  </a:lnTo>
                  <a:lnTo>
                    <a:pt x="2597" y="293"/>
                  </a:lnTo>
                  <a:lnTo>
                    <a:pt x="2596" y="301"/>
                  </a:lnTo>
                  <a:lnTo>
                    <a:pt x="2596" y="306"/>
                  </a:lnTo>
                  <a:lnTo>
                    <a:pt x="2597" y="315"/>
                  </a:lnTo>
                  <a:lnTo>
                    <a:pt x="2602" y="321"/>
                  </a:lnTo>
                  <a:lnTo>
                    <a:pt x="2606" y="328"/>
                  </a:lnTo>
                  <a:lnTo>
                    <a:pt x="2615" y="332"/>
                  </a:lnTo>
                  <a:lnTo>
                    <a:pt x="2625" y="335"/>
                  </a:lnTo>
                  <a:lnTo>
                    <a:pt x="2639" y="337"/>
                  </a:lnTo>
                  <a:lnTo>
                    <a:pt x="2648" y="337"/>
                  </a:lnTo>
                  <a:lnTo>
                    <a:pt x="2656" y="335"/>
                  </a:lnTo>
                  <a:lnTo>
                    <a:pt x="2664" y="334"/>
                  </a:lnTo>
                  <a:lnTo>
                    <a:pt x="2672" y="331"/>
                  </a:lnTo>
                  <a:lnTo>
                    <a:pt x="2680" y="327"/>
                  </a:lnTo>
                  <a:lnTo>
                    <a:pt x="2685" y="322"/>
                  </a:lnTo>
                  <a:lnTo>
                    <a:pt x="2692" y="317"/>
                  </a:lnTo>
                  <a:lnTo>
                    <a:pt x="2698" y="311"/>
                  </a:lnTo>
                  <a:lnTo>
                    <a:pt x="2704" y="304"/>
                  </a:lnTo>
                  <a:lnTo>
                    <a:pt x="2707" y="298"/>
                  </a:lnTo>
                  <a:lnTo>
                    <a:pt x="2711" y="292"/>
                  </a:lnTo>
                  <a:lnTo>
                    <a:pt x="2713" y="285"/>
                  </a:lnTo>
                  <a:lnTo>
                    <a:pt x="2716" y="276"/>
                  </a:lnTo>
                  <a:lnTo>
                    <a:pt x="2718" y="268"/>
                  </a:lnTo>
                  <a:lnTo>
                    <a:pt x="2721" y="256"/>
                  </a:lnTo>
                  <a:lnTo>
                    <a:pt x="2724" y="244"/>
                  </a:lnTo>
                  <a:close/>
                  <a:moveTo>
                    <a:pt x="2704" y="366"/>
                  </a:moveTo>
                  <a:lnTo>
                    <a:pt x="2704" y="357"/>
                  </a:lnTo>
                  <a:lnTo>
                    <a:pt x="2704" y="347"/>
                  </a:lnTo>
                  <a:lnTo>
                    <a:pt x="2705" y="338"/>
                  </a:lnTo>
                  <a:lnTo>
                    <a:pt x="2707" y="328"/>
                  </a:lnTo>
                  <a:lnTo>
                    <a:pt x="2695" y="342"/>
                  </a:lnTo>
                  <a:lnTo>
                    <a:pt x="2684" y="353"/>
                  </a:lnTo>
                  <a:lnTo>
                    <a:pt x="2672" y="361"/>
                  </a:lnTo>
                  <a:lnTo>
                    <a:pt x="2661" y="367"/>
                  </a:lnTo>
                  <a:lnTo>
                    <a:pt x="2649" y="370"/>
                  </a:lnTo>
                  <a:lnTo>
                    <a:pt x="2639" y="373"/>
                  </a:lnTo>
                  <a:lnTo>
                    <a:pt x="2629" y="374"/>
                  </a:lnTo>
                  <a:lnTo>
                    <a:pt x="2620" y="374"/>
                  </a:lnTo>
                  <a:lnTo>
                    <a:pt x="2610" y="374"/>
                  </a:lnTo>
                  <a:lnTo>
                    <a:pt x="2600" y="373"/>
                  </a:lnTo>
                  <a:lnTo>
                    <a:pt x="2592" y="371"/>
                  </a:lnTo>
                  <a:lnTo>
                    <a:pt x="2584" y="368"/>
                  </a:lnTo>
                  <a:lnTo>
                    <a:pt x="2577" y="366"/>
                  </a:lnTo>
                  <a:lnTo>
                    <a:pt x="2570" y="361"/>
                  </a:lnTo>
                  <a:lnTo>
                    <a:pt x="2564" y="357"/>
                  </a:lnTo>
                  <a:lnTo>
                    <a:pt x="2560" y="353"/>
                  </a:lnTo>
                  <a:lnTo>
                    <a:pt x="2556" y="347"/>
                  </a:lnTo>
                  <a:lnTo>
                    <a:pt x="2553" y="341"/>
                  </a:lnTo>
                  <a:lnTo>
                    <a:pt x="2550" y="335"/>
                  </a:lnTo>
                  <a:lnTo>
                    <a:pt x="2547" y="329"/>
                  </a:lnTo>
                  <a:lnTo>
                    <a:pt x="2547" y="322"/>
                  </a:lnTo>
                  <a:lnTo>
                    <a:pt x="2547" y="315"/>
                  </a:lnTo>
                  <a:lnTo>
                    <a:pt x="2547" y="308"/>
                  </a:lnTo>
                  <a:lnTo>
                    <a:pt x="2548" y="301"/>
                  </a:lnTo>
                  <a:lnTo>
                    <a:pt x="2550" y="292"/>
                  </a:lnTo>
                  <a:lnTo>
                    <a:pt x="2553" y="283"/>
                  </a:lnTo>
                  <a:lnTo>
                    <a:pt x="2559" y="273"/>
                  </a:lnTo>
                  <a:lnTo>
                    <a:pt x="2564" y="265"/>
                  </a:lnTo>
                  <a:lnTo>
                    <a:pt x="2572" y="255"/>
                  </a:lnTo>
                  <a:lnTo>
                    <a:pt x="2582" y="244"/>
                  </a:lnTo>
                  <a:lnTo>
                    <a:pt x="2593" y="236"/>
                  </a:lnTo>
                  <a:lnTo>
                    <a:pt x="2608" y="227"/>
                  </a:lnTo>
                  <a:lnTo>
                    <a:pt x="2619" y="221"/>
                  </a:lnTo>
                  <a:lnTo>
                    <a:pt x="2631" y="219"/>
                  </a:lnTo>
                  <a:lnTo>
                    <a:pt x="2644" y="216"/>
                  </a:lnTo>
                  <a:lnTo>
                    <a:pt x="2656" y="213"/>
                  </a:lnTo>
                  <a:lnTo>
                    <a:pt x="2668" y="211"/>
                  </a:lnTo>
                  <a:lnTo>
                    <a:pt x="2680" y="211"/>
                  </a:lnTo>
                  <a:lnTo>
                    <a:pt x="2690" y="211"/>
                  </a:lnTo>
                  <a:lnTo>
                    <a:pt x="2697" y="211"/>
                  </a:lnTo>
                  <a:lnTo>
                    <a:pt x="2705" y="211"/>
                  </a:lnTo>
                  <a:lnTo>
                    <a:pt x="2713" y="211"/>
                  </a:lnTo>
                  <a:lnTo>
                    <a:pt x="2721" y="211"/>
                  </a:lnTo>
                  <a:lnTo>
                    <a:pt x="2731" y="213"/>
                  </a:lnTo>
                  <a:lnTo>
                    <a:pt x="2733" y="201"/>
                  </a:lnTo>
                  <a:lnTo>
                    <a:pt x="2736" y="193"/>
                  </a:lnTo>
                  <a:lnTo>
                    <a:pt x="2737" y="184"/>
                  </a:lnTo>
                  <a:lnTo>
                    <a:pt x="2737" y="177"/>
                  </a:lnTo>
                  <a:lnTo>
                    <a:pt x="2737" y="171"/>
                  </a:lnTo>
                  <a:lnTo>
                    <a:pt x="2737" y="165"/>
                  </a:lnTo>
                  <a:lnTo>
                    <a:pt x="2736" y="161"/>
                  </a:lnTo>
                  <a:lnTo>
                    <a:pt x="2734" y="157"/>
                  </a:lnTo>
                  <a:lnTo>
                    <a:pt x="2731" y="152"/>
                  </a:lnTo>
                  <a:lnTo>
                    <a:pt x="2727" y="149"/>
                  </a:lnTo>
                  <a:lnTo>
                    <a:pt x="2723" y="147"/>
                  </a:lnTo>
                  <a:lnTo>
                    <a:pt x="2717" y="144"/>
                  </a:lnTo>
                  <a:lnTo>
                    <a:pt x="2704" y="141"/>
                  </a:lnTo>
                  <a:lnTo>
                    <a:pt x="2694" y="141"/>
                  </a:lnTo>
                  <a:lnTo>
                    <a:pt x="2685" y="141"/>
                  </a:lnTo>
                  <a:lnTo>
                    <a:pt x="2678" y="142"/>
                  </a:lnTo>
                  <a:lnTo>
                    <a:pt x="2671" y="144"/>
                  </a:lnTo>
                  <a:lnTo>
                    <a:pt x="2665" y="145"/>
                  </a:lnTo>
                  <a:lnTo>
                    <a:pt x="2655" y="151"/>
                  </a:lnTo>
                  <a:lnTo>
                    <a:pt x="2648" y="158"/>
                  </a:lnTo>
                  <a:lnTo>
                    <a:pt x="2642" y="165"/>
                  </a:lnTo>
                  <a:lnTo>
                    <a:pt x="2639" y="172"/>
                  </a:lnTo>
                  <a:lnTo>
                    <a:pt x="2636" y="178"/>
                  </a:lnTo>
                  <a:lnTo>
                    <a:pt x="2635" y="183"/>
                  </a:lnTo>
                  <a:lnTo>
                    <a:pt x="2587" y="183"/>
                  </a:lnTo>
                  <a:lnTo>
                    <a:pt x="2592" y="172"/>
                  </a:lnTo>
                  <a:lnTo>
                    <a:pt x="2596" y="161"/>
                  </a:lnTo>
                  <a:lnTo>
                    <a:pt x="2600" y="155"/>
                  </a:lnTo>
                  <a:lnTo>
                    <a:pt x="2605" y="148"/>
                  </a:lnTo>
                  <a:lnTo>
                    <a:pt x="2609" y="142"/>
                  </a:lnTo>
                  <a:lnTo>
                    <a:pt x="2615" y="135"/>
                  </a:lnTo>
                  <a:lnTo>
                    <a:pt x="2625" y="128"/>
                  </a:lnTo>
                  <a:lnTo>
                    <a:pt x="2635" y="122"/>
                  </a:lnTo>
                  <a:lnTo>
                    <a:pt x="2646" y="118"/>
                  </a:lnTo>
                  <a:lnTo>
                    <a:pt x="2658" y="115"/>
                  </a:lnTo>
                  <a:lnTo>
                    <a:pt x="2669" y="112"/>
                  </a:lnTo>
                  <a:lnTo>
                    <a:pt x="2681" y="110"/>
                  </a:lnTo>
                  <a:lnTo>
                    <a:pt x="2691" y="109"/>
                  </a:lnTo>
                  <a:lnTo>
                    <a:pt x="2703" y="109"/>
                  </a:lnTo>
                  <a:lnTo>
                    <a:pt x="2716" y="109"/>
                  </a:lnTo>
                  <a:lnTo>
                    <a:pt x="2728" y="110"/>
                  </a:lnTo>
                  <a:lnTo>
                    <a:pt x="2741" y="113"/>
                  </a:lnTo>
                  <a:lnTo>
                    <a:pt x="2753" y="118"/>
                  </a:lnTo>
                  <a:lnTo>
                    <a:pt x="2763" y="122"/>
                  </a:lnTo>
                  <a:lnTo>
                    <a:pt x="2772" y="129"/>
                  </a:lnTo>
                  <a:lnTo>
                    <a:pt x="2779" y="136"/>
                  </a:lnTo>
                  <a:lnTo>
                    <a:pt x="2782" y="145"/>
                  </a:lnTo>
                  <a:lnTo>
                    <a:pt x="2785" y="157"/>
                  </a:lnTo>
                  <a:lnTo>
                    <a:pt x="2785" y="167"/>
                  </a:lnTo>
                  <a:lnTo>
                    <a:pt x="2785" y="175"/>
                  </a:lnTo>
                  <a:lnTo>
                    <a:pt x="2783" y="184"/>
                  </a:lnTo>
                  <a:lnTo>
                    <a:pt x="2756" y="304"/>
                  </a:lnTo>
                  <a:lnTo>
                    <a:pt x="2754" y="306"/>
                  </a:lnTo>
                  <a:lnTo>
                    <a:pt x="2754" y="311"/>
                  </a:lnTo>
                  <a:lnTo>
                    <a:pt x="2753" y="318"/>
                  </a:lnTo>
                  <a:lnTo>
                    <a:pt x="2752" y="327"/>
                  </a:lnTo>
                  <a:lnTo>
                    <a:pt x="2750" y="335"/>
                  </a:lnTo>
                  <a:lnTo>
                    <a:pt x="2749" y="345"/>
                  </a:lnTo>
                  <a:lnTo>
                    <a:pt x="2747" y="357"/>
                  </a:lnTo>
                  <a:lnTo>
                    <a:pt x="2746" y="366"/>
                  </a:lnTo>
                  <a:lnTo>
                    <a:pt x="2704" y="366"/>
                  </a:lnTo>
                  <a:close/>
                  <a:moveTo>
                    <a:pt x="3045" y="7"/>
                  </a:moveTo>
                  <a:lnTo>
                    <a:pt x="3260" y="7"/>
                  </a:lnTo>
                  <a:lnTo>
                    <a:pt x="3251" y="50"/>
                  </a:lnTo>
                  <a:lnTo>
                    <a:pt x="3087" y="50"/>
                  </a:lnTo>
                  <a:lnTo>
                    <a:pt x="3064" y="161"/>
                  </a:lnTo>
                  <a:lnTo>
                    <a:pt x="3218" y="161"/>
                  </a:lnTo>
                  <a:lnTo>
                    <a:pt x="3209" y="203"/>
                  </a:lnTo>
                  <a:lnTo>
                    <a:pt x="3055" y="203"/>
                  </a:lnTo>
                  <a:lnTo>
                    <a:pt x="3021" y="366"/>
                  </a:lnTo>
                  <a:lnTo>
                    <a:pt x="2970" y="366"/>
                  </a:lnTo>
                  <a:lnTo>
                    <a:pt x="3045" y="7"/>
                  </a:lnTo>
                  <a:close/>
                  <a:moveTo>
                    <a:pt x="3319" y="7"/>
                  </a:moveTo>
                  <a:lnTo>
                    <a:pt x="3369" y="7"/>
                  </a:lnTo>
                  <a:lnTo>
                    <a:pt x="3293" y="366"/>
                  </a:lnTo>
                  <a:lnTo>
                    <a:pt x="3243" y="366"/>
                  </a:lnTo>
                  <a:lnTo>
                    <a:pt x="3319" y="7"/>
                  </a:lnTo>
                  <a:close/>
                  <a:moveTo>
                    <a:pt x="3451" y="7"/>
                  </a:moveTo>
                  <a:lnTo>
                    <a:pt x="3676" y="7"/>
                  </a:lnTo>
                  <a:lnTo>
                    <a:pt x="3667" y="50"/>
                  </a:lnTo>
                  <a:lnTo>
                    <a:pt x="3492" y="50"/>
                  </a:lnTo>
                  <a:lnTo>
                    <a:pt x="3469" y="161"/>
                  </a:lnTo>
                  <a:lnTo>
                    <a:pt x="3636" y="161"/>
                  </a:lnTo>
                  <a:lnTo>
                    <a:pt x="3627" y="203"/>
                  </a:lnTo>
                  <a:lnTo>
                    <a:pt x="3460" y="203"/>
                  </a:lnTo>
                  <a:lnTo>
                    <a:pt x="3434" y="322"/>
                  </a:lnTo>
                  <a:lnTo>
                    <a:pt x="3614" y="322"/>
                  </a:lnTo>
                  <a:lnTo>
                    <a:pt x="3604" y="366"/>
                  </a:lnTo>
                  <a:lnTo>
                    <a:pt x="3375" y="366"/>
                  </a:lnTo>
                  <a:lnTo>
                    <a:pt x="3451" y="7"/>
                  </a:lnTo>
                  <a:close/>
                  <a:moveTo>
                    <a:pt x="3742" y="260"/>
                  </a:moveTo>
                  <a:lnTo>
                    <a:pt x="3742" y="270"/>
                  </a:lnTo>
                  <a:lnTo>
                    <a:pt x="3741" y="282"/>
                  </a:lnTo>
                  <a:lnTo>
                    <a:pt x="3741" y="288"/>
                  </a:lnTo>
                  <a:lnTo>
                    <a:pt x="3742" y="295"/>
                  </a:lnTo>
                  <a:lnTo>
                    <a:pt x="3744" y="299"/>
                  </a:lnTo>
                  <a:lnTo>
                    <a:pt x="3747" y="305"/>
                  </a:lnTo>
                  <a:lnTo>
                    <a:pt x="3749" y="311"/>
                  </a:lnTo>
                  <a:lnTo>
                    <a:pt x="3754" y="315"/>
                  </a:lnTo>
                  <a:lnTo>
                    <a:pt x="3761" y="319"/>
                  </a:lnTo>
                  <a:lnTo>
                    <a:pt x="3768" y="324"/>
                  </a:lnTo>
                  <a:lnTo>
                    <a:pt x="3777" y="327"/>
                  </a:lnTo>
                  <a:lnTo>
                    <a:pt x="3787" y="329"/>
                  </a:lnTo>
                  <a:lnTo>
                    <a:pt x="3800" y="331"/>
                  </a:lnTo>
                  <a:lnTo>
                    <a:pt x="3814" y="331"/>
                  </a:lnTo>
                  <a:lnTo>
                    <a:pt x="3827" y="331"/>
                  </a:lnTo>
                  <a:lnTo>
                    <a:pt x="3840" y="329"/>
                  </a:lnTo>
                  <a:lnTo>
                    <a:pt x="3850" y="328"/>
                  </a:lnTo>
                  <a:lnTo>
                    <a:pt x="3860" y="324"/>
                  </a:lnTo>
                  <a:lnTo>
                    <a:pt x="3869" y="321"/>
                  </a:lnTo>
                  <a:lnTo>
                    <a:pt x="3876" y="317"/>
                  </a:lnTo>
                  <a:lnTo>
                    <a:pt x="3883" y="311"/>
                  </a:lnTo>
                  <a:lnTo>
                    <a:pt x="3889" y="306"/>
                  </a:lnTo>
                  <a:lnTo>
                    <a:pt x="3899" y="296"/>
                  </a:lnTo>
                  <a:lnTo>
                    <a:pt x="3905" y="285"/>
                  </a:lnTo>
                  <a:lnTo>
                    <a:pt x="3909" y="275"/>
                  </a:lnTo>
                  <a:lnTo>
                    <a:pt x="3912" y="268"/>
                  </a:lnTo>
                  <a:lnTo>
                    <a:pt x="3914" y="260"/>
                  </a:lnTo>
                  <a:lnTo>
                    <a:pt x="3914" y="253"/>
                  </a:lnTo>
                  <a:lnTo>
                    <a:pt x="3912" y="247"/>
                  </a:lnTo>
                  <a:lnTo>
                    <a:pt x="3912" y="243"/>
                  </a:lnTo>
                  <a:lnTo>
                    <a:pt x="3909" y="239"/>
                  </a:lnTo>
                  <a:lnTo>
                    <a:pt x="3906" y="234"/>
                  </a:lnTo>
                  <a:lnTo>
                    <a:pt x="3902" y="230"/>
                  </a:lnTo>
                  <a:lnTo>
                    <a:pt x="3898" y="227"/>
                  </a:lnTo>
                  <a:lnTo>
                    <a:pt x="3888" y="221"/>
                  </a:lnTo>
                  <a:lnTo>
                    <a:pt x="3875" y="216"/>
                  </a:lnTo>
                  <a:lnTo>
                    <a:pt x="3859" y="211"/>
                  </a:lnTo>
                  <a:lnTo>
                    <a:pt x="3843" y="207"/>
                  </a:lnTo>
                  <a:lnTo>
                    <a:pt x="3824" y="203"/>
                  </a:lnTo>
                  <a:lnTo>
                    <a:pt x="3808" y="198"/>
                  </a:lnTo>
                  <a:lnTo>
                    <a:pt x="3796" y="194"/>
                  </a:lnTo>
                  <a:lnTo>
                    <a:pt x="3784" y="191"/>
                  </a:lnTo>
                  <a:lnTo>
                    <a:pt x="3774" y="187"/>
                  </a:lnTo>
                  <a:lnTo>
                    <a:pt x="3765" y="184"/>
                  </a:lnTo>
                  <a:lnTo>
                    <a:pt x="3758" y="180"/>
                  </a:lnTo>
                  <a:lnTo>
                    <a:pt x="3751" y="175"/>
                  </a:lnTo>
                  <a:lnTo>
                    <a:pt x="3744" y="167"/>
                  </a:lnTo>
                  <a:lnTo>
                    <a:pt x="3736" y="159"/>
                  </a:lnTo>
                  <a:lnTo>
                    <a:pt x="3732" y="151"/>
                  </a:lnTo>
                  <a:lnTo>
                    <a:pt x="3729" y="141"/>
                  </a:lnTo>
                  <a:lnTo>
                    <a:pt x="3728" y="132"/>
                  </a:lnTo>
                  <a:lnTo>
                    <a:pt x="3728" y="122"/>
                  </a:lnTo>
                  <a:lnTo>
                    <a:pt x="3728" y="113"/>
                  </a:lnTo>
                  <a:lnTo>
                    <a:pt x="3729" y="105"/>
                  </a:lnTo>
                  <a:lnTo>
                    <a:pt x="3734" y="92"/>
                  </a:lnTo>
                  <a:lnTo>
                    <a:pt x="3738" y="79"/>
                  </a:lnTo>
                  <a:lnTo>
                    <a:pt x="3744" y="67"/>
                  </a:lnTo>
                  <a:lnTo>
                    <a:pt x="3751" y="57"/>
                  </a:lnTo>
                  <a:lnTo>
                    <a:pt x="3760" y="49"/>
                  </a:lnTo>
                  <a:lnTo>
                    <a:pt x="3768" y="40"/>
                  </a:lnTo>
                  <a:lnTo>
                    <a:pt x="3778" y="31"/>
                  </a:lnTo>
                  <a:lnTo>
                    <a:pt x="3790" y="25"/>
                  </a:lnTo>
                  <a:lnTo>
                    <a:pt x="3800" y="18"/>
                  </a:lnTo>
                  <a:lnTo>
                    <a:pt x="3811" y="14"/>
                  </a:lnTo>
                  <a:lnTo>
                    <a:pt x="3824" y="10"/>
                  </a:lnTo>
                  <a:lnTo>
                    <a:pt x="3837" y="5"/>
                  </a:lnTo>
                  <a:lnTo>
                    <a:pt x="3850" y="4"/>
                  </a:lnTo>
                  <a:lnTo>
                    <a:pt x="3863" y="1"/>
                  </a:lnTo>
                  <a:lnTo>
                    <a:pt x="3875" y="0"/>
                  </a:lnTo>
                  <a:lnTo>
                    <a:pt x="3888" y="0"/>
                  </a:lnTo>
                  <a:lnTo>
                    <a:pt x="3898" y="0"/>
                  </a:lnTo>
                  <a:lnTo>
                    <a:pt x="3909" y="1"/>
                  </a:lnTo>
                  <a:lnTo>
                    <a:pt x="3922" y="2"/>
                  </a:lnTo>
                  <a:lnTo>
                    <a:pt x="3935" y="5"/>
                  </a:lnTo>
                  <a:lnTo>
                    <a:pt x="3948" y="10"/>
                  </a:lnTo>
                  <a:lnTo>
                    <a:pt x="3961" y="17"/>
                  </a:lnTo>
                  <a:lnTo>
                    <a:pt x="3967" y="20"/>
                  </a:lnTo>
                  <a:lnTo>
                    <a:pt x="3973" y="24"/>
                  </a:lnTo>
                  <a:lnTo>
                    <a:pt x="3977" y="30"/>
                  </a:lnTo>
                  <a:lnTo>
                    <a:pt x="3981" y="36"/>
                  </a:lnTo>
                  <a:lnTo>
                    <a:pt x="3987" y="43"/>
                  </a:lnTo>
                  <a:lnTo>
                    <a:pt x="3990" y="51"/>
                  </a:lnTo>
                  <a:lnTo>
                    <a:pt x="3991" y="60"/>
                  </a:lnTo>
                  <a:lnTo>
                    <a:pt x="3993" y="69"/>
                  </a:lnTo>
                  <a:lnTo>
                    <a:pt x="3993" y="76"/>
                  </a:lnTo>
                  <a:lnTo>
                    <a:pt x="3993" y="83"/>
                  </a:lnTo>
                  <a:lnTo>
                    <a:pt x="3991" y="90"/>
                  </a:lnTo>
                  <a:lnTo>
                    <a:pt x="3990" y="96"/>
                  </a:lnTo>
                  <a:lnTo>
                    <a:pt x="3938" y="96"/>
                  </a:lnTo>
                  <a:lnTo>
                    <a:pt x="3940" y="87"/>
                  </a:lnTo>
                  <a:lnTo>
                    <a:pt x="3940" y="80"/>
                  </a:lnTo>
                  <a:lnTo>
                    <a:pt x="3938" y="74"/>
                  </a:lnTo>
                  <a:lnTo>
                    <a:pt x="3937" y="69"/>
                  </a:lnTo>
                  <a:lnTo>
                    <a:pt x="3934" y="63"/>
                  </a:lnTo>
                  <a:lnTo>
                    <a:pt x="3931" y="59"/>
                  </a:lnTo>
                  <a:lnTo>
                    <a:pt x="3928" y="56"/>
                  </a:lnTo>
                  <a:lnTo>
                    <a:pt x="3922" y="51"/>
                  </a:lnTo>
                  <a:lnTo>
                    <a:pt x="3912" y="47"/>
                  </a:lnTo>
                  <a:lnTo>
                    <a:pt x="3901" y="44"/>
                  </a:lnTo>
                  <a:lnTo>
                    <a:pt x="3888" y="43"/>
                  </a:lnTo>
                  <a:lnTo>
                    <a:pt x="3875" y="41"/>
                  </a:lnTo>
                  <a:lnTo>
                    <a:pt x="3857" y="43"/>
                  </a:lnTo>
                  <a:lnTo>
                    <a:pt x="3842" y="46"/>
                  </a:lnTo>
                  <a:lnTo>
                    <a:pt x="3826" y="50"/>
                  </a:lnTo>
                  <a:lnTo>
                    <a:pt x="3813" y="57"/>
                  </a:lnTo>
                  <a:lnTo>
                    <a:pt x="3803" y="66"/>
                  </a:lnTo>
                  <a:lnTo>
                    <a:pt x="3794" y="76"/>
                  </a:lnTo>
                  <a:lnTo>
                    <a:pt x="3787" y="87"/>
                  </a:lnTo>
                  <a:lnTo>
                    <a:pt x="3783" y="100"/>
                  </a:lnTo>
                  <a:lnTo>
                    <a:pt x="3781" y="110"/>
                  </a:lnTo>
                  <a:lnTo>
                    <a:pt x="3783" y="121"/>
                  </a:lnTo>
                  <a:lnTo>
                    <a:pt x="3785" y="128"/>
                  </a:lnTo>
                  <a:lnTo>
                    <a:pt x="3791" y="135"/>
                  </a:lnTo>
                  <a:lnTo>
                    <a:pt x="3800" y="141"/>
                  </a:lnTo>
                  <a:lnTo>
                    <a:pt x="3810" y="145"/>
                  </a:lnTo>
                  <a:lnTo>
                    <a:pt x="3821" y="149"/>
                  </a:lnTo>
                  <a:lnTo>
                    <a:pt x="3836" y="152"/>
                  </a:lnTo>
                  <a:lnTo>
                    <a:pt x="3850" y="157"/>
                  </a:lnTo>
                  <a:lnTo>
                    <a:pt x="3863" y="161"/>
                  </a:lnTo>
                  <a:lnTo>
                    <a:pt x="3875" y="164"/>
                  </a:lnTo>
                  <a:lnTo>
                    <a:pt x="3885" y="167"/>
                  </a:lnTo>
                  <a:lnTo>
                    <a:pt x="3901" y="171"/>
                  </a:lnTo>
                  <a:lnTo>
                    <a:pt x="3914" y="175"/>
                  </a:lnTo>
                  <a:lnTo>
                    <a:pt x="3924" y="178"/>
                  </a:lnTo>
                  <a:lnTo>
                    <a:pt x="3931" y="183"/>
                  </a:lnTo>
                  <a:lnTo>
                    <a:pt x="3938" y="187"/>
                  </a:lnTo>
                  <a:lnTo>
                    <a:pt x="3944" y="191"/>
                  </a:lnTo>
                  <a:lnTo>
                    <a:pt x="3954" y="200"/>
                  </a:lnTo>
                  <a:lnTo>
                    <a:pt x="3960" y="208"/>
                  </a:lnTo>
                  <a:lnTo>
                    <a:pt x="3964" y="219"/>
                  </a:lnTo>
                  <a:lnTo>
                    <a:pt x="3967" y="229"/>
                  </a:lnTo>
                  <a:lnTo>
                    <a:pt x="3967" y="239"/>
                  </a:lnTo>
                  <a:lnTo>
                    <a:pt x="3967" y="247"/>
                  </a:lnTo>
                  <a:lnTo>
                    <a:pt x="3965" y="256"/>
                  </a:lnTo>
                  <a:lnTo>
                    <a:pt x="3964" y="262"/>
                  </a:lnTo>
                  <a:lnTo>
                    <a:pt x="3961" y="275"/>
                  </a:lnTo>
                  <a:lnTo>
                    <a:pt x="3958" y="285"/>
                  </a:lnTo>
                  <a:lnTo>
                    <a:pt x="3952" y="296"/>
                  </a:lnTo>
                  <a:lnTo>
                    <a:pt x="3947" y="306"/>
                  </a:lnTo>
                  <a:lnTo>
                    <a:pt x="3940" y="317"/>
                  </a:lnTo>
                  <a:lnTo>
                    <a:pt x="3931" y="325"/>
                  </a:lnTo>
                  <a:lnTo>
                    <a:pt x="3922" y="334"/>
                  </a:lnTo>
                  <a:lnTo>
                    <a:pt x="3912" y="342"/>
                  </a:lnTo>
                  <a:lnTo>
                    <a:pt x="3901" y="350"/>
                  </a:lnTo>
                  <a:lnTo>
                    <a:pt x="3889" y="355"/>
                  </a:lnTo>
                  <a:lnTo>
                    <a:pt x="3876" y="361"/>
                  </a:lnTo>
                  <a:lnTo>
                    <a:pt x="3862" y="366"/>
                  </a:lnTo>
                  <a:lnTo>
                    <a:pt x="3847" y="370"/>
                  </a:lnTo>
                  <a:lnTo>
                    <a:pt x="3832" y="373"/>
                  </a:lnTo>
                  <a:lnTo>
                    <a:pt x="3816" y="374"/>
                  </a:lnTo>
                  <a:lnTo>
                    <a:pt x="3798" y="374"/>
                  </a:lnTo>
                  <a:lnTo>
                    <a:pt x="3788" y="374"/>
                  </a:lnTo>
                  <a:lnTo>
                    <a:pt x="3774" y="373"/>
                  </a:lnTo>
                  <a:lnTo>
                    <a:pt x="3760" y="371"/>
                  </a:lnTo>
                  <a:lnTo>
                    <a:pt x="3745" y="367"/>
                  </a:lnTo>
                  <a:lnTo>
                    <a:pt x="3731" y="363"/>
                  </a:lnTo>
                  <a:lnTo>
                    <a:pt x="3718" y="355"/>
                  </a:lnTo>
                  <a:lnTo>
                    <a:pt x="3711" y="351"/>
                  </a:lnTo>
                  <a:lnTo>
                    <a:pt x="3706" y="345"/>
                  </a:lnTo>
                  <a:lnTo>
                    <a:pt x="3700" y="340"/>
                  </a:lnTo>
                  <a:lnTo>
                    <a:pt x="3696" y="334"/>
                  </a:lnTo>
                  <a:lnTo>
                    <a:pt x="3692" y="324"/>
                  </a:lnTo>
                  <a:lnTo>
                    <a:pt x="3689" y="314"/>
                  </a:lnTo>
                  <a:lnTo>
                    <a:pt x="3688" y="304"/>
                  </a:lnTo>
                  <a:lnTo>
                    <a:pt x="3688" y="293"/>
                  </a:lnTo>
                  <a:lnTo>
                    <a:pt x="3688" y="285"/>
                  </a:lnTo>
                  <a:lnTo>
                    <a:pt x="3689" y="276"/>
                  </a:lnTo>
                  <a:lnTo>
                    <a:pt x="3690" y="268"/>
                  </a:lnTo>
                  <a:lnTo>
                    <a:pt x="3692" y="260"/>
                  </a:lnTo>
                  <a:lnTo>
                    <a:pt x="3742" y="260"/>
                  </a:lnTo>
                  <a:close/>
                  <a:moveTo>
                    <a:pt x="4288" y="103"/>
                  </a:moveTo>
                  <a:lnTo>
                    <a:pt x="4288" y="98"/>
                  </a:lnTo>
                  <a:lnTo>
                    <a:pt x="4288" y="89"/>
                  </a:lnTo>
                  <a:lnTo>
                    <a:pt x="4287" y="79"/>
                  </a:lnTo>
                  <a:lnTo>
                    <a:pt x="4282" y="67"/>
                  </a:lnTo>
                  <a:lnTo>
                    <a:pt x="4279" y="63"/>
                  </a:lnTo>
                  <a:lnTo>
                    <a:pt x="4275" y="59"/>
                  </a:lnTo>
                  <a:lnTo>
                    <a:pt x="4269" y="54"/>
                  </a:lnTo>
                  <a:lnTo>
                    <a:pt x="4264" y="50"/>
                  </a:lnTo>
                  <a:lnTo>
                    <a:pt x="4256" y="46"/>
                  </a:lnTo>
                  <a:lnTo>
                    <a:pt x="4246" y="43"/>
                  </a:lnTo>
                  <a:lnTo>
                    <a:pt x="4236" y="41"/>
                  </a:lnTo>
                  <a:lnTo>
                    <a:pt x="4225" y="41"/>
                  </a:lnTo>
                  <a:lnTo>
                    <a:pt x="4209" y="43"/>
                  </a:lnTo>
                  <a:lnTo>
                    <a:pt x="4194" y="46"/>
                  </a:lnTo>
                  <a:lnTo>
                    <a:pt x="4181" y="50"/>
                  </a:lnTo>
                  <a:lnTo>
                    <a:pt x="4168" y="56"/>
                  </a:lnTo>
                  <a:lnTo>
                    <a:pt x="4157" y="64"/>
                  </a:lnTo>
                  <a:lnTo>
                    <a:pt x="4147" y="73"/>
                  </a:lnTo>
                  <a:lnTo>
                    <a:pt x="4138" y="83"/>
                  </a:lnTo>
                  <a:lnTo>
                    <a:pt x="4130" y="93"/>
                  </a:lnTo>
                  <a:lnTo>
                    <a:pt x="4122" y="105"/>
                  </a:lnTo>
                  <a:lnTo>
                    <a:pt x="4115" y="116"/>
                  </a:lnTo>
                  <a:lnTo>
                    <a:pt x="4109" y="129"/>
                  </a:lnTo>
                  <a:lnTo>
                    <a:pt x="4105" y="142"/>
                  </a:lnTo>
                  <a:lnTo>
                    <a:pt x="4101" y="154"/>
                  </a:lnTo>
                  <a:lnTo>
                    <a:pt x="4096" y="167"/>
                  </a:lnTo>
                  <a:lnTo>
                    <a:pt x="4094" y="178"/>
                  </a:lnTo>
                  <a:lnTo>
                    <a:pt x="4091" y="190"/>
                  </a:lnTo>
                  <a:lnTo>
                    <a:pt x="4088" y="203"/>
                  </a:lnTo>
                  <a:lnTo>
                    <a:pt x="4086" y="216"/>
                  </a:lnTo>
                  <a:lnTo>
                    <a:pt x="4085" y="227"/>
                  </a:lnTo>
                  <a:lnTo>
                    <a:pt x="4084" y="240"/>
                  </a:lnTo>
                  <a:lnTo>
                    <a:pt x="4084" y="253"/>
                  </a:lnTo>
                  <a:lnTo>
                    <a:pt x="4085" y="265"/>
                  </a:lnTo>
                  <a:lnTo>
                    <a:pt x="4086" y="275"/>
                  </a:lnTo>
                  <a:lnTo>
                    <a:pt x="4091" y="285"/>
                  </a:lnTo>
                  <a:lnTo>
                    <a:pt x="4095" y="295"/>
                  </a:lnTo>
                  <a:lnTo>
                    <a:pt x="4099" y="304"/>
                  </a:lnTo>
                  <a:lnTo>
                    <a:pt x="4107" y="311"/>
                  </a:lnTo>
                  <a:lnTo>
                    <a:pt x="4114" y="318"/>
                  </a:lnTo>
                  <a:lnTo>
                    <a:pt x="4124" y="324"/>
                  </a:lnTo>
                  <a:lnTo>
                    <a:pt x="4135" y="328"/>
                  </a:lnTo>
                  <a:lnTo>
                    <a:pt x="4147" y="329"/>
                  </a:lnTo>
                  <a:lnTo>
                    <a:pt x="4163" y="331"/>
                  </a:lnTo>
                  <a:lnTo>
                    <a:pt x="4179" y="329"/>
                  </a:lnTo>
                  <a:lnTo>
                    <a:pt x="4194" y="325"/>
                  </a:lnTo>
                  <a:lnTo>
                    <a:pt x="4203" y="322"/>
                  </a:lnTo>
                  <a:lnTo>
                    <a:pt x="4210" y="319"/>
                  </a:lnTo>
                  <a:lnTo>
                    <a:pt x="4217" y="315"/>
                  </a:lnTo>
                  <a:lnTo>
                    <a:pt x="4225" y="309"/>
                  </a:lnTo>
                  <a:lnTo>
                    <a:pt x="4235" y="299"/>
                  </a:lnTo>
                  <a:lnTo>
                    <a:pt x="4242" y="288"/>
                  </a:lnTo>
                  <a:lnTo>
                    <a:pt x="4248" y="279"/>
                  </a:lnTo>
                  <a:lnTo>
                    <a:pt x="4251" y="272"/>
                  </a:lnTo>
                  <a:lnTo>
                    <a:pt x="4305" y="272"/>
                  </a:lnTo>
                  <a:lnTo>
                    <a:pt x="4300" y="283"/>
                  </a:lnTo>
                  <a:lnTo>
                    <a:pt x="4294" y="296"/>
                  </a:lnTo>
                  <a:lnTo>
                    <a:pt x="4288" y="306"/>
                  </a:lnTo>
                  <a:lnTo>
                    <a:pt x="4279" y="317"/>
                  </a:lnTo>
                  <a:lnTo>
                    <a:pt x="4271" y="325"/>
                  </a:lnTo>
                  <a:lnTo>
                    <a:pt x="4262" y="334"/>
                  </a:lnTo>
                  <a:lnTo>
                    <a:pt x="4252" y="341"/>
                  </a:lnTo>
                  <a:lnTo>
                    <a:pt x="4242" y="348"/>
                  </a:lnTo>
                  <a:lnTo>
                    <a:pt x="4230" y="354"/>
                  </a:lnTo>
                  <a:lnTo>
                    <a:pt x="4220" y="358"/>
                  </a:lnTo>
                  <a:lnTo>
                    <a:pt x="4209" y="363"/>
                  </a:lnTo>
                  <a:lnTo>
                    <a:pt x="4197" y="366"/>
                  </a:lnTo>
                  <a:lnTo>
                    <a:pt x="4184" y="368"/>
                  </a:lnTo>
                  <a:lnTo>
                    <a:pt x="4173" y="370"/>
                  </a:lnTo>
                  <a:lnTo>
                    <a:pt x="4161" y="371"/>
                  </a:lnTo>
                  <a:lnTo>
                    <a:pt x="4150" y="371"/>
                  </a:lnTo>
                  <a:lnTo>
                    <a:pt x="4127" y="370"/>
                  </a:lnTo>
                  <a:lnTo>
                    <a:pt x="4108" y="367"/>
                  </a:lnTo>
                  <a:lnTo>
                    <a:pt x="4099" y="364"/>
                  </a:lnTo>
                  <a:lnTo>
                    <a:pt x="4091" y="361"/>
                  </a:lnTo>
                  <a:lnTo>
                    <a:pt x="4084" y="357"/>
                  </a:lnTo>
                  <a:lnTo>
                    <a:pt x="4076" y="353"/>
                  </a:lnTo>
                  <a:lnTo>
                    <a:pt x="4065" y="342"/>
                  </a:lnTo>
                  <a:lnTo>
                    <a:pt x="4055" y="332"/>
                  </a:lnTo>
                  <a:lnTo>
                    <a:pt x="4046" y="321"/>
                  </a:lnTo>
                  <a:lnTo>
                    <a:pt x="4040" y="306"/>
                  </a:lnTo>
                  <a:lnTo>
                    <a:pt x="4036" y="293"/>
                  </a:lnTo>
                  <a:lnTo>
                    <a:pt x="4033" y="279"/>
                  </a:lnTo>
                  <a:lnTo>
                    <a:pt x="4032" y="263"/>
                  </a:lnTo>
                  <a:lnTo>
                    <a:pt x="4030" y="247"/>
                  </a:lnTo>
                  <a:lnTo>
                    <a:pt x="4032" y="233"/>
                  </a:lnTo>
                  <a:lnTo>
                    <a:pt x="4033" y="219"/>
                  </a:lnTo>
                  <a:lnTo>
                    <a:pt x="4035" y="204"/>
                  </a:lnTo>
                  <a:lnTo>
                    <a:pt x="4037" y="190"/>
                  </a:lnTo>
                  <a:lnTo>
                    <a:pt x="4042" y="171"/>
                  </a:lnTo>
                  <a:lnTo>
                    <a:pt x="4049" y="149"/>
                  </a:lnTo>
                  <a:lnTo>
                    <a:pt x="4056" y="129"/>
                  </a:lnTo>
                  <a:lnTo>
                    <a:pt x="4068" y="108"/>
                  </a:lnTo>
                  <a:lnTo>
                    <a:pt x="4079" y="87"/>
                  </a:lnTo>
                  <a:lnTo>
                    <a:pt x="4094" y="67"/>
                  </a:lnTo>
                  <a:lnTo>
                    <a:pt x="4102" y="59"/>
                  </a:lnTo>
                  <a:lnTo>
                    <a:pt x="4111" y="50"/>
                  </a:lnTo>
                  <a:lnTo>
                    <a:pt x="4121" y="41"/>
                  </a:lnTo>
                  <a:lnTo>
                    <a:pt x="4130" y="34"/>
                  </a:lnTo>
                  <a:lnTo>
                    <a:pt x="4141" y="27"/>
                  </a:lnTo>
                  <a:lnTo>
                    <a:pt x="4153" y="21"/>
                  </a:lnTo>
                  <a:lnTo>
                    <a:pt x="4164" y="15"/>
                  </a:lnTo>
                  <a:lnTo>
                    <a:pt x="4177" y="11"/>
                  </a:lnTo>
                  <a:lnTo>
                    <a:pt x="4190" y="7"/>
                  </a:lnTo>
                  <a:lnTo>
                    <a:pt x="4204" y="4"/>
                  </a:lnTo>
                  <a:lnTo>
                    <a:pt x="4219" y="2"/>
                  </a:lnTo>
                  <a:lnTo>
                    <a:pt x="4235" y="1"/>
                  </a:lnTo>
                  <a:lnTo>
                    <a:pt x="4253" y="2"/>
                  </a:lnTo>
                  <a:lnTo>
                    <a:pt x="4274" y="7"/>
                  </a:lnTo>
                  <a:lnTo>
                    <a:pt x="4284" y="8"/>
                  </a:lnTo>
                  <a:lnTo>
                    <a:pt x="4294" y="13"/>
                  </a:lnTo>
                  <a:lnTo>
                    <a:pt x="4302" y="17"/>
                  </a:lnTo>
                  <a:lnTo>
                    <a:pt x="4311" y="23"/>
                  </a:lnTo>
                  <a:lnTo>
                    <a:pt x="4318" y="28"/>
                  </a:lnTo>
                  <a:lnTo>
                    <a:pt x="4325" y="36"/>
                  </a:lnTo>
                  <a:lnTo>
                    <a:pt x="4331" y="44"/>
                  </a:lnTo>
                  <a:lnTo>
                    <a:pt x="4337" y="53"/>
                  </a:lnTo>
                  <a:lnTo>
                    <a:pt x="4340" y="64"/>
                  </a:lnTo>
                  <a:lnTo>
                    <a:pt x="4343" y="76"/>
                  </a:lnTo>
                  <a:lnTo>
                    <a:pt x="4343" y="89"/>
                  </a:lnTo>
                  <a:lnTo>
                    <a:pt x="4341" y="103"/>
                  </a:lnTo>
                  <a:lnTo>
                    <a:pt x="4288" y="103"/>
                  </a:lnTo>
                  <a:close/>
                  <a:moveTo>
                    <a:pt x="4495" y="216"/>
                  </a:moveTo>
                  <a:lnTo>
                    <a:pt x="4619" y="216"/>
                  </a:lnTo>
                  <a:lnTo>
                    <a:pt x="4612" y="255"/>
                  </a:lnTo>
                  <a:lnTo>
                    <a:pt x="4487" y="255"/>
                  </a:lnTo>
                  <a:lnTo>
                    <a:pt x="4495" y="216"/>
                  </a:lnTo>
                  <a:close/>
                  <a:moveTo>
                    <a:pt x="4870" y="7"/>
                  </a:moveTo>
                  <a:lnTo>
                    <a:pt x="5083" y="7"/>
                  </a:lnTo>
                  <a:lnTo>
                    <a:pt x="5074" y="50"/>
                  </a:lnTo>
                  <a:lnTo>
                    <a:pt x="4912" y="50"/>
                  </a:lnTo>
                  <a:lnTo>
                    <a:pt x="4888" y="161"/>
                  </a:lnTo>
                  <a:lnTo>
                    <a:pt x="5041" y="161"/>
                  </a:lnTo>
                  <a:lnTo>
                    <a:pt x="5032" y="203"/>
                  </a:lnTo>
                  <a:lnTo>
                    <a:pt x="4878" y="203"/>
                  </a:lnTo>
                  <a:lnTo>
                    <a:pt x="4844" y="366"/>
                  </a:lnTo>
                  <a:lnTo>
                    <a:pt x="4793" y="366"/>
                  </a:lnTo>
                  <a:lnTo>
                    <a:pt x="4870" y="7"/>
                  </a:lnTo>
                  <a:close/>
                  <a:moveTo>
                    <a:pt x="5248" y="217"/>
                  </a:moveTo>
                  <a:lnTo>
                    <a:pt x="5250" y="207"/>
                  </a:lnTo>
                  <a:lnTo>
                    <a:pt x="5251" y="196"/>
                  </a:lnTo>
                  <a:lnTo>
                    <a:pt x="5251" y="183"/>
                  </a:lnTo>
                  <a:lnTo>
                    <a:pt x="5248" y="171"/>
                  </a:lnTo>
                  <a:lnTo>
                    <a:pt x="5246" y="165"/>
                  </a:lnTo>
                  <a:lnTo>
                    <a:pt x="5243" y="161"/>
                  </a:lnTo>
                  <a:lnTo>
                    <a:pt x="5238" y="155"/>
                  </a:lnTo>
                  <a:lnTo>
                    <a:pt x="5234" y="151"/>
                  </a:lnTo>
                  <a:lnTo>
                    <a:pt x="5228" y="148"/>
                  </a:lnTo>
                  <a:lnTo>
                    <a:pt x="5221" y="145"/>
                  </a:lnTo>
                  <a:lnTo>
                    <a:pt x="5212" y="144"/>
                  </a:lnTo>
                  <a:lnTo>
                    <a:pt x="5202" y="144"/>
                  </a:lnTo>
                  <a:lnTo>
                    <a:pt x="5191" y="144"/>
                  </a:lnTo>
                  <a:lnTo>
                    <a:pt x="5178" y="147"/>
                  </a:lnTo>
                  <a:lnTo>
                    <a:pt x="5165" y="152"/>
                  </a:lnTo>
                  <a:lnTo>
                    <a:pt x="5153" y="159"/>
                  </a:lnTo>
                  <a:lnTo>
                    <a:pt x="5143" y="170"/>
                  </a:lnTo>
                  <a:lnTo>
                    <a:pt x="5133" y="181"/>
                  </a:lnTo>
                  <a:lnTo>
                    <a:pt x="5129" y="190"/>
                  </a:lnTo>
                  <a:lnTo>
                    <a:pt x="5125" y="197"/>
                  </a:lnTo>
                  <a:lnTo>
                    <a:pt x="5122" y="207"/>
                  </a:lnTo>
                  <a:lnTo>
                    <a:pt x="5119" y="217"/>
                  </a:lnTo>
                  <a:lnTo>
                    <a:pt x="5248" y="217"/>
                  </a:lnTo>
                  <a:close/>
                  <a:moveTo>
                    <a:pt x="5110" y="249"/>
                  </a:moveTo>
                  <a:lnTo>
                    <a:pt x="5106" y="268"/>
                  </a:lnTo>
                  <a:lnTo>
                    <a:pt x="5104" y="285"/>
                  </a:lnTo>
                  <a:lnTo>
                    <a:pt x="5106" y="293"/>
                  </a:lnTo>
                  <a:lnTo>
                    <a:pt x="5107" y="301"/>
                  </a:lnTo>
                  <a:lnTo>
                    <a:pt x="5109" y="308"/>
                  </a:lnTo>
                  <a:lnTo>
                    <a:pt x="5112" y="314"/>
                  </a:lnTo>
                  <a:lnTo>
                    <a:pt x="5116" y="319"/>
                  </a:lnTo>
                  <a:lnTo>
                    <a:pt x="5119" y="325"/>
                  </a:lnTo>
                  <a:lnTo>
                    <a:pt x="5125" y="329"/>
                  </a:lnTo>
                  <a:lnTo>
                    <a:pt x="5130" y="332"/>
                  </a:lnTo>
                  <a:lnTo>
                    <a:pt x="5136" y="335"/>
                  </a:lnTo>
                  <a:lnTo>
                    <a:pt x="5145" y="338"/>
                  </a:lnTo>
                  <a:lnTo>
                    <a:pt x="5152" y="340"/>
                  </a:lnTo>
                  <a:lnTo>
                    <a:pt x="5162" y="340"/>
                  </a:lnTo>
                  <a:lnTo>
                    <a:pt x="5174" y="338"/>
                  </a:lnTo>
                  <a:lnTo>
                    <a:pt x="5184" y="337"/>
                  </a:lnTo>
                  <a:lnTo>
                    <a:pt x="5194" y="332"/>
                  </a:lnTo>
                  <a:lnTo>
                    <a:pt x="5204" y="327"/>
                  </a:lnTo>
                  <a:lnTo>
                    <a:pt x="5212" y="319"/>
                  </a:lnTo>
                  <a:lnTo>
                    <a:pt x="5220" y="311"/>
                  </a:lnTo>
                  <a:lnTo>
                    <a:pt x="5227" y="301"/>
                  </a:lnTo>
                  <a:lnTo>
                    <a:pt x="5231" y="288"/>
                  </a:lnTo>
                  <a:lnTo>
                    <a:pt x="5279" y="288"/>
                  </a:lnTo>
                  <a:lnTo>
                    <a:pt x="5274" y="298"/>
                  </a:lnTo>
                  <a:lnTo>
                    <a:pt x="5269" y="311"/>
                  </a:lnTo>
                  <a:lnTo>
                    <a:pt x="5264" y="318"/>
                  </a:lnTo>
                  <a:lnTo>
                    <a:pt x="5260" y="325"/>
                  </a:lnTo>
                  <a:lnTo>
                    <a:pt x="5253" y="332"/>
                  </a:lnTo>
                  <a:lnTo>
                    <a:pt x="5246" y="340"/>
                  </a:lnTo>
                  <a:lnTo>
                    <a:pt x="5240" y="345"/>
                  </a:lnTo>
                  <a:lnTo>
                    <a:pt x="5233" y="351"/>
                  </a:lnTo>
                  <a:lnTo>
                    <a:pt x="5224" y="357"/>
                  </a:lnTo>
                  <a:lnTo>
                    <a:pt x="5212" y="361"/>
                  </a:lnTo>
                  <a:lnTo>
                    <a:pt x="5201" y="366"/>
                  </a:lnTo>
                  <a:lnTo>
                    <a:pt x="5187" y="370"/>
                  </a:lnTo>
                  <a:lnTo>
                    <a:pt x="5171" y="373"/>
                  </a:lnTo>
                  <a:lnTo>
                    <a:pt x="5153" y="373"/>
                  </a:lnTo>
                  <a:lnTo>
                    <a:pt x="5139" y="373"/>
                  </a:lnTo>
                  <a:lnTo>
                    <a:pt x="5126" y="371"/>
                  </a:lnTo>
                  <a:lnTo>
                    <a:pt x="5113" y="368"/>
                  </a:lnTo>
                  <a:lnTo>
                    <a:pt x="5103" y="364"/>
                  </a:lnTo>
                  <a:lnTo>
                    <a:pt x="5094" y="360"/>
                  </a:lnTo>
                  <a:lnTo>
                    <a:pt x="5086" y="354"/>
                  </a:lnTo>
                  <a:lnTo>
                    <a:pt x="5079" y="347"/>
                  </a:lnTo>
                  <a:lnTo>
                    <a:pt x="5073" y="340"/>
                  </a:lnTo>
                  <a:lnTo>
                    <a:pt x="5068" y="329"/>
                  </a:lnTo>
                  <a:lnTo>
                    <a:pt x="5064" y="321"/>
                  </a:lnTo>
                  <a:lnTo>
                    <a:pt x="5061" y="309"/>
                  </a:lnTo>
                  <a:lnTo>
                    <a:pt x="5060" y="298"/>
                  </a:lnTo>
                  <a:lnTo>
                    <a:pt x="5060" y="286"/>
                  </a:lnTo>
                  <a:lnTo>
                    <a:pt x="5060" y="273"/>
                  </a:lnTo>
                  <a:lnTo>
                    <a:pt x="5061" y="260"/>
                  </a:lnTo>
                  <a:lnTo>
                    <a:pt x="5064" y="246"/>
                  </a:lnTo>
                  <a:lnTo>
                    <a:pt x="5068" y="227"/>
                  </a:lnTo>
                  <a:lnTo>
                    <a:pt x="5074" y="210"/>
                  </a:lnTo>
                  <a:lnTo>
                    <a:pt x="5080" y="194"/>
                  </a:lnTo>
                  <a:lnTo>
                    <a:pt x="5089" y="178"/>
                  </a:lnTo>
                  <a:lnTo>
                    <a:pt x="5097" y="164"/>
                  </a:lnTo>
                  <a:lnTo>
                    <a:pt x="5109" y="151"/>
                  </a:lnTo>
                  <a:lnTo>
                    <a:pt x="5123" y="139"/>
                  </a:lnTo>
                  <a:lnTo>
                    <a:pt x="5139" y="128"/>
                  </a:lnTo>
                  <a:lnTo>
                    <a:pt x="5149" y="122"/>
                  </a:lnTo>
                  <a:lnTo>
                    <a:pt x="5159" y="118"/>
                  </a:lnTo>
                  <a:lnTo>
                    <a:pt x="5169" y="115"/>
                  </a:lnTo>
                  <a:lnTo>
                    <a:pt x="5179" y="112"/>
                  </a:lnTo>
                  <a:lnTo>
                    <a:pt x="5188" y="110"/>
                  </a:lnTo>
                  <a:lnTo>
                    <a:pt x="5197" y="110"/>
                  </a:lnTo>
                  <a:lnTo>
                    <a:pt x="5204" y="110"/>
                  </a:lnTo>
                  <a:lnTo>
                    <a:pt x="5210" y="109"/>
                  </a:lnTo>
                  <a:lnTo>
                    <a:pt x="5224" y="110"/>
                  </a:lnTo>
                  <a:lnTo>
                    <a:pt x="5236" y="112"/>
                  </a:lnTo>
                  <a:lnTo>
                    <a:pt x="5246" y="113"/>
                  </a:lnTo>
                  <a:lnTo>
                    <a:pt x="5256" y="118"/>
                  </a:lnTo>
                  <a:lnTo>
                    <a:pt x="5264" y="121"/>
                  </a:lnTo>
                  <a:lnTo>
                    <a:pt x="5272" y="126"/>
                  </a:lnTo>
                  <a:lnTo>
                    <a:pt x="5277" y="131"/>
                  </a:lnTo>
                  <a:lnTo>
                    <a:pt x="5283" y="136"/>
                  </a:lnTo>
                  <a:lnTo>
                    <a:pt x="5287" y="144"/>
                  </a:lnTo>
                  <a:lnTo>
                    <a:pt x="5290" y="149"/>
                  </a:lnTo>
                  <a:lnTo>
                    <a:pt x="5293" y="157"/>
                  </a:lnTo>
                  <a:lnTo>
                    <a:pt x="5296" y="164"/>
                  </a:lnTo>
                  <a:lnTo>
                    <a:pt x="5297" y="180"/>
                  </a:lnTo>
                  <a:lnTo>
                    <a:pt x="5297" y="196"/>
                  </a:lnTo>
                  <a:lnTo>
                    <a:pt x="5296" y="210"/>
                  </a:lnTo>
                  <a:lnTo>
                    <a:pt x="5295" y="226"/>
                  </a:lnTo>
                  <a:lnTo>
                    <a:pt x="5292" y="239"/>
                  </a:lnTo>
                  <a:lnTo>
                    <a:pt x="5289" y="249"/>
                  </a:lnTo>
                  <a:lnTo>
                    <a:pt x="5110" y="249"/>
                  </a:lnTo>
                  <a:close/>
                  <a:moveTo>
                    <a:pt x="5535" y="237"/>
                  </a:moveTo>
                  <a:lnTo>
                    <a:pt x="5536" y="224"/>
                  </a:lnTo>
                  <a:lnTo>
                    <a:pt x="5538" y="213"/>
                  </a:lnTo>
                  <a:lnTo>
                    <a:pt x="5539" y="203"/>
                  </a:lnTo>
                  <a:lnTo>
                    <a:pt x="5538" y="194"/>
                  </a:lnTo>
                  <a:lnTo>
                    <a:pt x="5535" y="180"/>
                  </a:lnTo>
                  <a:lnTo>
                    <a:pt x="5531" y="168"/>
                  </a:lnTo>
                  <a:lnTo>
                    <a:pt x="5528" y="162"/>
                  </a:lnTo>
                  <a:lnTo>
                    <a:pt x="5524" y="158"/>
                  </a:lnTo>
                  <a:lnTo>
                    <a:pt x="5519" y="154"/>
                  </a:lnTo>
                  <a:lnTo>
                    <a:pt x="5513" y="151"/>
                  </a:lnTo>
                  <a:lnTo>
                    <a:pt x="5506" y="147"/>
                  </a:lnTo>
                  <a:lnTo>
                    <a:pt x="5499" y="145"/>
                  </a:lnTo>
                  <a:lnTo>
                    <a:pt x="5490" y="144"/>
                  </a:lnTo>
                  <a:lnTo>
                    <a:pt x="5480" y="142"/>
                  </a:lnTo>
                  <a:lnTo>
                    <a:pt x="5473" y="142"/>
                  </a:lnTo>
                  <a:lnTo>
                    <a:pt x="5464" y="144"/>
                  </a:lnTo>
                  <a:lnTo>
                    <a:pt x="5457" y="147"/>
                  </a:lnTo>
                  <a:lnTo>
                    <a:pt x="5450" y="149"/>
                  </a:lnTo>
                  <a:lnTo>
                    <a:pt x="5439" y="155"/>
                  </a:lnTo>
                  <a:lnTo>
                    <a:pt x="5428" y="165"/>
                  </a:lnTo>
                  <a:lnTo>
                    <a:pt x="5420" y="175"/>
                  </a:lnTo>
                  <a:lnTo>
                    <a:pt x="5413" y="185"/>
                  </a:lnTo>
                  <a:lnTo>
                    <a:pt x="5405" y="197"/>
                  </a:lnTo>
                  <a:lnTo>
                    <a:pt x="5401" y="208"/>
                  </a:lnTo>
                  <a:lnTo>
                    <a:pt x="5397" y="220"/>
                  </a:lnTo>
                  <a:lnTo>
                    <a:pt x="5394" y="229"/>
                  </a:lnTo>
                  <a:lnTo>
                    <a:pt x="5392" y="237"/>
                  </a:lnTo>
                  <a:lnTo>
                    <a:pt x="5391" y="243"/>
                  </a:lnTo>
                  <a:lnTo>
                    <a:pt x="5388" y="259"/>
                  </a:lnTo>
                  <a:lnTo>
                    <a:pt x="5387" y="276"/>
                  </a:lnTo>
                  <a:lnTo>
                    <a:pt x="5387" y="285"/>
                  </a:lnTo>
                  <a:lnTo>
                    <a:pt x="5387" y="292"/>
                  </a:lnTo>
                  <a:lnTo>
                    <a:pt x="5388" y="299"/>
                  </a:lnTo>
                  <a:lnTo>
                    <a:pt x="5391" y="306"/>
                  </a:lnTo>
                  <a:lnTo>
                    <a:pt x="5392" y="314"/>
                  </a:lnTo>
                  <a:lnTo>
                    <a:pt x="5397" y="319"/>
                  </a:lnTo>
                  <a:lnTo>
                    <a:pt x="5401" y="325"/>
                  </a:lnTo>
                  <a:lnTo>
                    <a:pt x="5407" y="329"/>
                  </a:lnTo>
                  <a:lnTo>
                    <a:pt x="5413" y="334"/>
                  </a:lnTo>
                  <a:lnTo>
                    <a:pt x="5421" y="335"/>
                  </a:lnTo>
                  <a:lnTo>
                    <a:pt x="5430" y="338"/>
                  </a:lnTo>
                  <a:lnTo>
                    <a:pt x="5440" y="338"/>
                  </a:lnTo>
                  <a:lnTo>
                    <a:pt x="5453" y="337"/>
                  </a:lnTo>
                  <a:lnTo>
                    <a:pt x="5464" y="335"/>
                  </a:lnTo>
                  <a:lnTo>
                    <a:pt x="5476" y="331"/>
                  </a:lnTo>
                  <a:lnTo>
                    <a:pt x="5485" y="325"/>
                  </a:lnTo>
                  <a:lnTo>
                    <a:pt x="5493" y="318"/>
                  </a:lnTo>
                  <a:lnTo>
                    <a:pt x="5500" y="311"/>
                  </a:lnTo>
                  <a:lnTo>
                    <a:pt x="5508" y="304"/>
                  </a:lnTo>
                  <a:lnTo>
                    <a:pt x="5513" y="295"/>
                  </a:lnTo>
                  <a:lnTo>
                    <a:pt x="5522" y="278"/>
                  </a:lnTo>
                  <a:lnTo>
                    <a:pt x="5528" y="262"/>
                  </a:lnTo>
                  <a:lnTo>
                    <a:pt x="5532" y="247"/>
                  </a:lnTo>
                  <a:lnTo>
                    <a:pt x="5535" y="237"/>
                  </a:lnTo>
                  <a:close/>
                  <a:moveTo>
                    <a:pt x="5583" y="7"/>
                  </a:moveTo>
                  <a:lnTo>
                    <a:pt x="5629" y="7"/>
                  </a:lnTo>
                  <a:lnTo>
                    <a:pt x="5561" y="327"/>
                  </a:lnTo>
                  <a:lnTo>
                    <a:pt x="5561" y="328"/>
                  </a:lnTo>
                  <a:lnTo>
                    <a:pt x="5560" y="332"/>
                  </a:lnTo>
                  <a:lnTo>
                    <a:pt x="5560" y="338"/>
                  </a:lnTo>
                  <a:lnTo>
                    <a:pt x="5558" y="344"/>
                  </a:lnTo>
                  <a:lnTo>
                    <a:pt x="5557" y="350"/>
                  </a:lnTo>
                  <a:lnTo>
                    <a:pt x="5557" y="355"/>
                  </a:lnTo>
                  <a:lnTo>
                    <a:pt x="5555" y="361"/>
                  </a:lnTo>
                  <a:lnTo>
                    <a:pt x="5555" y="366"/>
                  </a:lnTo>
                  <a:lnTo>
                    <a:pt x="5508" y="366"/>
                  </a:lnTo>
                  <a:lnTo>
                    <a:pt x="5515" y="327"/>
                  </a:lnTo>
                  <a:lnTo>
                    <a:pt x="5511" y="332"/>
                  </a:lnTo>
                  <a:lnTo>
                    <a:pt x="5505" y="338"/>
                  </a:lnTo>
                  <a:lnTo>
                    <a:pt x="5498" y="345"/>
                  </a:lnTo>
                  <a:lnTo>
                    <a:pt x="5488" y="353"/>
                  </a:lnTo>
                  <a:lnTo>
                    <a:pt x="5479" y="357"/>
                  </a:lnTo>
                  <a:lnTo>
                    <a:pt x="5470" y="361"/>
                  </a:lnTo>
                  <a:lnTo>
                    <a:pt x="5460" y="364"/>
                  </a:lnTo>
                  <a:lnTo>
                    <a:pt x="5452" y="367"/>
                  </a:lnTo>
                  <a:lnTo>
                    <a:pt x="5436" y="370"/>
                  </a:lnTo>
                  <a:lnTo>
                    <a:pt x="5421" y="371"/>
                  </a:lnTo>
                  <a:lnTo>
                    <a:pt x="5408" y="370"/>
                  </a:lnTo>
                  <a:lnTo>
                    <a:pt x="5392" y="367"/>
                  </a:lnTo>
                  <a:lnTo>
                    <a:pt x="5384" y="364"/>
                  </a:lnTo>
                  <a:lnTo>
                    <a:pt x="5375" y="360"/>
                  </a:lnTo>
                  <a:lnTo>
                    <a:pt x="5368" y="354"/>
                  </a:lnTo>
                  <a:lnTo>
                    <a:pt x="5361" y="348"/>
                  </a:lnTo>
                  <a:lnTo>
                    <a:pt x="5354" y="341"/>
                  </a:lnTo>
                  <a:lnTo>
                    <a:pt x="5348" y="332"/>
                  </a:lnTo>
                  <a:lnTo>
                    <a:pt x="5344" y="322"/>
                  </a:lnTo>
                  <a:lnTo>
                    <a:pt x="5339" y="311"/>
                  </a:lnTo>
                  <a:lnTo>
                    <a:pt x="5336" y="296"/>
                  </a:lnTo>
                  <a:lnTo>
                    <a:pt x="5336" y="281"/>
                  </a:lnTo>
                  <a:lnTo>
                    <a:pt x="5338" y="263"/>
                  </a:lnTo>
                  <a:lnTo>
                    <a:pt x="5341" y="244"/>
                  </a:lnTo>
                  <a:lnTo>
                    <a:pt x="5345" y="227"/>
                  </a:lnTo>
                  <a:lnTo>
                    <a:pt x="5351" y="211"/>
                  </a:lnTo>
                  <a:lnTo>
                    <a:pt x="5356" y="196"/>
                  </a:lnTo>
                  <a:lnTo>
                    <a:pt x="5364" y="183"/>
                  </a:lnTo>
                  <a:lnTo>
                    <a:pt x="5371" y="171"/>
                  </a:lnTo>
                  <a:lnTo>
                    <a:pt x="5380" y="159"/>
                  </a:lnTo>
                  <a:lnTo>
                    <a:pt x="5388" y="149"/>
                  </a:lnTo>
                  <a:lnTo>
                    <a:pt x="5398" y="141"/>
                  </a:lnTo>
                  <a:lnTo>
                    <a:pt x="5408" y="132"/>
                  </a:lnTo>
                  <a:lnTo>
                    <a:pt x="5418" y="126"/>
                  </a:lnTo>
                  <a:lnTo>
                    <a:pt x="5428" y="121"/>
                  </a:lnTo>
                  <a:lnTo>
                    <a:pt x="5439" y="116"/>
                  </a:lnTo>
                  <a:lnTo>
                    <a:pt x="5450" y="112"/>
                  </a:lnTo>
                  <a:lnTo>
                    <a:pt x="5462" y="109"/>
                  </a:lnTo>
                  <a:lnTo>
                    <a:pt x="5472" y="108"/>
                  </a:lnTo>
                  <a:lnTo>
                    <a:pt x="5483" y="108"/>
                  </a:lnTo>
                  <a:lnTo>
                    <a:pt x="5492" y="108"/>
                  </a:lnTo>
                  <a:lnTo>
                    <a:pt x="5500" y="109"/>
                  </a:lnTo>
                  <a:lnTo>
                    <a:pt x="5509" y="110"/>
                  </a:lnTo>
                  <a:lnTo>
                    <a:pt x="5516" y="113"/>
                  </a:lnTo>
                  <a:lnTo>
                    <a:pt x="5528" y="119"/>
                  </a:lnTo>
                  <a:lnTo>
                    <a:pt x="5536" y="125"/>
                  </a:lnTo>
                  <a:lnTo>
                    <a:pt x="5542" y="132"/>
                  </a:lnTo>
                  <a:lnTo>
                    <a:pt x="5547" y="139"/>
                  </a:lnTo>
                  <a:lnTo>
                    <a:pt x="5549" y="145"/>
                  </a:lnTo>
                  <a:lnTo>
                    <a:pt x="5551" y="149"/>
                  </a:lnTo>
                  <a:lnTo>
                    <a:pt x="5583" y="7"/>
                  </a:lnTo>
                  <a:close/>
                  <a:moveTo>
                    <a:pt x="5829" y="217"/>
                  </a:moveTo>
                  <a:lnTo>
                    <a:pt x="5830" y="207"/>
                  </a:lnTo>
                  <a:lnTo>
                    <a:pt x="5832" y="196"/>
                  </a:lnTo>
                  <a:lnTo>
                    <a:pt x="5832" y="183"/>
                  </a:lnTo>
                  <a:lnTo>
                    <a:pt x="5829" y="171"/>
                  </a:lnTo>
                  <a:lnTo>
                    <a:pt x="5826" y="165"/>
                  </a:lnTo>
                  <a:lnTo>
                    <a:pt x="5823" y="161"/>
                  </a:lnTo>
                  <a:lnTo>
                    <a:pt x="5819" y="155"/>
                  </a:lnTo>
                  <a:lnTo>
                    <a:pt x="5814" y="151"/>
                  </a:lnTo>
                  <a:lnTo>
                    <a:pt x="5809" y="148"/>
                  </a:lnTo>
                  <a:lnTo>
                    <a:pt x="5801" y="145"/>
                  </a:lnTo>
                  <a:lnTo>
                    <a:pt x="5793" y="144"/>
                  </a:lnTo>
                  <a:lnTo>
                    <a:pt x="5783" y="144"/>
                  </a:lnTo>
                  <a:lnTo>
                    <a:pt x="5771" y="144"/>
                  </a:lnTo>
                  <a:lnTo>
                    <a:pt x="5758" y="147"/>
                  </a:lnTo>
                  <a:lnTo>
                    <a:pt x="5745" y="152"/>
                  </a:lnTo>
                  <a:lnTo>
                    <a:pt x="5734" y="159"/>
                  </a:lnTo>
                  <a:lnTo>
                    <a:pt x="5724" y="170"/>
                  </a:lnTo>
                  <a:lnTo>
                    <a:pt x="5714" y="181"/>
                  </a:lnTo>
                  <a:lnTo>
                    <a:pt x="5709" y="190"/>
                  </a:lnTo>
                  <a:lnTo>
                    <a:pt x="5705" y="197"/>
                  </a:lnTo>
                  <a:lnTo>
                    <a:pt x="5702" y="207"/>
                  </a:lnTo>
                  <a:lnTo>
                    <a:pt x="5699" y="217"/>
                  </a:lnTo>
                  <a:lnTo>
                    <a:pt x="5829" y="217"/>
                  </a:lnTo>
                  <a:close/>
                  <a:moveTo>
                    <a:pt x="5689" y="249"/>
                  </a:moveTo>
                  <a:lnTo>
                    <a:pt x="5686" y="268"/>
                  </a:lnTo>
                  <a:lnTo>
                    <a:pt x="5685" y="285"/>
                  </a:lnTo>
                  <a:lnTo>
                    <a:pt x="5686" y="293"/>
                  </a:lnTo>
                  <a:lnTo>
                    <a:pt x="5688" y="301"/>
                  </a:lnTo>
                  <a:lnTo>
                    <a:pt x="5689" y="308"/>
                  </a:lnTo>
                  <a:lnTo>
                    <a:pt x="5692" y="314"/>
                  </a:lnTo>
                  <a:lnTo>
                    <a:pt x="5695" y="319"/>
                  </a:lnTo>
                  <a:lnTo>
                    <a:pt x="5699" y="325"/>
                  </a:lnTo>
                  <a:lnTo>
                    <a:pt x="5705" y="329"/>
                  </a:lnTo>
                  <a:lnTo>
                    <a:pt x="5711" y="332"/>
                  </a:lnTo>
                  <a:lnTo>
                    <a:pt x="5716" y="335"/>
                  </a:lnTo>
                  <a:lnTo>
                    <a:pt x="5724" y="338"/>
                  </a:lnTo>
                  <a:lnTo>
                    <a:pt x="5732" y="340"/>
                  </a:lnTo>
                  <a:lnTo>
                    <a:pt x="5742" y="340"/>
                  </a:lnTo>
                  <a:lnTo>
                    <a:pt x="5752" y="338"/>
                  </a:lnTo>
                  <a:lnTo>
                    <a:pt x="5764" y="337"/>
                  </a:lnTo>
                  <a:lnTo>
                    <a:pt x="5774" y="332"/>
                  </a:lnTo>
                  <a:lnTo>
                    <a:pt x="5784" y="327"/>
                  </a:lnTo>
                  <a:lnTo>
                    <a:pt x="5793" y="319"/>
                  </a:lnTo>
                  <a:lnTo>
                    <a:pt x="5800" y="311"/>
                  </a:lnTo>
                  <a:lnTo>
                    <a:pt x="5807" y="301"/>
                  </a:lnTo>
                  <a:lnTo>
                    <a:pt x="5812" y="288"/>
                  </a:lnTo>
                  <a:lnTo>
                    <a:pt x="5858" y="288"/>
                  </a:lnTo>
                  <a:lnTo>
                    <a:pt x="5855" y="298"/>
                  </a:lnTo>
                  <a:lnTo>
                    <a:pt x="5849" y="311"/>
                  </a:lnTo>
                  <a:lnTo>
                    <a:pt x="5845" y="318"/>
                  </a:lnTo>
                  <a:lnTo>
                    <a:pt x="5840" y="325"/>
                  </a:lnTo>
                  <a:lnTo>
                    <a:pt x="5833" y="332"/>
                  </a:lnTo>
                  <a:lnTo>
                    <a:pt x="5826" y="340"/>
                  </a:lnTo>
                  <a:lnTo>
                    <a:pt x="5820" y="345"/>
                  </a:lnTo>
                  <a:lnTo>
                    <a:pt x="5813" y="351"/>
                  </a:lnTo>
                  <a:lnTo>
                    <a:pt x="5804" y="357"/>
                  </a:lnTo>
                  <a:lnTo>
                    <a:pt x="5793" y="361"/>
                  </a:lnTo>
                  <a:lnTo>
                    <a:pt x="5781" y="366"/>
                  </a:lnTo>
                  <a:lnTo>
                    <a:pt x="5767" y="370"/>
                  </a:lnTo>
                  <a:lnTo>
                    <a:pt x="5751" y="373"/>
                  </a:lnTo>
                  <a:lnTo>
                    <a:pt x="5732" y="373"/>
                  </a:lnTo>
                  <a:lnTo>
                    <a:pt x="5719" y="373"/>
                  </a:lnTo>
                  <a:lnTo>
                    <a:pt x="5706" y="371"/>
                  </a:lnTo>
                  <a:lnTo>
                    <a:pt x="5693" y="368"/>
                  </a:lnTo>
                  <a:lnTo>
                    <a:pt x="5683" y="364"/>
                  </a:lnTo>
                  <a:lnTo>
                    <a:pt x="5673" y="360"/>
                  </a:lnTo>
                  <a:lnTo>
                    <a:pt x="5666" y="354"/>
                  </a:lnTo>
                  <a:lnTo>
                    <a:pt x="5659" y="347"/>
                  </a:lnTo>
                  <a:lnTo>
                    <a:pt x="5653" y="340"/>
                  </a:lnTo>
                  <a:lnTo>
                    <a:pt x="5647" y="329"/>
                  </a:lnTo>
                  <a:lnTo>
                    <a:pt x="5644" y="321"/>
                  </a:lnTo>
                  <a:lnTo>
                    <a:pt x="5642" y="309"/>
                  </a:lnTo>
                  <a:lnTo>
                    <a:pt x="5640" y="298"/>
                  </a:lnTo>
                  <a:lnTo>
                    <a:pt x="5639" y="286"/>
                  </a:lnTo>
                  <a:lnTo>
                    <a:pt x="5640" y="273"/>
                  </a:lnTo>
                  <a:lnTo>
                    <a:pt x="5642" y="260"/>
                  </a:lnTo>
                  <a:lnTo>
                    <a:pt x="5644" y="246"/>
                  </a:lnTo>
                  <a:lnTo>
                    <a:pt x="5649" y="227"/>
                  </a:lnTo>
                  <a:lnTo>
                    <a:pt x="5655" y="210"/>
                  </a:lnTo>
                  <a:lnTo>
                    <a:pt x="5660" y="194"/>
                  </a:lnTo>
                  <a:lnTo>
                    <a:pt x="5669" y="178"/>
                  </a:lnTo>
                  <a:lnTo>
                    <a:pt x="5678" y="164"/>
                  </a:lnTo>
                  <a:lnTo>
                    <a:pt x="5689" y="151"/>
                  </a:lnTo>
                  <a:lnTo>
                    <a:pt x="5704" y="139"/>
                  </a:lnTo>
                  <a:lnTo>
                    <a:pt x="5718" y="128"/>
                  </a:lnTo>
                  <a:lnTo>
                    <a:pt x="5728" y="122"/>
                  </a:lnTo>
                  <a:lnTo>
                    <a:pt x="5740" y="118"/>
                  </a:lnTo>
                  <a:lnTo>
                    <a:pt x="5750" y="115"/>
                  </a:lnTo>
                  <a:lnTo>
                    <a:pt x="5760" y="112"/>
                  </a:lnTo>
                  <a:lnTo>
                    <a:pt x="5768" y="110"/>
                  </a:lnTo>
                  <a:lnTo>
                    <a:pt x="5777" y="110"/>
                  </a:lnTo>
                  <a:lnTo>
                    <a:pt x="5784" y="110"/>
                  </a:lnTo>
                  <a:lnTo>
                    <a:pt x="5790" y="109"/>
                  </a:lnTo>
                  <a:lnTo>
                    <a:pt x="5803" y="110"/>
                  </a:lnTo>
                  <a:lnTo>
                    <a:pt x="5816" y="112"/>
                  </a:lnTo>
                  <a:lnTo>
                    <a:pt x="5826" y="113"/>
                  </a:lnTo>
                  <a:lnTo>
                    <a:pt x="5836" y="118"/>
                  </a:lnTo>
                  <a:lnTo>
                    <a:pt x="5845" y="121"/>
                  </a:lnTo>
                  <a:lnTo>
                    <a:pt x="5852" y="126"/>
                  </a:lnTo>
                  <a:lnTo>
                    <a:pt x="5858" y="131"/>
                  </a:lnTo>
                  <a:lnTo>
                    <a:pt x="5863" y="136"/>
                  </a:lnTo>
                  <a:lnTo>
                    <a:pt x="5868" y="144"/>
                  </a:lnTo>
                  <a:lnTo>
                    <a:pt x="5871" y="149"/>
                  </a:lnTo>
                  <a:lnTo>
                    <a:pt x="5873" y="157"/>
                  </a:lnTo>
                  <a:lnTo>
                    <a:pt x="5875" y="164"/>
                  </a:lnTo>
                  <a:lnTo>
                    <a:pt x="5878" y="180"/>
                  </a:lnTo>
                  <a:lnTo>
                    <a:pt x="5878" y="196"/>
                  </a:lnTo>
                  <a:lnTo>
                    <a:pt x="5876" y="210"/>
                  </a:lnTo>
                  <a:lnTo>
                    <a:pt x="5875" y="226"/>
                  </a:lnTo>
                  <a:lnTo>
                    <a:pt x="5872" y="239"/>
                  </a:lnTo>
                  <a:lnTo>
                    <a:pt x="5869" y="249"/>
                  </a:lnTo>
                  <a:lnTo>
                    <a:pt x="5689" y="249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45" name="Freeform 58"/>
            <p:cNvSpPr>
              <a:spLocks noEditPoints="1"/>
            </p:cNvSpPr>
            <p:nvPr/>
          </p:nvSpPr>
          <p:spPr bwMode="auto">
            <a:xfrm>
              <a:off x="0" y="3003551"/>
              <a:ext cx="4556125" cy="508000"/>
            </a:xfrm>
            <a:custGeom>
              <a:avLst/>
              <a:gdLst>
                <a:gd name="T0" fmla="*/ 6558 w 8611"/>
                <a:gd name="T1" fmla="*/ 152 h 959"/>
                <a:gd name="T2" fmla="*/ 6744 w 8611"/>
                <a:gd name="T3" fmla="*/ 237 h 959"/>
                <a:gd name="T4" fmla="*/ 6625 w 8611"/>
                <a:gd name="T5" fmla="*/ 321 h 959"/>
                <a:gd name="T6" fmla="*/ 6722 w 8611"/>
                <a:gd name="T7" fmla="*/ 350 h 959"/>
                <a:gd name="T8" fmla="*/ 6571 w 8611"/>
                <a:gd name="T9" fmla="*/ 334 h 959"/>
                <a:gd name="T10" fmla="*/ 6708 w 8611"/>
                <a:gd name="T11" fmla="*/ 204 h 959"/>
                <a:gd name="T12" fmla="*/ 6696 w 8611"/>
                <a:gd name="T13" fmla="*/ 135 h 959"/>
                <a:gd name="T14" fmla="*/ 6699 w 8611"/>
                <a:gd name="T15" fmla="*/ 103 h 959"/>
                <a:gd name="T16" fmla="*/ 6767 w 8611"/>
                <a:gd name="T17" fmla="*/ 338 h 959"/>
                <a:gd name="T18" fmla="*/ 6942 w 8611"/>
                <a:gd name="T19" fmla="*/ 386 h 959"/>
                <a:gd name="T20" fmla="*/ 6867 w 8611"/>
                <a:gd name="T21" fmla="*/ 459 h 959"/>
                <a:gd name="T22" fmla="*/ 6918 w 8611"/>
                <a:gd name="T23" fmla="*/ 405 h 959"/>
                <a:gd name="T24" fmla="*/ 6850 w 8611"/>
                <a:gd name="T25" fmla="*/ 239 h 959"/>
                <a:gd name="T26" fmla="*/ 7056 w 8611"/>
                <a:gd name="T27" fmla="*/ 124 h 959"/>
                <a:gd name="T28" fmla="*/ 6955 w 8611"/>
                <a:gd name="T29" fmla="*/ 144 h 959"/>
                <a:gd name="T30" fmla="*/ 6942 w 8611"/>
                <a:gd name="T31" fmla="*/ 330 h 959"/>
                <a:gd name="T32" fmla="*/ 7245 w 8611"/>
                <a:gd name="T33" fmla="*/ 7 h 959"/>
                <a:gd name="T34" fmla="*/ 7288 w 8611"/>
                <a:gd name="T35" fmla="*/ 49 h 959"/>
                <a:gd name="T36" fmla="*/ 7219 w 8611"/>
                <a:gd name="T37" fmla="*/ 236 h 959"/>
                <a:gd name="T38" fmla="*/ 7209 w 8611"/>
                <a:gd name="T39" fmla="*/ 327 h 959"/>
                <a:gd name="T40" fmla="*/ 7216 w 8611"/>
                <a:gd name="T41" fmla="*/ 354 h 959"/>
                <a:gd name="T42" fmla="*/ 7092 w 8611"/>
                <a:gd name="T43" fmla="*/ 294 h 959"/>
                <a:gd name="T44" fmla="*/ 7278 w 8611"/>
                <a:gd name="T45" fmla="*/ 194 h 959"/>
                <a:gd name="T46" fmla="*/ 7183 w 8611"/>
                <a:gd name="T47" fmla="*/ 165 h 959"/>
                <a:gd name="T48" fmla="*/ 7296 w 8611"/>
                <a:gd name="T49" fmla="*/ 111 h 959"/>
                <a:gd name="T50" fmla="*/ 7425 w 8611"/>
                <a:gd name="T51" fmla="*/ 271 h 959"/>
                <a:gd name="T52" fmla="*/ 7557 w 8611"/>
                <a:gd name="T53" fmla="*/ 288 h 959"/>
                <a:gd name="T54" fmla="*/ 7501 w 8611"/>
                <a:gd name="T55" fmla="*/ 141 h 959"/>
                <a:gd name="T56" fmla="*/ 7425 w 8611"/>
                <a:gd name="T57" fmla="*/ 147 h 959"/>
                <a:gd name="T58" fmla="*/ 7632 w 8611"/>
                <a:gd name="T59" fmla="*/ 213 h 959"/>
                <a:gd name="T60" fmla="*/ 7423 w 8611"/>
                <a:gd name="T61" fmla="*/ 357 h 959"/>
                <a:gd name="T62" fmla="*/ 8005 w 8611"/>
                <a:gd name="T63" fmla="*/ 151 h 959"/>
                <a:gd name="T64" fmla="*/ 7870 w 8611"/>
                <a:gd name="T65" fmla="*/ 252 h 959"/>
                <a:gd name="T66" fmla="*/ 7995 w 8611"/>
                <a:gd name="T67" fmla="*/ 288 h 959"/>
                <a:gd name="T68" fmla="*/ 7969 w 8611"/>
                <a:gd name="T69" fmla="*/ 346 h 959"/>
                <a:gd name="T70" fmla="*/ 7826 w 8611"/>
                <a:gd name="T71" fmla="*/ 220 h 959"/>
                <a:gd name="T72" fmla="*/ 8016 w 8611"/>
                <a:gd name="T73" fmla="*/ 118 h 959"/>
                <a:gd name="T74" fmla="*/ 8165 w 8611"/>
                <a:gd name="T75" fmla="*/ 278 h 959"/>
                <a:gd name="T76" fmla="*/ 8279 w 8611"/>
                <a:gd name="T77" fmla="*/ 278 h 959"/>
                <a:gd name="T78" fmla="*/ 8150 w 8611"/>
                <a:gd name="T79" fmla="*/ 361 h 959"/>
                <a:gd name="T80" fmla="*/ 8185 w 8611"/>
                <a:gd name="T81" fmla="*/ 214 h 959"/>
                <a:gd name="T82" fmla="*/ 8293 w 8611"/>
                <a:gd name="T83" fmla="*/ 142 h 959"/>
                <a:gd name="T84" fmla="*/ 8181 w 8611"/>
                <a:gd name="T85" fmla="*/ 128 h 959"/>
                <a:gd name="T86" fmla="*/ 8322 w 8611"/>
                <a:gd name="T87" fmla="*/ 297 h 959"/>
                <a:gd name="T88" fmla="*/ 8513 w 8611"/>
                <a:gd name="T89" fmla="*/ 325 h 959"/>
                <a:gd name="T90" fmla="*/ 8423 w 8611"/>
                <a:gd name="T91" fmla="*/ 222 h 959"/>
                <a:gd name="T92" fmla="*/ 8541 w 8611"/>
                <a:gd name="T93" fmla="*/ 103 h 959"/>
                <a:gd name="T94" fmla="*/ 8544 w 8611"/>
                <a:gd name="T95" fmla="*/ 141 h 959"/>
                <a:gd name="T96" fmla="*/ 8492 w 8611"/>
                <a:gd name="T97" fmla="*/ 206 h 959"/>
                <a:gd name="T98" fmla="*/ 8552 w 8611"/>
                <a:gd name="T99" fmla="*/ 344 h 959"/>
                <a:gd name="T100" fmla="*/ 8388 w 8611"/>
                <a:gd name="T101" fmla="*/ 285 h 959"/>
                <a:gd name="T102" fmla="*/ 331 w 8611"/>
                <a:gd name="T103" fmla="*/ 700 h 959"/>
                <a:gd name="T104" fmla="*/ 341 w 8611"/>
                <a:gd name="T105" fmla="*/ 758 h 959"/>
                <a:gd name="T106" fmla="*/ 648 w 8611"/>
                <a:gd name="T107" fmla="*/ 782 h 959"/>
                <a:gd name="T108" fmla="*/ 507 w 8611"/>
                <a:gd name="T109" fmla="*/ 808 h 959"/>
                <a:gd name="T110" fmla="*/ 595 w 8611"/>
                <a:gd name="T111" fmla="*/ 913 h 959"/>
                <a:gd name="T112" fmla="*/ 625 w 8611"/>
                <a:gd name="T113" fmla="*/ 915 h 959"/>
                <a:gd name="T114" fmla="*/ 446 w 8611"/>
                <a:gd name="T115" fmla="*/ 886 h 959"/>
                <a:gd name="T116" fmla="*/ 611 w 8611"/>
                <a:gd name="T117" fmla="*/ 697 h 959"/>
                <a:gd name="T118" fmla="*/ 814 w 8611"/>
                <a:gd name="T119" fmla="*/ 909 h 959"/>
                <a:gd name="T120" fmla="*/ 1012 w 8611"/>
                <a:gd name="T121" fmla="*/ 704 h 959"/>
                <a:gd name="T122" fmla="*/ 809 w 8611"/>
                <a:gd name="T123" fmla="*/ 955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611" h="959">
                  <a:moveTo>
                    <a:pt x="6422" y="160"/>
                  </a:moveTo>
                  <a:lnTo>
                    <a:pt x="6424" y="147"/>
                  </a:lnTo>
                  <a:lnTo>
                    <a:pt x="6427" y="134"/>
                  </a:lnTo>
                  <a:lnTo>
                    <a:pt x="6428" y="122"/>
                  </a:lnTo>
                  <a:lnTo>
                    <a:pt x="6430" y="109"/>
                  </a:lnTo>
                  <a:lnTo>
                    <a:pt x="6477" y="109"/>
                  </a:lnTo>
                  <a:lnTo>
                    <a:pt x="6468" y="157"/>
                  </a:lnTo>
                  <a:lnTo>
                    <a:pt x="6474" y="145"/>
                  </a:lnTo>
                  <a:lnTo>
                    <a:pt x="6483" y="135"/>
                  </a:lnTo>
                  <a:lnTo>
                    <a:pt x="6492" y="128"/>
                  </a:lnTo>
                  <a:lnTo>
                    <a:pt x="6502" y="121"/>
                  </a:lnTo>
                  <a:lnTo>
                    <a:pt x="6510" y="116"/>
                  </a:lnTo>
                  <a:lnTo>
                    <a:pt x="6520" y="112"/>
                  </a:lnTo>
                  <a:lnTo>
                    <a:pt x="6530" y="109"/>
                  </a:lnTo>
                  <a:lnTo>
                    <a:pt x="6538" y="108"/>
                  </a:lnTo>
                  <a:lnTo>
                    <a:pt x="6548" y="106"/>
                  </a:lnTo>
                  <a:lnTo>
                    <a:pt x="6556" y="106"/>
                  </a:lnTo>
                  <a:lnTo>
                    <a:pt x="6565" y="106"/>
                  </a:lnTo>
                  <a:lnTo>
                    <a:pt x="6571" y="108"/>
                  </a:lnTo>
                  <a:lnTo>
                    <a:pt x="6561" y="152"/>
                  </a:lnTo>
                  <a:lnTo>
                    <a:pt x="6558" y="152"/>
                  </a:lnTo>
                  <a:lnTo>
                    <a:pt x="6552" y="151"/>
                  </a:lnTo>
                  <a:lnTo>
                    <a:pt x="6549" y="151"/>
                  </a:lnTo>
                  <a:lnTo>
                    <a:pt x="6546" y="151"/>
                  </a:lnTo>
                  <a:lnTo>
                    <a:pt x="6543" y="151"/>
                  </a:lnTo>
                  <a:lnTo>
                    <a:pt x="6539" y="151"/>
                  </a:lnTo>
                  <a:lnTo>
                    <a:pt x="6529" y="151"/>
                  </a:lnTo>
                  <a:lnTo>
                    <a:pt x="6520" y="152"/>
                  </a:lnTo>
                  <a:lnTo>
                    <a:pt x="6512" y="154"/>
                  </a:lnTo>
                  <a:lnTo>
                    <a:pt x="6504" y="157"/>
                  </a:lnTo>
                  <a:lnTo>
                    <a:pt x="6497" y="160"/>
                  </a:lnTo>
                  <a:lnTo>
                    <a:pt x="6490" y="163"/>
                  </a:lnTo>
                  <a:lnTo>
                    <a:pt x="6484" y="167"/>
                  </a:lnTo>
                  <a:lnTo>
                    <a:pt x="6480" y="173"/>
                  </a:lnTo>
                  <a:lnTo>
                    <a:pt x="6471" y="183"/>
                  </a:lnTo>
                  <a:lnTo>
                    <a:pt x="6464" y="196"/>
                  </a:lnTo>
                  <a:lnTo>
                    <a:pt x="6458" y="210"/>
                  </a:lnTo>
                  <a:lnTo>
                    <a:pt x="6456" y="226"/>
                  </a:lnTo>
                  <a:lnTo>
                    <a:pt x="6427" y="359"/>
                  </a:lnTo>
                  <a:lnTo>
                    <a:pt x="6379" y="359"/>
                  </a:lnTo>
                  <a:lnTo>
                    <a:pt x="6422" y="160"/>
                  </a:lnTo>
                  <a:close/>
                  <a:moveTo>
                    <a:pt x="6744" y="237"/>
                  </a:moveTo>
                  <a:lnTo>
                    <a:pt x="6736" y="236"/>
                  </a:lnTo>
                  <a:lnTo>
                    <a:pt x="6731" y="236"/>
                  </a:lnTo>
                  <a:lnTo>
                    <a:pt x="6725" y="236"/>
                  </a:lnTo>
                  <a:lnTo>
                    <a:pt x="6716" y="236"/>
                  </a:lnTo>
                  <a:lnTo>
                    <a:pt x="6708" y="236"/>
                  </a:lnTo>
                  <a:lnTo>
                    <a:pt x="6695" y="236"/>
                  </a:lnTo>
                  <a:lnTo>
                    <a:pt x="6679" y="239"/>
                  </a:lnTo>
                  <a:lnTo>
                    <a:pt x="6663" y="242"/>
                  </a:lnTo>
                  <a:lnTo>
                    <a:pt x="6656" y="245"/>
                  </a:lnTo>
                  <a:lnTo>
                    <a:pt x="6647" y="249"/>
                  </a:lnTo>
                  <a:lnTo>
                    <a:pt x="6640" y="252"/>
                  </a:lnTo>
                  <a:lnTo>
                    <a:pt x="6633" y="258"/>
                  </a:lnTo>
                  <a:lnTo>
                    <a:pt x="6627" y="263"/>
                  </a:lnTo>
                  <a:lnTo>
                    <a:pt x="6623" y="271"/>
                  </a:lnTo>
                  <a:lnTo>
                    <a:pt x="6618" y="278"/>
                  </a:lnTo>
                  <a:lnTo>
                    <a:pt x="6615" y="286"/>
                  </a:lnTo>
                  <a:lnTo>
                    <a:pt x="6615" y="294"/>
                  </a:lnTo>
                  <a:lnTo>
                    <a:pt x="6615" y="299"/>
                  </a:lnTo>
                  <a:lnTo>
                    <a:pt x="6617" y="308"/>
                  </a:lnTo>
                  <a:lnTo>
                    <a:pt x="6620" y="314"/>
                  </a:lnTo>
                  <a:lnTo>
                    <a:pt x="6625" y="321"/>
                  </a:lnTo>
                  <a:lnTo>
                    <a:pt x="6633" y="325"/>
                  </a:lnTo>
                  <a:lnTo>
                    <a:pt x="6644" y="328"/>
                  </a:lnTo>
                  <a:lnTo>
                    <a:pt x="6659" y="330"/>
                  </a:lnTo>
                  <a:lnTo>
                    <a:pt x="6667" y="330"/>
                  </a:lnTo>
                  <a:lnTo>
                    <a:pt x="6674" y="328"/>
                  </a:lnTo>
                  <a:lnTo>
                    <a:pt x="6683" y="327"/>
                  </a:lnTo>
                  <a:lnTo>
                    <a:pt x="6690" y="324"/>
                  </a:lnTo>
                  <a:lnTo>
                    <a:pt x="6697" y="320"/>
                  </a:lnTo>
                  <a:lnTo>
                    <a:pt x="6705" y="315"/>
                  </a:lnTo>
                  <a:lnTo>
                    <a:pt x="6710" y="310"/>
                  </a:lnTo>
                  <a:lnTo>
                    <a:pt x="6718" y="304"/>
                  </a:lnTo>
                  <a:lnTo>
                    <a:pt x="6722" y="297"/>
                  </a:lnTo>
                  <a:lnTo>
                    <a:pt x="6726" y="291"/>
                  </a:lnTo>
                  <a:lnTo>
                    <a:pt x="6729" y="285"/>
                  </a:lnTo>
                  <a:lnTo>
                    <a:pt x="6732" y="278"/>
                  </a:lnTo>
                  <a:lnTo>
                    <a:pt x="6735" y="269"/>
                  </a:lnTo>
                  <a:lnTo>
                    <a:pt x="6736" y="261"/>
                  </a:lnTo>
                  <a:lnTo>
                    <a:pt x="6739" y="249"/>
                  </a:lnTo>
                  <a:lnTo>
                    <a:pt x="6744" y="237"/>
                  </a:lnTo>
                  <a:close/>
                  <a:moveTo>
                    <a:pt x="6722" y="359"/>
                  </a:moveTo>
                  <a:lnTo>
                    <a:pt x="6722" y="350"/>
                  </a:lnTo>
                  <a:lnTo>
                    <a:pt x="6723" y="340"/>
                  </a:lnTo>
                  <a:lnTo>
                    <a:pt x="6725" y="331"/>
                  </a:lnTo>
                  <a:lnTo>
                    <a:pt x="6726" y="321"/>
                  </a:lnTo>
                  <a:lnTo>
                    <a:pt x="6715" y="335"/>
                  </a:lnTo>
                  <a:lnTo>
                    <a:pt x="6702" y="346"/>
                  </a:lnTo>
                  <a:lnTo>
                    <a:pt x="6690" y="354"/>
                  </a:lnTo>
                  <a:lnTo>
                    <a:pt x="6679" y="360"/>
                  </a:lnTo>
                  <a:lnTo>
                    <a:pt x="6667" y="363"/>
                  </a:lnTo>
                  <a:lnTo>
                    <a:pt x="6657" y="366"/>
                  </a:lnTo>
                  <a:lnTo>
                    <a:pt x="6648" y="367"/>
                  </a:lnTo>
                  <a:lnTo>
                    <a:pt x="6640" y="367"/>
                  </a:lnTo>
                  <a:lnTo>
                    <a:pt x="6630" y="367"/>
                  </a:lnTo>
                  <a:lnTo>
                    <a:pt x="6620" y="366"/>
                  </a:lnTo>
                  <a:lnTo>
                    <a:pt x="6611" y="364"/>
                  </a:lnTo>
                  <a:lnTo>
                    <a:pt x="6602" y="361"/>
                  </a:lnTo>
                  <a:lnTo>
                    <a:pt x="6595" y="359"/>
                  </a:lnTo>
                  <a:lnTo>
                    <a:pt x="6589" y="354"/>
                  </a:lnTo>
                  <a:lnTo>
                    <a:pt x="6584" y="350"/>
                  </a:lnTo>
                  <a:lnTo>
                    <a:pt x="6578" y="346"/>
                  </a:lnTo>
                  <a:lnTo>
                    <a:pt x="6574" y="340"/>
                  </a:lnTo>
                  <a:lnTo>
                    <a:pt x="6571" y="334"/>
                  </a:lnTo>
                  <a:lnTo>
                    <a:pt x="6568" y="328"/>
                  </a:lnTo>
                  <a:lnTo>
                    <a:pt x="6566" y="322"/>
                  </a:lnTo>
                  <a:lnTo>
                    <a:pt x="6565" y="315"/>
                  </a:lnTo>
                  <a:lnTo>
                    <a:pt x="6565" y="308"/>
                  </a:lnTo>
                  <a:lnTo>
                    <a:pt x="6565" y="301"/>
                  </a:lnTo>
                  <a:lnTo>
                    <a:pt x="6566" y="294"/>
                  </a:lnTo>
                  <a:lnTo>
                    <a:pt x="6569" y="285"/>
                  </a:lnTo>
                  <a:lnTo>
                    <a:pt x="6572" y="276"/>
                  </a:lnTo>
                  <a:lnTo>
                    <a:pt x="6576" y="266"/>
                  </a:lnTo>
                  <a:lnTo>
                    <a:pt x="6582" y="258"/>
                  </a:lnTo>
                  <a:lnTo>
                    <a:pt x="6591" y="248"/>
                  </a:lnTo>
                  <a:lnTo>
                    <a:pt x="6600" y="237"/>
                  </a:lnTo>
                  <a:lnTo>
                    <a:pt x="6612" y="229"/>
                  </a:lnTo>
                  <a:lnTo>
                    <a:pt x="6625" y="220"/>
                  </a:lnTo>
                  <a:lnTo>
                    <a:pt x="6638" y="214"/>
                  </a:lnTo>
                  <a:lnTo>
                    <a:pt x="6650" y="212"/>
                  </a:lnTo>
                  <a:lnTo>
                    <a:pt x="6663" y="209"/>
                  </a:lnTo>
                  <a:lnTo>
                    <a:pt x="6674" y="206"/>
                  </a:lnTo>
                  <a:lnTo>
                    <a:pt x="6687" y="204"/>
                  </a:lnTo>
                  <a:lnTo>
                    <a:pt x="6697" y="204"/>
                  </a:lnTo>
                  <a:lnTo>
                    <a:pt x="6708" y="204"/>
                  </a:lnTo>
                  <a:lnTo>
                    <a:pt x="6716" y="204"/>
                  </a:lnTo>
                  <a:lnTo>
                    <a:pt x="6725" y="204"/>
                  </a:lnTo>
                  <a:lnTo>
                    <a:pt x="6732" y="204"/>
                  </a:lnTo>
                  <a:lnTo>
                    <a:pt x="6741" y="204"/>
                  </a:lnTo>
                  <a:lnTo>
                    <a:pt x="6749" y="206"/>
                  </a:lnTo>
                  <a:lnTo>
                    <a:pt x="6752" y="194"/>
                  </a:lnTo>
                  <a:lnTo>
                    <a:pt x="6754" y="186"/>
                  </a:lnTo>
                  <a:lnTo>
                    <a:pt x="6755" y="177"/>
                  </a:lnTo>
                  <a:lnTo>
                    <a:pt x="6756" y="170"/>
                  </a:lnTo>
                  <a:lnTo>
                    <a:pt x="6756" y="164"/>
                  </a:lnTo>
                  <a:lnTo>
                    <a:pt x="6756" y="158"/>
                  </a:lnTo>
                  <a:lnTo>
                    <a:pt x="6755" y="154"/>
                  </a:lnTo>
                  <a:lnTo>
                    <a:pt x="6752" y="150"/>
                  </a:lnTo>
                  <a:lnTo>
                    <a:pt x="6749" y="145"/>
                  </a:lnTo>
                  <a:lnTo>
                    <a:pt x="6745" y="142"/>
                  </a:lnTo>
                  <a:lnTo>
                    <a:pt x="6741" y="140"/>
                  </a:lnTo>
                  <a:lnTo>
                    <a:pt x="6735" y="137"/>
                  </a:lnTo>
                  <a:lnTo>
                    <a:pt x="6723" y="134"/>
                  </a:lnTo>
                  <a:lnTo>
                    <a:pt x="6713" y="134"/>
                  </a:lnTo>
                  <a:lnTo>
                    <a:pt x="6705" y="134"/>
                  </a:lnTo>
                  <a:lnTo>
                    <a:pt x="6696" y="135"/>
                  </a:lnTo>
                  <a:lnTo>
                    <a:pt x="6690" y="137"/>
                  </a:lnTo>
                  <a:lnTo>
                    <a:pt x="6683" y="138"/>
                  </a:lnTo>
                  <a:lnTo>
                    <a:pt x="6674" y="144"/>
                  </a:lnTo>
                  <a:lnTo>
                    <a:pt x="6666" y="151"/>
                  </a:lnTo>
                  <a:lnTo>
                    <a:pt x="6661" y="158"/>
                  </a:lnTo>
                  <a:lnTo>
                    <a:pt x="6657" y="165"/>
                  </a:lnTo>
                  <a:lnTo>
                    <a:pt x="6654" y="171"/>
                  </a:lnTo>
                  <a:lnTo>
                    <a:pt x="6653" y="176"/>
                  </a:lnTo>
                  <a:lnTo>
                    <a:pt x="6607" y="176"/>
                  </a:lnTo>
                  <a:lnTo>
                    <a:pt x="6610" y="165"/>
                  </a:lnTo>
                  <a:lnTo>
                    <a:pt x="6615" y="154"/>
                  </a:lnTo>
                  <a:lnTo>
                    <a:pt x="6618" y="148"/>
                  </a:lnTo>
                  <a:lnTo>
                    <a:pt x="6623" y="141"/>
                  </a:lnTo>
                  <a:lnTo>
                    <a:pt x="6628" y="135"/>
                  </a:lnTo>
                  <a:lnTo>
                    <a:pt x="6634" y="128"/>
                  </a:lnTo>
                  <a:lnTo>
                    <a:pt x="6644" y="121"/>
                  </a:lnTo>
                  <a:lnTo>
                    <a:pt x="6654" y="115"/>
                  </a:lnTo>
                  <a:lnTo>
                    <a:pt x="6664" y="111"/>
                  </a:lnTo>
                  <a:lnTo>
                    <a:pt x="6676" y="108"/>
                  </a:lnTo>
                  <a:lnTo>
                    <a:pt x="6687" y="105"/>
                  </a:lnTo>
                  <a:lnTo>
                    <a:pt x="6699" y="103"/>
                  </a:lnTo>
                  <a:lnTo>
                    <a:pt x="6710" y="102"/>
                  </a:lnTo>
                  <a:lnTo>
                    <a:pt x="6720" y="102"/>
                  </a:lnTo>
                  <a:lnTo>
                    <a:pt x="6733" y="102"/>
                  </a:lnTo>
                  <a:lnTo>
                    <a:pt x="6748" y="103"/>
                  </a:lnTo>
                  <a:lnTo>
                    <a:pt x="6759" y="106"/>
                  </a:lnTo>
                  <a:lnTo>
                    <a:pt x="6771" y="111"/>
                  </a:lnTo>
                  <a:lnTo>
                    <a:pt x="6781" y="115"/>
                  </a:lnTo>
                  <a:lnTo>
                    <a:pt x="6790" y="122"/>
                  </a:lnTo>
                  <a:lnTo>
                    <a:pt x="6797" y="129"/>
                  </a:lnTo>
                  <a:lnTo>
                    <a:pt x="6801" y="138"/>
                  </a:lnTo>
                  <a:lnTo>
                    <a:pt x="6804" y="150"/>
                  </a:lnTo>
                  <a:lnTo>
                    <a:pt x="6804" y="160"/>
                  </a:lnTo>
                  <a:lnTo>
                    <a:pt x="6803" y="168"/>
                  </a:lnTo>
                  <a:lnTo>
                    <a:pt x="6801" y="177"/>
                  </a:lnTo>
                  <a:lnTo>
                    <a:pt x="6774" y="297"/>
                  </a:lnTo>
                  <a:lnTo>
                    <a:pt x="6774" y="299"/>
                  </a:lnTo>
                  <a:lnTo>
                    <a:pt x="6772" y="304"/>
                  </a:lnTo>
                  <a:lnTo>
                    <a:pt x="6771" y="311"/>
                  </a:lnTo>
                  <a:lnTo>
                    <a:pt x="6769" y="320"/>
                  </a:lnTo>
                  <a:lnTo>
                    <a:pt x="6768" y="328"/>
                  </a:lnTo>
                  <a:lnTo>
                    <a:pt x="6767" y="338"/>
                  </a:lnTo>
                  <a:lnTo>
                    <a:pt x="6765" y="350"/>
                  </a:lnTo>
                  <a:lnTo>
                    <a:pt x="6765" y="359"/>
                  </a:lnTo>
                  <a:lnTo>
                    <a:pt x="6722" y="359"/>
                  </a:lnTo>
                  <a:close/>
                  <a:moveTo>
                    <a:pt x="7056" y="276"/>
                  </a:moveTo>
                  <a:lnTo>
                    <a:pt x="7050" y="292"/>
                  </a:lnTo>
                  <a:lnTo>
                    <a:pt x="7042" y="310"/>
                  </a:lnTo>
                  <a:lnTo>
                    <a:pt x="7036" y="317"/>
                  </a:lnTo>
                  <a:lnTo>
                    <a:pt x="7030" y="324"/>
                  </a:lnTo>
                  <a:lnTo>
                    <a:pt x="7024" y="330"/>
                  </a:lnTo>
                  <a:lnTo>
                    <a:pt x="7017" y="337"/>
                  </a:lnTo>
                  <a:lnTo>
                    <a:pt x="7001" y="347"/>
                  </a:lnTo>
                  <a:lnTo>
                    <a:pt x="6984" y="356"/>
                  </a:lnTo>
                  <a:lnTo>
                    <a:pt x="6974" y="360"/>
                  </a:lnTo>
                  <a:lnTo>
                    <a:pt x="6965" y="361"/>
                  </a:lnTo>
                  <a:lnTo>
                    <a:pt x="6954" y="364"/>
                  </a:lnTo>
                  <a:lnTo>
                    <a:pt x="6944" y="364"/>
                  </a:lnTo>
                  <a:lnTo>
                    <a:pt x="6924" y="387"/>
                  </a:lnTo>
                  <a:lnTo>
                    <a:pt x="6926" y="387"/>
                  </a:lnTo>
                  <a:lnTo>
                    <a:pt x="6932" y="386"/>
                  </a:lnTo>
                  <a:lnTo>
                    <a:pt x="6936" y="386"/>
                  </a:lnTo>
                  <a:lnTo>
                    <a:pt x="6942" y="386"/>
                  </a:lnTo>
                  <a:lnTo>
                    <a:pt x="6952" y="386"/>
                  </a:lnTo>
                  <a:lnTo>
                    <a:pt x="6961" y="389"/>
                  </a:lnTo>
                  <a:lnTo>
                    <a:pt x="6967" y="393"/>
                  </a:lnTo>
                  <a:lnTo>
                    <a:pt x="6971" y="397"/>
                  </a:lnTo>
                  <a:lnTo>
                    <a:pt x="6974" y="403"/>
                  </a:lnTo>
                  <a:lnTo>
                    <a:pt x="6975" y="409"/>
                  </a:lnTo>
                  <a:lnTo>
                    <a:pt x="6975" y="415"/>
                  </a:lnTo>
                  <a:lnTo>
                    <a:pt x="6974" y="420"/>
                  </a:lnTo>
                  <a:lnTo>
                    <a:pt x="6974" y="423"/>
                  </a:lnTo>
                  <a:lnTo>
                    <a:pt x="6971" y="429"/>
                  </a:lnTo>
                  <a:lnTo>
                    <a:pt x="6968" y="436"/>
                  </a:lnTo>
                  <a:lnTo>
                    <a:pt x="6961" y="445"/>
                  </a:lnTo>
                  <a:lnTo>
                    <a:pt x="6952" y="452"/>
                  </a:lnTo>
                  <a:lnTo>
                    <a:pt x="6941" y="459"/>
                  </a:lnTo>
                  <a:lnTo>
                    <a:pt x="6934" y="462"/>
                  </a:lnTo>
                  <a:lnTo>
                    <a:pt x="6925" y="464"/>
                  </a:lnTo>
                  <a:lnTo>
                    <a:pt x="6915" y="465"/>
                  </a:lnTo>
                  <a:lnTo>
                    <a:pt x="6903" y="465"/>
                  </a:lnTo>
                  <a:lnTo>
                    <a:pt x="6889" y="465"/>
                  </a:lnTo>
                  <a:lnTo>
                    <a:pt x="6877" y="462"/>
                  </a:lnTo>
                  <a:lnTo>
                    <a:pt x="6867" y="459"/>
                  </a:lnTo>
                  <a:lnTo>
                    <a:pt x="6860" y="455"/>
                  </a:lnTo>
                  <a:lnTo>
                    <a:pt x="6873" y="436"/>
                  </a:lnTo>
                  <a:lnTo>
                    <a:pt x="6877" y="439"/>
                  </a:lnTo>
                  <a:lnTo>
                    <a:pt x="6885" y="442"/>
                  </a:lnTo>
                  <a:lnTo>
                    <a:pt x="6893" y="444"/>
                  </a:lnTo>
                  <a:lnTo>
                    <a:pt x="6905" y="444"/>
                  </a:lnTo>
                  <a:lnTo>
                    <a:pt x="6911" y="444"/>
                  </a:lnTo>
                  <a:lnTo>
                    <a:pt x="6916" y="442"/>
                  </a:lnTo>
                  <a:lnTo>
                    <a:pt x="6922" y="441"/>
                  </a:lnTo>
                  <a:lnTo>
                    <a:pt x="6926" y="439"/>
                  </a:lnTo>
                  <a:lnTo>
                    <a:pt x="6929" y="436"/>
                  </a:lnTo>
                  <a:lnTo>
                    <a:pt x="6932" y="433"/>
                  </a:lnTo>
                  <a:lnTo>
                    <a:pt x="6935" y="429"/>
                  </a:lnTo>
                  <a:lnTo>
                    <a:pt x="6936" y="423"/>
                  </a:lnTo>
                  <a:lnTo>
                    <a:pt x="6936" y="418"/>
                  </a:lnTo>
                  <a:lnTo>
                    <a:pt x="6935" y="413"/>
                  </a:lnTo>
                  <a:lnTo>
                    <a:pt x="6932" y="410"/>
                  </a:lnTo>
                  <a:lnTo>
                    <a:pt x="6929" y="408"/>
                  </a:lnTo>
                  <a:lnTo>
                    <a:pt x="6926" y="406"/>
                  </a:lnTo>
                  <a:lnTo>
                    <a:pt x="6922" y="405"/>
                  </a:lnTo>
                  <a:lnTo>
                    <a:pt x="6918" y="405"/>
                  </a:lnTo>
                  <a:lnTo>
                    <a:pt x="6915" y="405"/>
                  </a:lnTo>
                  <a:lnTo>
                    <a:pt x="6909" y="405"/>
                  </a:lnTo>
                  <a:lnTo>
                    <a:pt x="6905" y="406"/>
                  </a:lnTo>
                  <a:lnTo>
                    <a:pt x="6900" y="408"/>
                  </a:lnTo>
                  <a:lnTo>
                    <a:pt x="6896" y="409"/>
                  </a:lnTo>
                  <a:lnTo>
                    <a:pt x="6890" y="400"/>
                  </a:lnTo>
                  <a:lnTo>
                    <a:pt x="6924" y="364"/>
                  </a:lnTo>
                  <a:lnTo>
                    <a:pt x="6909" y="363"/>
                  </a:lnTo>
                  <a:lnTo>
                    <a:pt x="6898" y="360"/>
                  </a:lnTo>
                  <a:lnTo>
                    <a:pt x="6888" y="356"/>
                  </a:lnTo>
                  <a:lnTo>
                    <a:pt x="6877" y="350"/>
                  </a:lnTo>
                  <a:lnTo>
                    <a:pt x="6870" y="344"/>
                  </a:lnTo>
                  <a:lnTo>
                    <a:pt x="6864" y="337"/>
                  </a:lnTo>
                  <a:lnTo>
                    <a:pt x="6859" y="330"/>
                  </a:lnTo>
                  <a:lnTo>
                    <a:pt x="6854" y="321"/>
                  </a:lnTo>
                  <a:lnTo>
                    <a:pt x="6850" y="312"/>
                  </a:lnTo>
                  <a:lnTo>
                    <a:pt x="6849" y="302"/>
                  </a:lnTo>
                  <a:lnTo>
                    <a:pt x="6847" y="292"/>
                  </a:lnTo>
                  <a:lnTo>
                    <a:pt x="6846" y="282"/>
                  </a:lnTo>
                  <a:lnTo>
                    <a:pt x="6847" y="261"/>
                  </a:lnTo>
                  <a:lnTo>
                    <a:pt x="6850" y="239"/>
                  </a:lnTo>
                  <a:lnTo>
                    <a:pt x="6856" y="220"/>
                  </a:lnTo>
                  <a:lnTo>
                    <a:pt x="6862" y="201"/>
                  </a:lnTo>
                  <a:lnTo>
                    <a:pt x="6869" y="186"/>
                  </a:lnTo>
                  <a:lnTo>
                    <a:pt x="6876" y="171"/>
                  </a:lnTo>
                  <a:lnTo>
                    <a:pt x="6885" y="158"/>
                  </a:lnTo>
                  <a:lnTo>
                    <a:pt x="6895" y="148"/>
                  </a:lnTo>
                  <a:lnTo>
                    <a:pt x="6903" y="138"/>
                  </a:lnTo>
                  <a:lnTo>
                    <a:pt x="6913" y="129"/>
                  </a:lnTo>
                  <a:lnTo>
                    <a:pt x="6924" y="122"/>
                  </a:lnTo>
                  <a:lnTo>
                    <a:pt x="6934" y="116"/>
                  </a:lnTo>
                  <a:lnTo>
                    <a:pt x="6945" y="112"/>
                  </a:lnTo>
                  <a:lnTo>
                    <a:pt x="6955" y="108"/>
                  </a:lnTo>
                  <a:lnTo>
                    <a:pt x="6975" y="103"/>
                  </a:lnTo>
                  <a:lnTo>
                    <a:pt x="6993" y="102"/>
                  </a:lnTo>
                  <a:lnTo>
                    <a:pt x="7000" y="103"/>
                  </a:lnTo>
                  <a:lnTo>
                    <a:pt x="7008" y="103"/>
                  </a:lnTo>
                  <a:lnTo>
                    <a:pt x="7019" y="105"/>
                  </a:lnTo>
                  <a:lnTo>
                    <a:pt x="7029" y="108"/>
                  </a:lnTo>
                  <a:lnTo>
                    <a:pt x="7039" y="112"/>
                  </a:lnTo>
                  <a:lnTo>
                    <a:pt x="7047" y="116"/>
                  </a:lnTo>
                  <a:lnTo>
                    <a:pt x="7056" y="124"/>
                  </a:lnTo>
                  <a:lnTo>
                    <a:pt x="7063" y="134"/>
                  </a:lnTo>
                  <a:lnTo>
                    <a:pt x="7068" y="141"/>
                  </a:lnTo>
                  <a:lnTo>
                    <a:pt x="7070" y="150"/>
                  </a:lnTo>
                  <a:lnTo>
                    <a:pt x="7073" y="157"/>
                  </a:lnTo>
                  <a:lnTo>
                    <a:pt x="7073" y="164"/>
                  </a:lnTo>
                  <a:lnTo>
                    <a:pt x="7073" y="178"/>
                  </a:lnTo>
                  <a:lnTo>
                    <a:pt x="7072" y="189"/>
                  </a:lnTo>
                  <a:lnTo>
                    <a:pt x="7024" y="189"/>
                  </a:lnTo>
                  <a:lnTo>
                    <a:pt x="7026" y="184"/>
                  </a:lnTo>
                  <a:lnTo>
                    <a:pt x="7026" y="176"/>
                  </a:lnTo>
                  <a:lnTo>
                    <a:pt x="7026" y="167"/>
                  </a:lnTo>
                  <a:lnTo>
                    <a:pt x="7023" y="158"/>
                  </a:lnTo>
                  <a:lnTo>
                    <a:pt x="7019" y="151"/>
                  </a:lnTo>
                  <a:lnTo>
                    <a:pt x="7011" y="144"/>
                  </a:lnTo>
                  <a:lnTo>
                    <a:pt x="7007" y="141"/>
                  </a:lnTo>
                  <a:lnTo>
                    <a:pt x="7001" y="138"/>
                  </a:lnTo>
                  <a:lnTo>
                    <a:pt x="6994" y="138"/>
                  </a:lnTo>
                  <a:lnTo>
                    <a:pt x="6987" y="137"/>
                  </a:lnTo>
                  <a:lnTo>
                    <a:pt x="6975" y="138"/>
                  </a:lnTo>
                  <a:lnTo>
                    <a:pt x="6964" y="140"/>
                  </a:lnTo>
                  <a:lnTo>
                    <a:pt x="6955" y="144"/>
                  </a:lnTo>
                  <a:lnTo>
                    <a:pt x="6947" y="150"/>
                  </a:lnTo>
                  <a:lnTo>
                    <a:pt x="6939" y="155"/>
                  </a:lnTo>
                  <a:lnTo>
                    <a:pt x="6932" y="163"/>
                  </a:lnTo>
                  <a:lnTo>
                    <a:pt x="6926" y="170"/>
                  </a:lnTo>
                  <a:lnTo>
                    <a:pt x="6922" y="177"/>
                  </a:lnTo>
                  <a:lnTo>
                    <a:pt x="6913" y="193"/>
                  </a:lnTo>
                  <a:lnTo>
                    <a:pt x="6908" y="209"/>
                  </a:lnTo>
                  <a:lnTo>
                    <a:pt x="6905" y="222"/>
                  </a:lnTo>
                  <a:lnTo>
                    <a:pt x="6902" y="230"/>
                  </a:lnTo>
                  <a:lnTo>
                    <a:pt x="6899" y="250"/>
                  </a:lnTo>
                  <a:lnTo>
                    <a:pt x="6896" y="268"/>
                  </a:lnTo>
                  <a:lnTo>
                    <a:pt x="6896" y="285"/>
                  </a:lnTo>
                  <a:lnTo>
                    <a:pt x="6899" y="299"/>
                  </a:lnTo>
                  <a:lnTo>
                    <a:pt x="6902" y="307"/>
                  </a:lnTo>
                  <a:lnTo>
                    <a:pt x="6905" y="312"/>
                  </a:lnTo>
                  <a:lnTo>
                    <a:pt x="6909" y="317"/>
                  </a:lnTo>
                  <a:lnTo>
                    <a:pt x="6913" y="322"/>
                  </a:lnTo>
                  <a:lnTo>
                    <a:pt x="6919" y="325"/>
                  </a:lnTo>
                  <a:lnTo>
                    <a:pt x="6926" y="328"/>
                  </a:lnTo>
                  <a:lnTo>
                    <a:pt x="6934" y="330"/>
                  </a:lnTo>
                  <a:lnTo>
                    <a:pt x="6942" y="330"/>
                  </a:lnTo>
                  <a:lnTo>
                    <a:pt x="6957" y="328"/>
                  </a:lnTo>
                  <a:lnTo>
                    <a:pt x="6970" y="325"/>
                  </a:lnTo>
                  <a:lnTo>
                    <a:pt x="6980" y="320"/>
                  </a:lnTo>
                  <a:lnTo>
                    <a:pt x="6988" y="312"/>
                  </a:lnTo>
                  <a:lnTo>
                    <a:pt x="6996" y="304"/>
                  </a:lnTo>
                  <a:lnTo>
                    <a:pt x="7001" y="295"/>
                  </a:lnTo>
                  <a:lnTo>
                    <a:pt x="7006" y="285"/>
                  </a:lnTo>
                  <a:lnTo>
                    <a:pt x="7008" y="276"/>
                  </a:lnTo>
                  <a:lnTo>
                    <a:pt x="7056" y="276"/>
                  </a:lnTo>
                  <a:close/>
                  <a:moveTo>
                    <a:pt x="7184" y="55"/>
                  </a:moveTo>
                  <a:lnTo>
                    <a:pt x="7187" y="44"/>
                  </a:lnTo>
                  <a:lnTo>
                    <a:pt x="7191" y="34"/>
                  </a:lnTo>
                  <a:lnTo>
                    <a:pt x="7197" y="27"/>
                  </a:lnTo>
                  <a:lnTo>
                    <a:pt x="7204" y="20"/>
                  </a:lnTo>
                  <a:lnTo>
                    <a:pt x="7212" y="14"/>
                  </a:lnTo>
                  <a:lnTo>
                    <a:pt x="7219" y="10"/>
                  </a:lnTo>
                  <a:lnTo>
                    <a:pt x="7227" y="7"/>
                  </a:lnTo>
                  <a:lnTo>
                    <a:pt x="7237" y="6"/>
                  </a:lnTo>
                  <a:lnTo>
                    <a:pt x="7240" y="6"/>
                  </a:lnTo>
                  <a:lnTo>
                    <a:pt x="7243" y="6"/>
                  </a:lnTo>
                  <a:lnTo>
                    <a:pt x="7245" y="7"/>
                  </a:lnTo>
                  <a:lnTo>
                    <a:pt x="7249" y="7"/>
                  </a:lnTo>
                  <a:lnTo>
                    <a:pt x="7253" y="8"/>
                  </a:lnTo>
                  <a:lnTo>
                    <a:pt x="7258" y="10"/>
                  </a:lnTo>
                  <a:lnTo>
                    <a:pt x="7265" y="11"/>
                  </a:lnTo>
                  <a:lnTo>
                    <a:pt x="7273" y="14"/>
                  </a:lnTo>
                  <a:lnTo>
                    <a:pt x="7278" y="16"/>
                  </a:lnTo>
                  <a:lnTo>
                    <a:pt x="7284" y="17"/>
                  </a:lnTo>
                  <a:lnTo>
                    <a:pt x="7286" y="17"/>
                  </a:lnTo>
                  <a:lnTo>
                    <a:pt x="7291" y="17"/>
                  </a:lnTo>
                  <a:lnTo>
                    <a:pt x="7299" y="17"/>
                  </a:lnTo>
                  <a:lnTo>
                    <a:pt x="7307" y="13"/>
                  </a:lnTo>
                  <a:lnTo>
                    <a:pt x="7311" y="7"/>
                  </a:lnTo>
                  <a:lnTo>
                    <a:pt x="7314" y="0"/>
                  </a:lnTo>
                  <a:lnTo>
                    <a:pt x="7334" y="0"/>
                  </a:lnTo>
                  <a:lnTo>
                    <a:pt x="7331" y="13"/>
                  </a:lnTo>
                  <a:lnTo>
                    <a:pt x="7325" y="23"/>
                  </a:lnTo>
                  <a:lnTo>
                    <a:pt x="7318" y="31"/>
                  </a:lnTo>
                  <a:lnTo>
                    <a:pt x="7312" y="39"/>
                  </a:lnTo>
                  <a:lnTo>
                    <a:pt x="7304" y="43"/>
                  </a:lnTo>
                  <a:lnTo>
                    <a:pt x="7296" y="47"/>
                  </a:lnTo>
                  <a:lnTo>
                    <a:pt x="7288" y="49"/>
                  </a:lnTo>
                  <a:lnTo>
                    <a:pt x="7281" y="49"/>
                  </a:lnTo>
                  <a:lnTo>
                    <a:pt x="7275" y="49"/>
                  </a:lnTo>
                  <a:lnTo>
                    <a:pt x="7268" y="47"/>
                  </a:lnTo>
                  <a:lnTo>
                    <a:pt x="7260" y="46"/>
                  </a:lnTo>
                  <a:lnTo>
                    <a:pt x="7252" y="43"/>
                  </a:lnTo>
                  <a:lnTo>
                    <a:pt x="7245" y="42"/>
                  </a:lnTo>
                  <a:lnTo>
                    <a:pt x="7237" y="39"/>
                  </a:lnTo>
                  <a:lnTo>
                    <a:pt x="7232" y="37"/>
                  </a:lnTo>
                  <a:lnTo>
                    <a:pt x="7229" y="36"/>
                  </a:lnTo>
                  <a:lnTo>
                    <a:pt x="7223" y="37"/>
                  </a:lnTo>
                  <a:lnTo>
                    <a:pt x="7217" y="40"/>
                  </a:lnTo>
                  <a:lnTo>
                    <a:pt x="7212" y="46"/>
                  </a:lnTo>
                  <a:lnTo>
                    <a:pt x="7206" y="55"/>
                  </a:lnTo>
                  <a:lnTo>
                    <a:pt x="7184" y="55"/>
                  </a:lnTo>
                  <a:close/>
                  <a:moveTo>
                    <a:pt x="7268" y="237"/>
                  </a:moveTo>
                  <a:lnTo>
                    <a:pt x="7262" y="236"/>
                  </a:lnTo>
                  <a:lnTo>
                    <a:pt x="7256" y="236"/>
                  </a:lnTo>
                  <a:lnTo>
                    <a:pt x="7249" y="236"/>
                  </a:lnTo>
                  <a:lnTo>
                    <a:pt x="7242" y="236"/>
                  </a:lnTo>
                  <a:lnTo>
                    <a:pt x="7233" y="236"/>
                  </a:lnTo>
                  <a:lnTo>
                    <a:pt x="7219" y="236"/>
                  </a:lnTo>
                  <a:lnTo>
                    <a:pt x="7204" y="239"/>
                  </a:lnTo>
                  <a:lnTo>
                    <a:pt x="7188" y="242"/>
                  </a:lnTo>
                  <a:lnTo>
                    <a:pt x="7180" y="245"/>
                  </a:lnTo>
                  <a:lnTo>
                    <a:pt x="7173" y="249"/>
                  </a:lnTo>
                  <a:lnTo>
                    <a:pt x="7165" y="252"/>
                  </a:lnTo>
                  <a:lnTo>
                    <a:pt x="7158" y="258"/>
                  </a:lnTo>
                  <a:lnTo>
                    <a:pt x="7152" y="263"/>
                  </a:lnTo>
                  <a:lnTo>
                    <a:pt x="7147" y="271"/>
                  </a:lnTo>
                  <a:lnTo>
                    <a:pt x="7144" y="278"/>
                  </a:lnTo>
                  <a:lnTo>
                    <a:pt x="7141" y="286"/>
                  </a:lnTo>
                  <a:lnTo>
                    <a:pt x="7140" y="294"/>
                  </a:lnTo>
                  <a:lnTo>
                    <a:pt x="7140" y="299"/>
                  </a:lnTo>
                  <a:lnTo>
                    <a:pt x="7141" y="308"/>
                  </a:lnTo>
                  <a:lnTo>
                    <a:pt x="7145" y="314"/>
                  </a:lnTo>
                  <a:lnTo>
                    <a:pt x="7150" y="321"/>
                  </a:lnTo>
                  <a:lnTo>
                    <a:pt x="7158" y="325"/>
                  </a:lnTo>
                  <a:lnTo>
                    <a:pt x="7168" y="328"/>
                  </a:lnTo>
                  <a:lnTo>
                    <a:pt x="7183" y="330"/>
                  </a:lnTo>
                  <a:lnTo>
                    <a:pt x="7191" y="330"/>
                  </a:lnTo>
                  <a:lnTo>
                    <a:pt x="7200" y="328"/>
                  </a:lnTo>
                  <a:lnTo>
                    <a:pt x="7209" y="327"/>
                  </a:lnTo>
                  <a:lnTo>
                    <a:pt x="7216" y="324"/>
                  </a:lnTo>
                  <a:lnTo>
                    <a:pt x="7223" y="320"/>
                  </a:lnTo>
                  <a:lnTo>
                    <a:pt x="7230" y="315"/>
                  </a:lnTo>
                  <a:lnTo>
                    <a:pt x="7236" y="310"/>
                  </a:lnTo>
                  <a:lnTo>
                    <a:pt x="7242" y="304"/>
                  </a:lnTo>
                  <a:lnTo>
                    <a:pt x="7248" y="297"/>
                  </a:lnTo>
                  <a:lnTo>
                    <a:pt x="7250" y="291"/>
                  </a:lnTo>
                  <a:lnTo>
                    <a:pt x="7255" y="285"/>
                  </a:lnTo>
                  <a:lnTo>
                    <a:pt x="7258" y="278"/>
                  </a:lnTo>
                  <a:lnTo>
                    <a:pt x="7259" y="269"/>
                  </a:lnTo>
                  <a:lnTo>
                    <a:pt x="7262" y="261"/>
                  </a:lnTo>
                  <a:lnTo>
                    <a:pt x="7265" y="249"/>
                  </a:lnTo>
                  <a:lnTo>
                    <a:pt x="7268" y="237"/>
                  </a:lnTo>
                  <a:close/>
                  <a:moveTo>
                    <a:pt x="7248" y="359"/>
                  </a:moveTo>
                  <a:lnTo>
                    <a:pt x="7248" y="350"/>
                  </a:lnTo>
                  <a:lnTo>
                    <a:pt x="7248" y="340"/>
                  </a:lnTo>
                  <a:lnTo>
                    <a:pt x="7249" y="331"/>
                  </a:lnTo>
                  <a:lnTo>
                    <a:pt x="7250" y="321"/>
                  </a:lnTo>
                  <a:lnTo>
                    <a:pt x="7239" y="335"/>
                  </a:lnTo>
                  <a:lnTo>
                    <a:pt x="7227" y="346"/>
                  </a:lnTo>
                  <a:lnTo>
                    <a:pt x="7216" y="354"/>
                  </a:lnTo>
                  <a:lnTo>
                    <a:pt x="7204" y="360"/>
                  </a:lnTo>
                  <a:lnTo>
                    <a:pt x="7193" y="363"/>
                  </a:lnTo>
                  <a:lnTo>
                    <a:pt x="7183" y="366"/>
                  </a:lnTo>
                  <a:lnTo>
                    <a:pt x="7173" y="367"/>
                  </a:lnTo>
                  <a:lnTo>
                    <a:pt x="7164" y="367"/>
                  </a:lnTo>
                  <a:lnTo>
                    <a:pt x="7154" y="367"/>
                  </a:lnTo>
                  <a:lnTo>
                    <a:pt x="7145" y="366"/>
                  </a:lnTo>
                  <a:lnTo>
                    <a:pt x="7135" y="364"/>
                  </a:lnTo>
                  <a:lnTo>
                    <a:pt x="7128" y="361"/>
                  </a:lnTo>
                  <a:lnTo>
                    <a:pt x="7121" y="359"/>
                  </a:lnTo>
                  <a:lnTo>
                    <a:pt x="7114" y="354"/>
                  </a:lnTo>
                  <a:lnTo>
                    <a:pt x="7108" y="350"/>
                  </a:lnTo>
                  <a:lnTo>
                    <a:pt x="7104" y="346"/>
                  </a:lnTo>
                  <a:lnTo>
                    <a:pt x="7099" y="340"/>
                  </a:lnTo>
                  <a:lnTo>
                    <a:pt x="7096" y="334"/>
                  </a:lnTo>
                  <a:lnTo>
                    <a:pt x="7093" y="328"/>
                  </a:lnTo>
                  <a:lnTo>
                    <a:pt x="7092" y="322"/>
                  </a:lnTo>
                  <a:lnTo>
                    <a:pt x="7091" y="315"/>
                  </a:lnTo>
                  <a:lnTo>
                    <a:pt x="7091" y="308"/>
                  </a:lnTo>
                  <a:lnTo>
                    <a:pt x="7091" y="301"/>
                  </a:lnTo>
                  <a:lnTo>
                    <a:pt x="7092" y="294"/>
                  </a:lnTo>
                  <a:lnTo>
                    <a:pt x="7093" y="285"/>
                  </a:lnTo>
                  <a:lnTo>
                    <a:pt x="7098" y="276"/>
                  </a:lnTo>
                  <a:lnTo>
                    <a:pt x="7102" y="266"/>
                  </a:lnTo>
                  <a:lnTo>
                    <a:pt x="7108" y="258"/>
                  </a:lnTo>
                  <a:lnTo>
                    <a:pt x="7115" y="248"/>
                  </a:lnTo>
                  <a:lnTo>
                    <a:pt x="7125" y="237"/>
                  </a:lnTo>
                  <a:lnTo>
                    <a:pt x="7137" y="229"/>
                  </a:lnTo>
                  <a:lnTo>
                    <a:pt x="7151" y="220"/>
                  </a:lnTo>
                  <a:lnTo>
                    <a:pt x="7163" y="214"/>
                  </a:lnTo>
                  <a:lnTo>
                    <a:pt x="7176" y="212"/>
                  </a:lnTo>
                  <a:lnTo>
                    <a:pt x="7187" y="209"/>
                  </a:lnTo>
                  <a:lnTo>
                    <a:pt x="7200" y="206"/>
                  </a:lnTo>
                  <a:lnTo>
                    <a:pt x="7212" y="204"/>
                  </a:lnTo>
                  <a:lnTo>
                    <a:pt x="7223" y="204"/>
                  </a:lnTo>
                  <a:lnTo>
                    <a:pt x="7233" y="204"/>
                  </a:lnTo>
                  <a:lnTo>
                    <a:pt x="7242" y="204"/>
                  </a:lnTo>
                  <a:lnTo>
                    <a:pt x="7249" y="204"/>
                  </a:lnTo>
                  <a:lnTo>
                    <a:pt x="7258" y="204"/>
                  </a:lnTo>
                  <a:lnTo>
                    <a:pt x="7265" y="204"/>
                  </a:lnTo>
                  <a:lnTo>
                    <a:pt x="7275" y="206"/>
                  </a:lnTo>
                  <a:lnTo>
                    <a:pt x="7278" y="194"/>
                  </a:lnTo>
                  <a:lnTo>
                    <a:pt x="7279" y="186"/>
                  </a:lnTo>
                  <a:lnTo>
                    <a:pt x="7281" y="177"/>
                  </a:lnTo>
                  <a:lnTo>
                    <a:pt x="7281" y="170"/>
                  </a:lnTo>
                  <a:lnTo>
                    <a:pt x="7281" y="164"/>
                  </a:lnTo>
                  <a:lnTo>
                    <a:pt x="7281" y="158"/>
                  </a:lnTo>
                  <a:lnTo>
                    <a:pt x="7279" y="154"/>
                  </a:lnTo>
                  <a:lnTo>
                    <a:pt x="7278" y="150"/>
                  </a:lnTo>
                  <a:lnTo>
                    <a:pt x="7275" y="145"/>
                  </a:lnTo>
                  <a:lnTo>
                    <a:pt x="7271" y="142"/>
                  </a:lnTo>
                  <a:lnTo>
                    <a:pt x="7266" y="140"/>
                  </a:lnTo>
                  <a:lnTo>
                    <a:pt x="7260" y="137"/>
                  </a:lnTo>
                  <a:lnTo>
                    <a:pt x="7248" y="134"/>
                  </a:lnTo>
                  <a:lnTo>
                    <a:pt x="7237" y="134"/>
                  </a:lnTo>
                  <a:lnTo>
                    <a:pt x="7229" y="134"/>
                  </a:lnTo>
                  <a:lnTo>
                    <a:pt x="7222" y="135"/>
                  </a:lnTo>
                  <a:lnTo>
                    <a:pt x="7214" y="137"/>
                  </a:lnTo>
                  <a:lnTo>
                    <a:pt x="7209" y="138"/>
                  </a:lnTo>
                  <a:lnTo>
                    <a:pt x="7199" y="144"/>
                  </a:lnTo>
                  <a:lnTo>
                    <a:pt x="7191" y="151"/>
                  </a:lnTo>
                  <a:lnTo>
                    <a:pt x="7186" y="158"/>
                  </a:lnTo>
                  <a:lnTo>
                    <a:pt x="7183" y="165"/>
                  </a:lnTo>
                  <a:lnTo>
                    <a:pt x="7180" y="171"/>
                  </a:lnTo>
                  <a:lnTo>
                    <a:pt x="7178" y="176"/>
                  </a:lnTo>
                  <a:lnTo>
                    <a:pt x="7132" y="176"/>
                  </a:lnTo>
                  <a:lnTo>
                    <a:pt x="7135" y="165"/>
                  </a:lnTo>
                  <a:lnTo>
                    <a:pt x="7140" y="154"/>
                  </a:lnTo>
                  <a:lnTo>
                    <a:pt x="7144" y="148"/>
                  </a:lnTo>
                  <a:lnTo>
                    <a:pt x="7148" y="141"/>
                  </a:lnTo>
                  <a:lnTo>
                    <a:pt x="7152" y="135"/>
                  </a:lnTo>
                  <a:lnTo>
                    <a:pt x="7160" y="128"/>
                  </a:lnTo>
                  <a:lnTo>
                    <a:pt x="7168" y="121"/>
                  </a:lnTo>
                  <a:lnTo>
                    <a:pt x="7178" y="115"/>
                  </a:lnTo>
                  <a:lnTo>
                    <a:pt x="7190" y="111"/>
                  </a:lnTo>
                  <a:lnTo>
                    <a:pt x="7201" y="108"/>
                  </a:lnTo>
                  <a:lnTo>
                    <a:pt x="7213" y="105"/>
                  </a:lnTo>
                  <a:lnTo>
                    <a:pt x="7224" y="103"/>
                  </a:lnTo>
                  <a:lnTo>
                    <a:pt x="7235" y="102"/>
                  </a:lnTo>
                  <a:lnTo>
                    <a:pt x="7246" y="102"/>
                  </a:lnTo>
                  <a:lnTo>
                    <a:pt x="7259" y="102"/>
                  </a:lnTo>
                  <a:lnTo>
                    <a:pt x="7272" y="103"/>
                  </a:lnTo>
                  <a:lnTo>
                    <a:pt x="7285" y="106"/>
                  </a:lnTo>
                  <a:lnTo>
                    <a:pt x="7296" y="111"/>
                  </a:lnTo>
                  <a:lnTo>
                    <a:pt x="7307" y="115"/>
                  </a:lnTo>
                  <a:lnTo>
                    <a:pt x="7315" y="122"/>
                  </a:lnTo>
                  <a:lnTo>
                    <a:pt x="7322" y="129"/>
                  </a:lnTo>
                  <a:lnTo>
                    <a:pt x="7327" y="138"/>
                  </a:lnTo>
                  <a:lnTo>
                    <a:pt x="7328" y="150"/>
                  </a:lnTo>
                  <a:lnTo>
                    <a:pt x="7328" y="160"/>
                  </a:lnTo>
                  <a:lnTo>
                    <a:pt x="7328" y="168"/>
                  </a:lnTo>
                  <a:lnTo>
                    <a:pt x="7327" y="177"/>
                  </a:lnTo>
                  <a:lnTo>
                    <a:pt x="7299" y="297"/>
                  </a:lnTo>
                  <a:lnTo>
                    <a:pt x="7298" y="299"/>
                  </a:lnTo>
                  <a:lnTo>
                    <a:pt x="7298" y="304"/>
                  </a:lnTo>
                  <a:lnTo>
                    <a:pt x="7296" y="311"/>
                  </a:lnTo>
                  <a:lnTo>
                    <a:pt x="7295" y="320"/>
                  </a:lnTo>
                  <a:lnTo>
                    <a:pt x="7294" y="328"/>
                  </a:lnTo>
                  <a:lnTo>
                    <a:pt x="7292" y="338"/>
                  </a:lnTo>
                  <a:lnTo>
                    <a:pt x="7291" y="350"/>
                  </a:lnTo>
                  <a:lnTo>
                    <a:pt x="7289" y="359"/>
                  </a:lnTo>
                  <a:lnTo>
                    <a:pt x="7248" y="359"/>
                  </a:lnTo>
                  <a:close/>
                  <a:moveTo>
                    <a:pt x="7429" y="235"/>
                  </a:moveTo>
                  <a:lnTo>
                    <a:pt x="7426" y="253"/>
                  </a:lnTo>
                  <a:lnTo>
                    <a:pt x="7425" y="271"/>
                  </a:lnTo>
                  <a:lnTo>
                    <a:pt x="7426" y="279"/>
                  </a:lnTo>
                  <a:lnTo>
                    <a:pt x="7428" y="288"/>
                  </a:lnTo>
                  <a:lnTo>
                    <a:pt x="7429" y="295"/>
                  </a:lnTo>
                  <a:lnTo>
                    <a:pt x="7432" y="302"/>
                  </a:lnTo>
                  <a:lnTo>
                    <a:pt x="7435" y="310"/>
                  </a:lnTo>
                  <a:lnTo>
                    <a:pt x="7439" y="315"/>
                  </a:lnTo>
                  <a:lnTo>
                    <a:pt x="7445" y="320"/>
                  </a:lnTo>
                  <a:lnTo>
                    <a:pt x="7451" y="324"/>
                  </a:lnTo>
                  <a:lnTo>
                    <a:pt x="7456" y="328"/>
                  </a:lnTo>
                  <a:lnTo>
                    <a:pt x="7465" y="331"/>
                  </a:lnTo>
                  <a:lnTo>
                    <a:pt x="7474" y="333"/>
                  </a:lnTo>
                  <a:lnTo>
                    <a:pt x="7482" y="333"/>
                  </a:lnTo>
                  <a:lnTo>
                    <a:pt x="7497" y="331"/>
                  </a:lnTo>
                  <a:lnTo>
                    <a:pt x="7511" y="327"/>
                  </a:lnTo>
                  <a:lnTo>
                    <a:pt x="7518" y="324"/>
                  </a:lnTo>
                  <a:lnTo>
                    <a:pt x="7525" y="321"/>
                  </a:lnTo>
                  <a:lnTo>
                    <a:pt x="7531" y="315"/>
                  </a:lnTo>
                  <a:lnTo>
                    <a:pt x="7538" y="311"/>
                  </a:lnTo>
                  <a:lnTo>
                    <a:pt x="7546" y="304"/>
                  </a:lnTo>
                  <a:lnTo>
                    <a:pt x="7551" y="297"/>
                  </a:lnTo>
                  <a:lnTo>
                    <a:pt x="7557" y="288"/>
                  </a:lnTo>
                  <a:lnTo>
                    <a:pt x="7563" y="279"/>
                  </a:lnTo>
                  <a:lnTo>
                    <a:pt x="7567" y="269"/>
                  </a:lnTo>
                  <a:lnTo>
                    <a:pt x="7573" y="258"/>
                  </a:lnTo>
                  <a:lnTo>
                    <a:pt x="7576" y="246"/>
                  </a:lnTo>
                  <a:lnTo>
                    <a:pt x="7580" y="232"/>
                  </a:lnTo>
                  <a:lnTo>
                    <a:pt x="7583" y="210"/>
                  </a:lnTo>
                  <a:lnTo>
                    <a:pt x="7583" y="191"/>
                  </a:lnTo>
                  <a:lnTo>
                    <a:pt x="7583" y="183"/>
                  </a:lnTo>
                  <a:lnTo>
                    <a:pt x="7580" y="174"/>
                  </a:lnTo>
                  <a:lnTo>
                    <a:pt x="7579" y="167"/>
                  </a:lnTo>
                  <a:lnTo>
                    <a:pt x="7574" y="161"/>
                  </a:lnTo>
                  <a:lnTo>
                    <a:pt x="7572" y="155"/>
                  </a:lnTo>
                  <a:lnTo>
                    <a:pt x="7566" y="151"/>
                  </a:lnTo>
                  <a:lnTo>
                    <a:pt x="7561" y="147"/>
                  </a:lnTo>
                  <a:lnTo>
                    <a:pt x="7556" y="142"/>
                  </a:lnTo>
                  <a:lnTo>
                    <a:pt x="7550" y="141"/>
                  </a:lnTo>
                  <a:lnTo>
                    <a:pt x="7543" y="138"/>
                  </a:lnTo>
                  <a:lnTo>
                    <a:pt x="7536" y="138"/>
                  </a:lnTo>
                  <a:lnTo>
                    <a:pt x="7527" y="137"/>
                  </a:lnTo>
                  <a:lnTo>
                    <a:pt x="7515" y="138"/>
                  </a:lnTo>
                  <a:lnTo>
                    <a:pt x="7501" y="141"/>
                  </a:lnTo>
                  <a:lnTo>
                    <a:pt x="7494" y="144"/>
                  </a:lnTo>
                  <a:lnTo>
                    <a:pt x="7487" y="147"/>
                  </a:lnTo>
                  <a:lnTo>
                    <a:pt x="7479" y="151"/>
                  </a:lnTo>
                  <a:lnTo>
                    <a:pt x="7474" y="157"/>
                  </a:lnTo>
                  <a:lnTo>
                    <a:pt x="7466" y="163"/>
                  </a:lnTo>
                  <a:lnTo>
                    <a:pt x="7459" y="168"/>
                  </a:lnTo>
                  <a:lnTo>
                    <a:pt x="7453" y="177"/>
                  </a:lnTo>
                  <a:lnTo>
                    <a:pt x="7446" y="186"/>
                  </a:lnTo>
                  <a:lnTo>
                    <a:pt x="7442" y="196"/>
                  </a:lnTo>
                  <a:lnTo>
                    <a:pt x="7436" y="207"/>
                  </a:lnTo>
                  <a:lnTo>
                    <a:pt x="7432" y="220"/>
                  </a:lnTo>
                  <a:lnTo>
                    <a:pt x="7429" y="235"/>
                  </a:lnTo>
                  <a:close/>
                  <a:moveTo>
                    <a:pt x="7379" y="237"/>
                  </a:moveTo>
                  <a:lnTo>
                    <a:pt x="7381" y="226"/>
                  </a:lnTo>
                  <a:lnTo>
                    <a:pt x="7386" y="214"/>
                  </a:lnTo>
                  <a:lnTo>
                    <a:pt x="7390" y="201"/>
                  </a:lnTo>
                  <a:lnTo>
                    <a:pt x="7396" y="190"/>
                  </a:lnTo>
                  <a:lnTo>
                    <a:pt x="7402" y="178"/>
                  </a:lnTo>
                  <a:lnTo>
                    <a:pt x="7409" y="167"/>
                  </a:lnTo>
                  <a:lnTo>
                    <a:pt x="7416" y="157"/>
                  </a:lnTo>
                  <a:lnTo>
                    <a:pt x="7425" y="147"/>
                  </a:lnTo>
                  <a:lnTo>
                    <a:pt x="7435" y="138"/>
                  </a:lnTo>
                  <a:lnTo>
                    <a:pt x="7446" y="129"/>
                  </a:lnTo>
                  <a:lnTo>
                    <a:pt x="7458" y="122"/>
                  </a:lnTo>
                  <a:lnTo>
                    <a:pt x="7471" y="115"/>
                  </a:lnTo>
                  <a:lnTo>
                    <a:pt x="7485" y="109"/>
                  </a:lnTo>
                  <a:lnTo>
                    <a:pt x="7500" y="106"/>
                  </a:lnTo>
                  <a:lnTo>
                    <a:pt x="7517" y="103"/>
                  </a:lnTo>
                  <a:lnTo>
                    <a:pt x="7534" y="102"/>
                  </a:lnTo>
                  <a:lnTo>
                    <a:pt x="7551" y="103"/>
                  </a:lnTo>
                  <a:lnTo>
                    <a:pt x="7567" y="106"/>
                  </a:lnTo>
                  <a:lnTo>
                    <a:pt x="7582" y="111"/>
                  </a:lnTo>
                  <a:lnTo>
                    <a:pt x="7593" y="116"/>
                  </a:lnTo>
                  <a:lnTo>
                    <a:pt x="7603" y="122"/>
                  </a:lnTo>
                  <a:lnTo>
                    <a:pt x="7610" y="131"/>
                  </a:lnTo>
                  <a:lnTo>
                    <a:pt x="7618" y="140"/>
                  </a:lnTo>
                  <a:lnTo>
                    <a:pt x="7623" y="148"/>
                  </a:lnTo>
                  <a:lnTo>
                    <a:pt x="7628" y="158"/>
                  </a:lnTo>
                  <a:lnTo>
                    <a:pt x="7631" y="170"/>
                  </a:lnTo>
                  <a:lnTo>
                    <a:pt x="7632" y="180"/>
                  </a:lnTo>
                  <a:lnTo>
                    <a:pt x="7633" y="191"/>
                  </a:lnTo>
                  <a:lnTo>
                    <a:pt x="7632" y="213"/>
                  </a:lnTo>
                  <a:lnTo>
                    <a:pt x="7629" y="233"/>
                  </a:lnTo>
                  <a:lnTo>
                    <a:pt x="7626" y="248"/>
                  </a:lnTo>
                  <a:lnTo>
                    <a:pt x="7622" y="261"/>
                  </a:lnTo>
                  <a:lnTo>
                    <a:pt x="7616" y="274"/>
                  </a:lnTo>
                  <a:lnTo>
                    <a:pt x="7610" y="285"/>
                  </a:lnTo>
                  <a:lnTo>
                    <a:pt x="7603" y="297"/>
                  </a:lnTo>
                  <a:lnTo>
                    <a:pt x="7596" y="308"/>
                  </a:lnTo>
                  <a:lnTo>
                    <a:pt x="7587" y="318"/>
                  </a:lnTo>
                  <a:lnTo>
                    <a:pt x="7579" y="328"/>
                  </a:lnTo>
                  <a:lnTo>
                    <a:pt x="7569" y="337"/>
                  </a:lnTo>
                  <a:lnTo>
                    <a:pt x="7557" y="344"/>
                  </a:lnTo>
                  <a:lnTo>
                    <a:pt x="7546" y="351"/>
                  </a:lnTo>
                  <a:lnTo>
                    <a:pt x="7533" y="357"/>
                  </a:lnTo>
                  <a:lnTo>
                    <a:pt x="7518" y="361"/>
                  </a:lnTo>
                  <a:lnTo>
                    <a:pt x="7505" y="364"/>
                  </a:lnTo>
                  <a:lnTo>
                    <a:pt x="7489" y="367"/>
                  </a:lnTo>
                  <a:lnTo>
                    <a:pt x="7474" y="367"/>
                  </a:lnTo>
                  <a:lnTo>
                    <a:pt x="7459" y="367"/>
                  </a:lnTo>
                  <a:lnTo>
                    <a:pt x="7446" y="364"/>
                  </a:lnTo>
                  <a:lnTo>
                    <a:pt x="7433" y="361"/>
                  </a:lnTo>
                  <a:lnTo>
                    <a:pt x="7423" y="357"/>
                  </a:lnTo>
                  <a:lnTo>
                    <a:pt x="7413" y="351"/>
                  </a:lnTo>
                  <a:lnTo>
                    <a:pt x="7404" y="346"/>
                  </a:lnTo>
                  <a:lnTo>
                    <a:pt x="7396" y="338"/>
                  </a:lnTo>
                  <a:lnTo>
                    <a:pt x="7390" y="330"/>
                  </a:lnTo>
                  <a:lnTo>
                    <a:pt x="7384" y="321"/>
                  </a:lnTo>
                  <a:lnTo>
                    <a:pt x="7380" y="311"/>
                  </a:lnTo>
                  <a:lnTo>
                    <a:pt x="7377" y="299"/>
                  </a:lnTo>
                  <a:lnTo>
                    <a:pt x="7376" y="288"/>
                  </a:lnTo>
                  <a:lnTo>
                    <a:pt x="7376" y="276"/>
                  </a:lnTo>
                  <a:lnTo>
                    <a:pt x="7376" y="263"/>
                  </a:lnTo>
                  <a:lnTo>
                    <a:pt x="7377" y="250"/>
                  </a:lnTo>
                  <a:lnTo>
                    <a:pt x="7379" y="237"/>
                  </a:lnTo>
                  <a:close/>
                  <a:moveTo>
                    <a:pt x="8015" y="230"/>
                  </a:moveTo>
                  <a:lnTo>
                    <a:pt x="8018" y="217"/>
                  </a:lnTo>
                  <a:lnTo>
                    <a:pt x="8019" y="206"/>
                  </a:lnTo>
                  <a:lnTo>
                    <a:pt x="8019" y="196"/>
                  </a:lnTo>
                  <a:lnTo>
                    <a:pt x="8019" y="187"/>
                  </a:lnTo>
                  <a:lnTo>
                    <a:pt x="8016" y="173"/>
                  </a:lnTo>
                  <a:lnTo>
                    <a:pt x="8012" y="161"/>
                  </a:lnTo>
                  <a:lnTo>
                    <a:pt x="8008" y="155"/>
                  </a:lnTo>
                  <a:lnTo>
                    <a:pt x="8005" y="151"/>
                  </a:lnTo>
                  <a:lnTo>
                    <a:pt x="7999" y="147"/>
                  </a:lnTo>
                  <a:lnTo>
                    <a:pt x="7993" y="144"/>
                  </a:lnTo>
                  <a:lnTo>
                    <a:pt x="7988" y="140"/>
                  </a:lnTo>
                  <a:lnTo>
                    <a:pt x="7980" y="138"/>
                  </a:lnTo>
                  <a:lnTo>
                    <a:pt x="7972" y="137"/>
                  </a:lnTo>
                  <a:lnTo>
                    <a:pt x="7962" y="135"/>
                  </a:lnTo>
                  <a:lnTo>
                    <a:pt x="7953" y="135"/>
                  </a:lnTo>
                  <a:lnTo>
                    <a:pt x="7946" y="137"/>
                  </a:lnTo>
                  <a:lnTo>
                    <a:pt x="7939" y="140"/>
                  </a:lnTo>
                  <a:lnTo>
                    <a:pt x="7932" y="142"/>
                  </a:lnTo>
                  <a:lnTo>
                    <a:pt x="7920" y="148"/>
                  </a:lnTo>
                  <a:lnTo>
                    <a:pt x="7910" y="158"/>
                  </a:lnTo>
                  <a:lnTo>
                    <a:pt x="7900" y="168"/>
                  </a:lnTo>
                  <a:lnTo>
                    <a:pt x="7893" y="178"/>
                  </a:lnTo>
                  <a:lnTo>
                    <a:pt x="7887" y="190"/>
                  </a:lnTo>
                  <a:lnTo>
                    <a:pt x="7883" y="201"/>
                  </a:lnTo>
                  <a:lnTo>
                    <a:pt x="7878" y="213"/>
                  </a:lnTo>
                  <a:lnTo>
                    <a:pt x="7875" y="222"/>
                  </a:lnTo>
                  <a:lnTo>
                    <a:pt x="7874" y="230"/>
                  </a:lnTo>
                  <a:lnTo>
                    <a:pt x="7872" y="236"/>
                  </a:lnTo>
                  <a:lnTo>
                    <a:pt x="7870" y="252"/>
                  </a:lnTo>
                  <a:lnTo>
                    <a:pt x="7868" y="269"/>
                  </a:lnTo>
                  <a:lnTo>
                    <a:pt x="7868" y="278"/>
                  </a:lnTo>
                  <a:lnTo>
                    <a:pt x="7868" y="285"/>
                  </a:lnTo>
                  <a:lnTo>
                    <a:pt x="7870" y="292"/>
                  </a:lnTo>
                  <a:lnTo>
                    <a:pt x="7871" y="299"/>
                  </a:lnTo>
                  <a:lnTo>
                    <a:pt x="7874" y="307"/>
                  </a:lnTo>
                  <a:lnTo>
                    <a:pt x="7878" y="312"/>
                  </a:lnTo>
                  <a:lnTo>
                    <a:pt x="7883" y="318"/>
                  </a:lnTo>
                  <a:lnTo>
                    <a:pt x="7888" y="322"/>
                  </a:lnTo>
                  <a:lnTo>
                    <a:pt x="7894" y="327"/>
                  </a:lnTo>
                  <a:lnTo>
                    <a:pt x="7901" y="328"/>
                  </a:lnTo>
                  <a:lnTo>
                    <a:pt x="7910" y="331"/>
                  </a:lnTo>
                  <a:lnTo>
                    <a:pt x="7920" y="331"/>
                  </a:lnTo>
                  <a:lnTo>
                    <a:pt x="7934" y="330"/>
                  </a:lnTo>
                  <a:lnTo>
                    <a:pt x="7946" y="328"/>
                  </a:lnTo>
                  <a:lnTo>
                    <a:pt x="7956" y="324"/>
                  </a:lnTo>
                  <a:lnTo>
                    <a:pt x="7966" y="318"/>
                  </a:lnTo>
                  <a:lnTo>
                    <a:pt x="7975" y="311"/>
                  </a:lnTo>
                  <a:lnTo>
                    <a:pt x="7982" y="304"/>
                  </a:lnTo>
                  <a:lnTo>
                    <a:pt x="7989" y="297"/>
                  </a:lnTo>
                  <a:lnTo>
                    <a:pt x="7995" y="288"/>
                  </a:lnTo>
                  <a:lnTo>
                    <a:pt x="8004" y="271"/>
                  </a:lnTo>
                  <a:lnTo>
                    <a:pt x="8009" y="255"/>
                  </a:lnTo>
                  <a:lnTo>
                    <a:pt x="8014" y="240"/>
                  </a:lnTo>
                  <a:lnTo>
                    <a:pt x="8015" y="230"/>
                  </a:lnTo>
                  <a:close/>
                  <a:moveTo>
                    <a:pt x="8063" y="0"/>
                  </a:moveTo>
                  <a:lnTo>
                    <a:pt x="8110" y="0"/>
                  </a:lnTo>
                  <a:lnTo>
                    <a:pt x="8042" y="320"/>
                  </a:lnTo>
                  <a:lnTo>
                    <a:pt x="8041" y="321"/>
                  </a:lnTo>
                  <a:lnTo>
                    <a:pt x="8041" y="325"/>
                  </a:lnTo>
                  <a:lnTo>
                    <a:pt x="8040" y="331"/>
                  </a:lnTo>
                  <a:lnTo>
                    <a:pt x="8040" y="337"/>
                  </a:lnTo>
                  <a:lnTo>
                    <a:pt x="8038" y="343"/>
                  </a:lnTo>
                  <a:lnTo>
                    <a:pt x="8037" y="348"/>
                  </a:lnTo>
                  <a:lnTo>
                    <a:pt x="8037" y="354"/>
                  </a:lnTo>
                  <a:lnTo>
                    <a:pt x="8035" y="359"/>
                  </a:lnTo>
                  <a:lnTo>
                    <a:pt x="7989" y="359"/>
                  </a:lnTo>
                  <a:lnTo>
                    <a:pt x="7996" y="320"/>
                  </a:lnTo>
                  <a:lnTo>
                    <a:pt x="7992" y="325"/>
                  </a:lnTo>
                  <a:lnTo>
                    <a:pt x="7986" y="331"/>
                  </a:lnTo>
                  <a:lnTo>
                    <a:pt x="7979" y="338"/>
                  </a:lnTo>
                  <a:lnTo>
                    <a:pt x="7969" y="346"/>
                  </a:lnTo>
                  <a:lnTo>
                    <a:pt x="7959" y="350"/>
                  </a:lnTo>
                  <a:lnTo>
                    <a:pt x="7950" y="354"/>
                  </a:lnTo>
                  <a:lnTo>
                    <a:pt x="7942" y="357"/>
                  </a:lnTo>
                  <a:lnTo>
                    <a:pt x="7933" y="360"/>
                  </a:lnTo>
                  <a:lnTo>
                    <a:pt x="7917" y="363"/>
                  </a:lnTo>
                  <a:lnTo>
                    <a:pt x="7903" y="364"/>
                  </a:lnTo>
                  <a:lnTo>
                    <a:pt x="7890" y="363"/>
                  </a:lnTo>
                  <a:lnTo>
                    <a:pt x="7872" y="360"/>
                  </a:lnTo>
                  <a:lnTo>
                    <a:pt x="7864" y="357"/>
                  </a:lnTo>
                  <a:lnTo>
                    <a:pt x="7857" y="353"/>
                  </a:lnTo>
                  <a:lnTo>
                    <a:pt x="7848" y="347"/>
                  </a:lnTo>
                  <a:lnTo>
                    <a:pt x="7841" y="341"/>
                  </a:lnTo>
                  <a:lnTo>
                    <a:pt x="7835" y="334"/>
                  </a:lnTo>
                  <a:lnTo>
                    <a:pt x="7829" y="325"/>
                  </a:lnTo>
                  <a:lnTo>
                    <a:pt x="7824" y="315"/>
                  </a:lnTo>
                  <a:lnTo>
                    <a:pt x="7821" y="304"/>
                  </a:lnTo>
                  <a:lnTo>
                    <a:pt x="7818" y="289"/>
                  </a:lnTo>
                  <a:lnTo>
                    <a:pt x="7818" y="274"/>
                  </a:lnTo>
                  <a:lnTo>
                    <a:pt x="7819" y="256"/>
                  </a:lnTo>
                  <a:lnTo>
                    <a:pt x="7822" y="237"/>
                  </a:lnTo>
                  <a:lnTo>
                    <a:pt x="7826" y="220"/>
                  </a:lnTo>
                  <a:lnTo>
                    <a:pt x="7832" y="204"/>
                  </a:lnTo>
                  <a:lnTo>
                    <a:pt x="7838" y="189"/>
                  </a:lnTo>
                  <a:lnTo>
                    <a:pt x="7845" y="176"/>
                  </a:lnTo>
                  <a:lnTo>
                    <a:pt x="7852" y="164"/>
                  </a:lnTo>
                  <a:lnTo>
                    <a:pt x="7861" y="152"/>
                  </a:lnTo>
                  <a:lnTo>
                    <a:pt x="7870" y="142"/>
                  </a:lnTo>
                  <a:lnTo>
                    <a:pt x="7878" y="134"/>
                  </a:lnTo>
                  <a:lnTo>
                    <a:pt x="7888" y="125"/>
                  </a:lnTo>
                  <a:lnTo>
                    <a:pt x="7898" y="119"/>
                  </a:lnTo>
                  <a:lnTo>
                    <a:pt x="7910" y="114"/>
                  </a:lnTo>
                  <a:lnTo>
                    <a:pt x="7920" y="109"/>
                  </a:lnTo>
                  <a:lnTo>
                    <a:pt x="7932" y="105"/>
                  </a:lnTo>
                  <a:lnTo>
                    <a:pt x="7942" y="102"/>
                  </a:lnTo>
                  <a:lnTo>
                    <a:pt x="7953" y="101"/>
                  </a:lnTo>
                  <a:lnTo>
                    <a:pt x="7963" y="101"/>
                  </a:lnTo>
                  <a:lnTo>
                    <a:pt x="7973" y="101"/>
                  </a:lnTo>
                  <a:lnTo>
                    <a:pt x="7982" y="102"/>
                  </a:lnTo>
                  <a:lnTo>
                    <a:pt x="7989" y="103"/>
                  </a:lnTo>
                  <a:lnTo>
                    <a:pt x="7996" y="106"/>
                  </a:lnTo>
                  <a:lnTo>
                    <a:pt x="8008" y="112"/>
                  </a:lnTo>
                  <a:lnTo>
                    <a:pt x="8016" y="118"/>
                  </a:lnTo>
                  <a:lnTo>
                    <a:pt x="8024" y="125"/>
                  </a:lnTo>
                  <a:lnTo>
                    <a:pt x="8028" y="132"/>
                  </a:lnTo>
                  <a:lnTo>
                    <a:pt x="8031" y="138"/>
                  </a:lnTo>
                  <a:lnTo>
                    <a:pt x="8032" y="142"/>
                  </a:lnTo>
                  <a:lnTo>
                    <a:pt x="8063" y="0"/>
                  </a:lnTo>
                  <a:close/>
                  <a:moveTo>
                    <a:pt x="8290" y="237"/>
                  </a:moveTo>
                  <a:lnTo>
                    <a:pt x="8284" y="236"/>
                  </a:lnTo>
                  <a:lnTo>
                    <a:pt x="8279" y="236"/>
                  </a:lnTo>
                  <a:lnTo>
                    <a:pt x="8271" y="236"/>
                  </a:lnTo>
                  <a:lnTo>
                    <a:pt x="8264" y="236"/>
                  </a:lnTo>
                  <a:lnTo>
                    <a:pt x="8254" y="236"/>
                  </a:lnTo>
                  <a:lnTo>
                    <a:pt x="8241" y="236"/>
                  </a:lnTo>
                  <a:lnTo>
                    <a:pt x="8227" y="239"/>
                  </a:lnTo>
                  <a:lnTo>
                    <a:pt x="8211" y="242"/>
                  </a:lnTo>
                  <a:lnTo>
                    <a:pt x="8202" y="245"/>
                  </a:lnTo>
                  <a:lnTo>
                    <a:pt x="8195" y="249"/>
                  </a:lnTo>
                  <a:lnTo>
                    <a:pt x="8188" y="252"/>
                  </a:lnTo>
                  <a:lnTo>
                    <a:pt x="8181" y="258"/>
                  </a:lnTo>
                  <a:lnTo>
                    <a:pt x="8175" y="263"/>
                  </a:lnTo>
                  <a:lnTo>
                    <a:pt x="8169" y="271"/>
                  </a:lnTo>
                  <a:lnTo>
                    <a:pt x="8165" y="278"/>
                  </a:lnTo>
                  <a:lnTo>
                    <a:pt x="8163" y="286"/>
                  </a:lnTo>
                  <a:lnTo>
                    <a:pt x="8162" y="294"/>
                  </a:lnTo>
                  <a:lnTo>
                    <a:pt x="8162" y="299"/>
                  </a:lnTo>
                  <a:lnTo>
                    <a:pt x="8163" y="308"/>
                  </a:lnTo>
                  <a:lnTo>
                    <a:pt x="8168" y="314"/>
                  </a:lnTo>
                  <a:lnTo>
                    <a:pt x="8172" y="321"/>
                  </a:lnTo>
                  <a:lnTo>
                    <a:pt x="8181" y="325"/>
                  </a:lnTo>
                  <a:lnTo>
                    <a:pt x="8191" y="328"/>
                  </a:lnTo>
                  <a:lnTo>
                    <a:pt x="8205" y="330"/>
                  </a:lnTo>
                  <a:lnTo>
                    <a:pt x="8214" y="330"/>
                  </a:lnTo>
                  <a:lnTo>
                    <a:pt x="8222" y="328"/>
                  </a:lnTo>
                  <a:lnTo>
                    <a:pt x="8230" y="327"/>
                  </a:lnTo>
                  <a:lnTo>
                    <a:pt x="8238" y="324"/>
                  </a:lnTo>
                  <a:lnTo>
                    <a:pt x="8245" y="320"/>
                  </a:lnTo>
                  <a:lnTo>
                    <a:pt x="8251" y="315"/>
                  </a:lnTo>
                  <a:lnTo>
                    <a:pt x="8258" y="310"/>
                  </a:lnTo>
                  <a:lnTo>
                    <a:pt x="8264" y="304"/>
                  </a:lnTo>
                  <a:lnTo>
                    <a:pt x="8268" y="297"/>
                  </a:lnTo>
                  <a:lnTo>
                    <a:pt x="8273" y="291"/>
                  </a:lnTo>
                  <a:lnTo>
                    <a:pt x="8276" y="285"/>
                  </a:lnTo>
                  <a:lnTo>
                    <a:pt x="8279" y="278"/>
                  </a:lnTo>
                  <a:lnTo>
                    <a:pt x="8281" y="269"/>
                  </a:lnTo>
                  <a:lnTo>
                    <a:pt x="8284" y="261"/>
                  </a:lnTo>
                  <a:lnTo>
                    <a:pt x="8287" y="249"/>
                  </a:lnTo>
                  <a:lnTo>
                    <a:pt x="8290" y="237"/>
                  </a:lnTo>
                  <a:close/>
                  <a:moveTo>
                    <a:pt x="8270" y="359"/>
                  </a:moveTo>
                  <a:lnTo>
                    <a:pt x="8270" y="350"/>
                  </a:lnTo>
                  <a:lnTo>
                    <a:pt x="8270" y="340"/>
                  </a:lnTo>
                  <a:lnTo>
                    <a:pt x="8271" y="331"/>
                  </a:lnTo>
                  <a:lnTo>
                    <a:pt x="8273" y="321"/>
                  </a:lnTo>
                  <a:lnTo>
                    <a:pt x="8261" y="335"/>
                  </a:lnTo>
                  <a:lnTo>
                    <a:pt x="8250" y="346"/>
                  </a:lnTo>
                  <a:lnTo>
                    <a:pt x="8237" y="354"/>
                  </a:lnTo>
                  <a:lnTo>
                    <a:pt x="8225" y="360"/>
                  </a:lnTo>
                  <a:lnTo>
                    <a:pt x="8215" y="363"/>
                  </a:lnTo>
                  <a:lnTo>
                    <a:pt x="8205" y="366"/>
                  </a:lnTo>
                  <a:lnTo>
                    <a:pt x="8195" y="367"/>
                  </a:lnTo>
                  <a:lnTo>
                    <a:pt x="8186" y="367"/>
                  </a:lnTo>
                  <a:lnTo>
                    <a:pt x="8176" y="367"/>
                  </a:lnTo>
                  <a:lnTo>
                    <a:pt x="8166" y="366"/>
                  </a:lnTo>
                  <a:lnTo>
                    <a:pt x="8158" y="364"/>
                  </a:lnTo>
                  <a:lnTo>
                    <a:pt x="8150" y="361"/>
                  </a:lnTo>
                  <a:lnTo>
                    <a:pt x="8143" y="359"/>
                  </a:lnTo>
                  <a:lnTo>
                    <a:pt x="8136" y="354"/>
                  </a:lnTo>
                  <a:lnTo>
                    <a:pt x="8130" y="350"/>
                  </a:lnTo>
                  <a:lnTo>
                    <a:pt x="8126" y="346"/>
                  </a:lnTo>
                  <a:lnTo>
                    <a:pt x="8122" y="340"/>
                  </a:lnTo>
                  <a:lnTo>
                    <a:pt x="8119" y="334"/>
                  </a:lnTo>
                  <a:lnTo>
                    <a:pt x="8116" y="328"/>
                  </a:lnTo>
                  <a:lnTo>
                    <a:pt x="8113" y="322"/>
                  </a:lnTo>
                  <a:lnTo>
                    <a:pt x="8113" y="315"/>
                  </a:lnTo>
                  <a:lnTo>
                    <a:pt x="8112" y="308"/>
                  </a:lnTo>
                  <a:lnTo>
                    <a:pt x="8113" y="301"/>
                  </a:lnTo>
                  <a:lnTo>
                    <a:pt x="8114" y="294"/>
                  </a:lnTo>
                  <a:lnTo>
                    <a:pt x="8116" y="285"/>
                  </a:lnTo>
                  <a:lnTo>
                    <a:pt x="8119" y="276"/>
                  </a:lnTo>
                  <a:lnTo>
                    <a:pt x="8124" y="266"/>
                  </a:lnTo>
                  <a:lnTo>
                    <a:pt x="8130" y="258"/>
                  </a:lnTo>
                  <a:lnTo>
                    <a:pt x="8137" y="248"/>
                  </a:lnTo>
                  <a:lnTo>
                    <a:pt x="8148" y="237"/>
                  </a:lnTo>
                  <a:lnTo>
                    <a:pt x="8159" y="229"/>
                  </a:lnTo>
                  <a:lnTo>
                    <a:pt x="8173" y="220"/>
                  </a:lnTo>
                  <a:lnTo>
                    <a:pt x="8185" y="214"/>
                  </a:lnTo>
                  <a:lnTo>
                    <a:pt x="8196" y="212"/>
                  </a:lnTo>
                  <a:lnTo>
                    <a:pt x="8209" y="209"/>
                  </a:lnTo>
                  <a:lnTo>
                    <a:pt x="8222" y="206"/>
                  </a:lnTo>
                  <a:lnTo>
                    <a:pt x="8234" y="204"/>
                  </a:lnTo>
                  <a:lnTo>
                    <a:pt x="8245" y="204"/>
                  </a:lnTo>
                  <a:lnTo>
                    <a:pt x="8256" y="204"/>
                  </a:lnTo>
                  <a:lnTo>
                    <a:pt x="8263" y="204"/>
                  </a:lnTo>
                  <a:lnTo>
                    <a:pt x="8271" y="204"/>
                  </a:lnTo>
                  <a:lnTo>
                    <a:pt x="8279" y="204"/>
                  </a:lnTo>
                  <a:lnTo>
                    <a:pt x="8287" y="204"/>
                  </a:lnTo>
                  <a:lnTo>
                    <a:pt x="8297" y="206"/>
                  </a:lnTo>
                  <a:lnTo>
                    <a:pt x="8299" y="194"/>
                  </a:lnTo>
                  <a:lnTo>
                    <a:pt x="8302" y="186"/>
                  </a:lnTo>
                  <a:lnTo>
                    <a:pt x="8302" y="177"/>
                  </a:lnTo>
                  <a:lnTo>
                    <a:pt x="8303" y="170"/>
                  </a:lnTo>
                  <a:lnTo>
                    <a:pt x="8303" y="164"/>
                  </a:lnTo>
                  <a:lnTo>
                    <a:pt x="8303" y="158"/>
                  </a:lnTo>
                  <a:lnTo>
                    <a:pt x="8302" y="154"/>
                  </a:lnTo>
                  <a:lnTo>
                    <a:pt x="8300" y="150"/>
                  </a:lnTo>
                  <a:lnTo>
                    <a:pt x="8296" y="145"/>
                  </a:lnTo>
                  <a:lnTo>
                    <a:pt x="8293" y="142"/>
                  </a:lnTo>
                  <a:lnTo>
                    <a:pt x="8287" y="140"/>
                  </a:lnTo>
                  <a:lnTo>
                    <a:pt x="8281" y="137"/>
                  </a:lnTo>
                  <a:lnTo>
                    <a:pt x="8270" y="134"/>
                  </a:lnTo>
                  <a:lnTo>
                    <a:pt x="8260" y="134"/>
                  </a:lnTo>
                  <a:lnTo>
                    <a:pt x="8251" y="134"/>
                  </a:lnTo>
                  <a:lnTo>
                    <a:pt x="8244" y="135"/>
                  </a:lnTo>
                  <a:lnTo>
                    <a:pt x="8237" y="137"/>
                  </a:lnTo>
                  <a:lnTo>
                    <a:pt x="8231" y="138"/>
                  </a:lnTo>
                  <a:lnTo>
                    <a:pt x="8221" y="144"/>
                  </a:lnTo>
                  <a:lnTo>
                    <a:pt x="8214" y="151"/>
                  </a:lnTo>
                  <a:lnTo>
                    <a:pt x="8208" y="158"/>
                  </a:lnTo>
                  <a:lnTo>
                    <a:pt x="8204" y="165"/>
                  </a:lnTo>
                  <a:lnTo>
                    <a:pt x="8202" y="171"/>
                  </a:lnTo>
                  <a:lnTo>
                    <a:pt x="8201" y="176"/>
                  </a:lnTo>
                  <a:lnTo>
                    <a:pt x="8153" y="176"/>
                  </a:lnTo>
                  <a:lnTo>
                    <a:pt x="8158" y="165"/>
                  </a:lnTo>
                  <a:lnTo>
                    <a:pt x="8162" y="154"/>
                  </a:lnTo>
                  <a:lnTo>
                    <a:pt x="8165" y="148"/>
                  </a:lnTo>
                  <a:lnTo>
                    <a:pt x="8169" y="141"/>
                  </a:lnTo>
                  <a:lnTo>
                    <a:pt x="8175" y="135"/>
                  </a:lnTo>
                  <a:lnTo>
                    <a:pt x="8181" y="128"/>
                  </a:lnTo>
                  <a:lnTo>
                    <a:pt x="8191" y="121"/>
                  </a:lnTo>
                  <a:lnTo>
                    <a:pt x="8201" y="115"/>
                  </a:lnTo>
                  <a:lnTo>
                    <a:pt x="8212" y="111"/>
                  </a:lnTo>
                  <a:lnTo>
                    <a:pt x="8224" y="108"/>
                  </a:lnTo>
                  <a:lnTo>
                    <a:pt x="8235" y="105"/>
                  </a:lnTo>
                  <a:lnTo>
                    <a:pt x="8247" y="103"/>
                  </a:lnTo>
                  <a:lnTo>
                    <a:pt x="8257" y="102"/>
                  </a:lnTo>
                  <a:lnTo>
                    <a:pt x="8267" y="102"/>
                  </a:lnTo>
                  <a:lnTo>
                    <a:pt x="8281" y="102"/>
                  </a:lnTo>
                  <a:lnTo>
                    <a:pt x="8294" y="103"/>
                  </a:lnTo>
                  <a:lnTo>
                    <a:pt x="8307" y="106"/>
                  </a:lnTo>
                  <a:lnTo>
                    <a:pt x="8319" y="111"/>
                  </a:lnTo>
                  <a:lnTo>
                    <a:pt x="8329" y="115"/>
                  </a:lnTo>
                  <a:lnTo>
                    <a:pt x="8338" y="122"/>
                  </a:lnTo>
                  <a:lnTo>
                    <a:pt x="8343" y="129"/>
                  </a:lnTo>
                  <a:lnTo>
                    <a:pt x="8348" y="138"/>
                  </a:lnTo>
                  <a:lnTo>
                    <a:pt x="8351" y="150"/>
                  </a:lnTo>
                  <a:lnTo>
                    <a:pt x="8351" y="160"/>
                  </a:lnTo>
                  <a:lnTo>
                    <a:pt x="8351" y="168"/>
                  </a:lnTo>
                  <a:lnTo>
                    <a:pt x="8349" y="177"/>
                  </a:lnTo>
                  <a:lnTo>
                    <a:pt x="8322" y="297"/>
                  </a:lnTo>
                  <a:lnTo>
                    <a:pt x="8320" y="299"/>
                  </a:lnTo>
                  <a:lnTo>
                    <a:pt x="8320" y="304"/>
                  </a:lnTo>
                  <a:lnTo>
                    <a:pt x="8319" y="311"/>
                  </a:lnTo>
                  <a:lnTo>
                    <a:pt x="8317" y="320"/>
                  </a:lnTo>
                  <a:lnTo>
                    <a:pt x="8316" y="328"/>
                  </a:lnTo>
                  <a:lnTo>
                    <a:pt x="8315" y="338"/>
                  </a:lnTo>
                  <a:lnTo>
                    <a:pt x="8313" y="350"/>
                  </a:lnTo>
                  <a:lnTo>
                    <a:pt x="8312" y="359"/>
                  </a:lnTo>
                  <a:lnTo>
                    <a:pt x="8270" y="359"/>
                  </a:lnTo>
                  <a:close/>
                  <a:moveTo>
                    <a:pt x="8437" y="285"/>
                  </a:moveTo>
                  <a:lnTo>
                    <a:pt x="8436" y="292"/>
                  </a:lnTo>
                  <a:lnTo>
                    <a:pt x="8436" y="299"/>
                  </a:lnTo>
                  <a:lnTo>
                    <a:pt x="8437" y="307"/>
                  </a:lnTo>
                  <a:lnTo>
                    <a:pt x="8440" y="314"/>
                  </a:lnTo>
                  <a:lnTo>
                    <a:pt x="8447" y="321"/>
                  </a:lnTo>
                  <a:lnTo>
                    <a:pt x="8454" y="325"/>
                  </a:lnTo>
                  <a:lnTo>
                    <a:pt x="8466" y="328"/>
                  </a:lnTo>
                  <a:lnTo>
                    <a:pt x="8482" y="330"/>
                  </a:lnTo>
                  <a:lnTo>
                    <a:pt x="8495" y="330"/>
                  </a:lnTo>
                  <a:lnTo>
                    <a:pt x="8508" y="327"/>
                  </a:lnTo>
                  <a:lnTo>
                    <a:pt x="8513" y="325"/>
                  </a:lnTo>
                  <a:lnTo>
                    <a:pt x="8519" y="322"/>
                  </a:lnTo>
                  <a:lnTo>
                    <a:pt x="8523" y="318"/>
                  </a:lnTo>
                  <a:lnTo>
                    <a:pt x="8529" y="314"/>
                  </a:lnTo>
                  <a:lnTo>
                    <a:pt x="8533" y="308"/>
                  </a:lnTo>
                  <a:lnTo>
                    <a:pt x="8538" y="302"/>
                  </a:lnTo>
                  <a:lnTo>
                    <a:pt x="8539" y="297"/>
                  </a:lnTo>
                  <a:lnTo>
                    <a:pt x="8542" y="291"/>
                  </a:lnTo>
                  <a:lnTo>
                    <a:pt x="8542" y="282"/>
                  </a:lnTo>
                  <a:lnTo>
                    <a:pt x="8542" y="276"/>
                  </a:lnTo>
                  <a:lnTo>
                    <a:pt x="8539" y="271"/>
                  </a:lnTo>
                  <a:lnTo>
                    <a:pt x="8533" y="266"/>
                  </a:lnTo>
                  <a:lnTo>
                    <a:pt x="8526" y="262"/>
                  </a:lnTo>
                  <a:lnTo>
                    <a:pt x="8518" y="259"/>
                  </a:lnTo>
                  <a:lnTo>
                    <a:pt x="8508" y="256"/>
                  </a:lnTo>
                  <a:lnTo>
                    <a:pt x="8495" y="253"/>
                  </a:lnTo>
                  <a:lnTo>
                    <a:pt x="8477" y="249"/>
                  </a:lnTo>
                  <a:lnTo>
                    <a:pt x="8460" y="243"/>
                  </a:lnTo>
                  <a:lnTo>
                    <a:pt x="8444" y="239"/>
                  </a:lnTo>
                  <a:lnTo>
                    <a:pt x="8433" y="230"/>
                  </a:lnTo>
                  <a:lnTo>
                    <a:pt x="8427" y="227"/>
                  </a:lnTo>
                  <a:lnTo>
                    <a:pt x="8423" y="222"/>
                  </a:lnTo>
                  <a:lnTo>
                    <a:pt x="8418" y="216"/>
                  </a:lnTo>
                  <a:lnTo>
                    <a:pt x="8415" y="210"/>
                  </a:lnTo>
                  <a:lnTo>
                    <a:pt x="8414" y="204"/>
                  </a:lnTo>
                  <a:lnTo>
                    <a:pt x="8412" y="197"/>
                  </a:lnTo>
                  <a:lnTo>
                    <a:pt x="8414" y="189"/>
                  </a:lnTo>
                  <a:lnTo>
                    <a:pt x="8415" y="178"/>
                  </a:lnTo>
                  <a:lnTo>
                    <a:pt x="8417" y="170"/>
                  </a:lnTo>
                  <a:lnTo>
                    <a:pt x="8420" y="163"/>
                  </a:lnTo>
                  <a:lnTo>
                    <a:pt x="8424" y="155"/>
                  </a:lnTo>
                  <a:lnTo>
                    <a:pt x="8428" y="148"/>
                  </a:lnTo>
                  <a:lnTo>
                    <a:pt x="8434" y="141"/>
                  </a:lnTo>
                  <a:lnTo>
                    <a:pt x="8440" y="135"/>
                  </a:lnTo>
                  <a:lnTo>
                    <a:pt x="8447" y="129"/>
                  </a:lnTo>
                  <a:lnTo>
                    <a:pt x="8454" y="124"/>
                  </a:lnTo>
                  <a:lnTo>
                    <a:pt x="8470" y="115"/>
                  </a:lnTo>
                  <a:lnTo>
                    <a:pt x="8487" y="109"/>
                  </a:lnTo>
                  <a:lnTo>
                    <a:pt x="8497" y="106"/>
                  </a:lnTo>
                  <a:lnTo>
                    <a:pt x="8508" y="105"/>
                  </a:lnTo>
                  <a:lnTo>
                    <a:pt x="8518" y="103"/>
                  </a:lnTo>
                  <a:lnTo>
                    <a:pt x="8528" y="103"/>
                  </a:lnTo>
                  <a:lnTo>
                    <a:pt x="8541" y="103"/>
                  </a:lnTo>
                  <a:lnTo>
                    <a:pt x="8554" y="105"/>
                  </a:lnTo>
                  <a:lnTo>
                    <a:pt x="8567" y="108"/>
                  </a:lnTo>
                  <a:lnTo>
                    <a:pt x="8578" y="112"/>
                  </a:lnTo>
                  <a:lnTo>
                    <a:pt x="8588" y="116"/>
                  </a:lnTo>
                  <a:lnTo>
                    <a:pt x="8598" y="124"/>
                  </a:lnTo>
                  <a:lnTo>
                    <a:pt x="8603" y="128"/>
                  </a:lnTo>
                  <a:lnTo>
                    <a:pt x="8605" y="132"/>
                  </a:lnTo>
                  <a:lnTo>
                    <a:pt x="8608" y="137"/>
                  </a:lnTo>
                  <a:lnTo>
                    <a:pt x="8610" y="142"/>
                  </a:lnTo>
                  <a:lnTo>
                    <a:pt x="8611" y="152"/>
                  </a:lnTo>
                  <a:lnTo>
                    <a:pt x="8611" y="161"/>
                  </a:lnTo>
                  <a:lnTo>
                    <a:pt x="8610" y="170"/>
                  </a:lnTo>
                  <a:lnTo>
                    <a:pt x="8608" y="178"/>
                  </a:lnTo>
                  <a:lnTo>
                    <a:pt x="8561" y="178"/>
                  </a:lnTo>
                  <a:lnTo>
                    <a:pt x="8562" y="171"/>
                  </a:lnTo>
                  <a:lnTo>
                    <a:pt x="8562" y="165"/>
                  </a:lnTo>
                  <a:lnTo>
                    <a:pt x="8562" y="161"/>
                  </a:lnTo>
                  <a:lnTo>
                    <a:pt x="8561" y="157"/>
                  </a:lnTo>
                  <a:lnTo>
                    <a:pt x="8556" y="150"/>
                  </a:lnTo>
                  <a:lnTo>
                    <a:pt x="8551" y="144"/>
                  </a:lnTo>
                  <a:lnTo>
                    <a:pt x="8544" y="141"/>
                  </a:lnTo>
                  <a:lnTo>
                    <a:pt x="8536" y="138"/>
                  </a:lnTo>
                  <a:lnTo>
                    <a:pt x="8529" y="138"/>
                  </a:lnTo>
                  <a:lnTo>
                    <a:pt x="8522" y="138"/>
                  </a:lnTo>
                  <a:lnTo>
                    <a:pt x="8518" y="138"/>
                  </a:lnTo>
                  <a:lnTo>
                    <a:pt x="8510" y="138"/>
                  </a:lnTo>
                  <a:lnTo>
                    <a:pt x="8502" y="140"/>
                  </a:lnTo>
                  <a:lnTo>
                    <a:pt x="8493" y="142"/>
                  </a:lnTo>
                  <a:lnTo>
                    <a:pt x="8483" y="147"/>
                  </a:lnTo>
                  <a:lnTo>
                    <a:pt x="8474" y="152"/>
                  </a:lnTo>
                  <a:lnTo>
                    <a:pt x="8470" y="157"/>
                  </a:lnTo>
                  <a:lnTo>
                    <a:pt x="8467" y="161"/>
                  </a:lnTo>
                  <a:lnTo>
                    <a:pt x="8464" y="167"/>
                  </a:lnTo>
                  <a:lnTo>
                    <a:pt x="8463" y="173"/>
                  </a:lnTo>
                  <a:lnTo>
                    <a:pt x="8463" y="181"/>
                  </a:lnTo>
                  <a:lnTo>
                    <a:pt x="8464" y="187"/>
                  </a:lnTo>
                  <a:lnTo>
                    <a:pt x="8467" y="193"/>
                  </a:lnTo>
                  <a:lnTo>
                    <a:pt x="8472" y="197"/>
                  </a:lnTo>
                  <a:lnTo>
                    <a:pt x="8476" y="200"/>
                  </a:lnTo>
                  <a:lnTo>
                    <a:pt x="8482" y="201"/>
                  </a:lnTo>
                  <a:lnTo>
                    <a:pt x="8487" y="203"/>
                  </a:lnTo>
                  <a:lnTo>
                    <a:pt x="8492" y="206"/>
                  </a:lnTo>
                  <a:lnTo>
                    <a:pt x="8515" y="210"/>
                  </a:lnTo>
                  <a:lnTo>
                    <a:pt x="8532" y="216"/>
                  </a:lnTo>
                  <a:lnTo>
                    <a:pt x="8546" y="219"/>
                  </a:lnTo>
                  <a:lnTo>
                    <a:pt x="8558" y="223"/>
                  </a:lnTo>
                  <a:lnTo>
                    <a:pt x="8567" y="227"/>
                  </a:lnTo>
                  <a:lnTo>
                    <a:pt x="8574" y="230"/>
                  </a:lnTo>
                  <a:lnTo>
                    <a:pt x="8578" y="235"/>
                  </a:lnTo>
                  <a:lnTo>
                    <a:pt x="8584" y="239"/>
                  </a:lnTo>
                  <a:lnTo>
                    <a:pt x="8587" y="245"/>
                  </a:lnTo>
                  <a:lnTo>
                    <a:pt x="8590" y="250"/>
                  </a:lnTo>
                  <a:lnTo>
                    <a:pt x="8592" y="256"/>
                  </a:lnTo>
                  <a:lnTo>
                    <a:pt x="8594" y="262"/>
                  </a:lnTo>
                  <a:lnTo>
                    <a:pt x="8594" y="274"/>
                  </a:lnTo>
                  <a:lnTo>
                    <a:pt x="8592" y="285"/>
                  </a:lnTo>
                  <a:lnTo>
                    <a:pt x="8590" y="297"/>
                  </a:lnTo>
                  <a:lnTo>
                    <a:pt x="8585" y="305"/>
                  </a:lnTo>
                  <a:lnTo>
                    <a:pt x="8581" y="315"/>
                  </a:lnTo>
                  <a:lnTo>
                    <a:pt x="8574" y="324"/>
                  </a:lnTo>
                  <a:lnTo>
                    <a:pt x="8568" y="331"/>
                  </a:lnTo>
                  <a:lnTo>
                    <a:pt x="8561" y="338"/>
                  </a:lnTo>
                  <a:lnTo>
                    <a:pt x="8552" y="344"/>
                  </a:lnTo>
                  <a:lnTo>
                    <a:pt x="8545" y="348"/>
                  </a:lnTo>
                  <a:lnTo>
                    <a:pt x="8536" y="354"/>
                  </a:lnTo>
                  <a:lnTo>
                    <a:pt x="8526" y="357"/>
                  </a:lnTo>
                  <a:lnTo>
                    <a:pt x="8516" y="360"/>
                  </a:lnTo>
                  <a:lnTo>
                    <a:pt x="8508" y="363"/>
                  </a:lnTo>
                  <a:lnTo>
                    <a:pt x="8487" y="364"/>
                  </a:lnTo>
                  <a:lnTo>
                    <a:pt x="8467" y="366"/>
                  </a:lnTo>
                  <a:lnTo>
                    <a:pt x="8448" y="364"/>
                  </a:lnTo>
                  <a:lnTo>
                    <a:pt x="8433" y="361"/>
                  </a:lnTo>
                  <a:lnTo>
                    <a:pt x="8424" y="359"/>
                  </a:lnTo>
                  <a:lnTo>
                    <a:pt x="8417" y="356"/>
                  </a:lnTo>
                  <a:lnTo>
                    <a:pt x="8410" y="353"/>
                  </a:lnTo>
                  <a:lnTo>
                    <a:pt x="8404" y="348"/>
                  </a:lnTo>
                  <a:lnTo>
                    <a:pt x="8398" y="343"/>
                  </a:lnTo>
                  <a:lnTo>
                    <a:pt x="8394" y="337"/>
                  </a:lnTo>
                  <a:lnTo>
                    <a:pt x="8389" y="330"/>
                  </a:lnTo>
                  <a:lnTo>
                    <a:pt x="8387" y="322"/>
                  </a:lnTo>
                  <a:lnTo>
                    <a:pt x="8385" y="314"/>
                  </a:lnTo>
                  <a:lnTo>
                    <a:pt x="8385" y="305"/>
                  </a:lnTo>
                  <a:lnTo>
                    <a:pt x="8385" y="295"/>
                  </a:lnTo>
                  <a:lnTo>
                    <a:pt x="8388" y="285"/>
                  </a:lnTo>
                  <a:lnTo>
                    <a:pt x="8437" y="285"/>
                  </a:lnTo>
                  <a:close/>
                  <a:moveTo>
                    <a:pt x="76" y="595"/>
                  </a:moveTo>
                  <a:lnTo>
                    <a:pt x="125" y="595"/>
                  </a:lnTo>
                  <a:lnTo>
                    <a:pt x="50" y="955"/>
                  </a:lnTo>
                  <a:lnTo>
                    <a:pt x="0" y="955"/>
                  </a:lnTo>
                  <a:lnTo>
                    <a:pt x="76" y="595"/>
                  </a:lnTo>
                  <a:close/>
                  <a:moveTo>
                    <a:pt x="186" y="733"/>
                  </a:moveTo>
                  <a:lnTo>
                    <a:pt x="193" y="704"/>
                  </a:lnTo>
                  <a:lnTo>
                    <a:pt x="239" y="704"/>
                  </a:lnTo>
                  <a:lnTo>
                    <a:pt x="230" y="745"/>
                  </a:lnTo>
                  <a:lnTo>
                    <a:pt x="235" y="740"/>
                  </a:lnTo>
                  <a:lnTo>
                    <a:pt x="240" y="733"/>
                  </a:lnTo>
                  <a:lnTo>
                    <a:pt x="248" y="726"/>
                  </a:lnTo>
                  <a:lnTo>
                    <a:pt x="258" y="719"/>
                  </a:lnTo>
                  <a:lnTo>
                    <a:pt x="269" y="712"/>
                  </a:lnTo>
                  <a:lnTo>
                    <a:pt x="284" y="706"/>
                  </a:lnTo>
                  <a:lnTo>
                    <a:pt x="292" y="703"/>
                  </a:lnTo>
                  <a:lnTo>
                    <a:pt x="301" y="701"/>
                  </a:lnTo>
                  <a:lnTo>
                    <a:pt x="311" y="700"/>
                  </a:lnTo>
                  <a:lnTo>
                    <a:pt x="321" y="700"/>
                  </a:lnTo>
                  <a:lnTo>
                    <a:pt x="331" y="700"/>
                  </a:lnTo>
                  <a:lnTo>
                    <a:pt x="344" y="701"/>
                  </a:lnTo>
                  <a:lnTo>
                    <a:pt x="351" y="704"/>
                  </a:lnTo>
                  <a:lnTo>
                    <a:pt x="359" y="706"/>
                  </a:lnTo>
                  <a:lnTo>
                    <a:pt x="364" y="709"/>
                  </a:lnTo>
                  <a:lnTo>
                    <a:pt x="372" y="713"/>
                  </a:lnTo>
                  <a:lnTo>
                    <a:pt x="377" y="719"/>
                  </a:lnTo>
                  <a:lnTo>
                    <a:pt x="383" y="724"/>
                  </a:lnTo>
                  <a:lnTo>
                    <a:pt x="387" y="732"/>
                  </a:lnTo>
                  <a:lnTo>
                    <a:pt x="392" y="739"/>
                  </a:lnTo>
                  <a:lnTo>
                    <a:pt x="395" y="748"/>
                  </a:lnTo>
                  <a:lnTo>
                    <a:pt x="396" y="759"/>
                  </a:lnTo>
                  <a:lnTo>
                    <a:pt x="395" y="771"/>
                  </a:lnTo>
                  <a:lnTo>
                    <a:pt x="393" y="785"/>
                  </a:lnTo>
                  <a:lnTo>
                    <a:pt x="357" y="955"/>
                  </a:lnTo>
                  <a:lnTo>
                    <a:pt x="310" y="955"/>
                  </a:lnTo>
                  <a:lnTo>
                    <a:pt x="343" y="795"/>
                  </a:lnTo>
                  <a:lnTo>
                    <a:pt x="344" y="784"/>
                  </a:lnTo>
                  <a:lnTo>
                    <a:pt x="346" y="772"/>
                  </a:lnTo>
                  <a:lnTo>
                    <a:pt x="344" y="766"/>
                  </a:lnTo>
                  <a:lnTo>
                    <a:pt x="344" y="762"/>
                  </a:lnTo>
                  <a:lnTo>
                    <a:pt x="341" y="758"/>
                  </a:lnTo>
                  <a:lnTo>
                    <a:pt x="338" y="753"/>
                  </a:lnTo>
                  <a:lnTo>
                    <a:pt x="331" y="746"/>
                  </a:lnTo>
                  <a:lnTo>
                    <a:pt x="321" y="740"/>
                  </a:lnTo>
                  <a:lnTo>
                    <a:pt x="310" y="737"/>
                  </a:lnTo>
                  <a:lnTo>
                    <a:pt x="298" y="736"/>
                  </a:lnTo>
                  <a:lnTo>
                    <a:pt x="285" y="737"/>
                  </a:lnTo>
                  <a:lnTo>
                    <a:pt x="272" y="740"/>
                  </a:lnTo>
                  <a:lnTo>
                    <a:pt x="261" y="746"/>
                  </a:lnTo>
                  <a:lnTo>
                    <a:pt x="249" y="755"/>
                  </a:lnTo>
                  <a:lnTo>
                    <a:pt x="239" y="765"/>
                  </a:lnTo>
                  <a:lnTo>
                    <a:pt x="229" y="778"/>
                  </a:lnTo>
                  <a:lnTo>
                    <a:pt x="222" y="792"/>
                  </a:lnTo>
                  <a:lnTo>
                    <a:pt x="217" y="811"/>
                  </a:lnTo>
                  <a:lnTo>
                    <a:pt x="186" y="955"/>
                  </a:lnTo>
                  <a:lnTo>
                    <a:pt x="140" y="955"/>
                  </a:lnTo>
                  <a:lnTo>
                    <a:pt x="186" y="733"/>
                  </a:lnTo>
                  <a:close/>
                  <a:moveTo>
                    <a:pt x="644" y="825"/>
                  </a:moveTo>
                  <a:lnTo>
                    <a:pt x="647" y="812"/>
                  </a:lnTo>
                  <a:lnTo>
                    <a:pt x="648" y="801"/>
                  </a:lnTo>
                  <a:lnTo>
                    <a:pt x="648" y="791"/>
                  </a:lnTo>
                  <a:lnTo>
                    <a:pt x="648" y="782"/>
                  </a:lnTo>
                  <a:lnTo>
                    <a:pt x="645" y="768"/>
                  </a:lnTo>
                  <a:lnTo>
                    <a:pt x="639" y="756"/>
                  </a:lnTo>
                  <a:lnTo>
                    <a:pt x="636" y="752"/>
                  </a:lnTo>
                  <a:lnTo>
                    <a:pt x="632" y="748"/>
                  </a:lnTo>
                  <a:lnTo>
                    <a:pt x="628" y="743"/>
                  </a:lnTo>
                  <a:lnTo>
                    <a:pt x="622" y="739"/>
                  </a:lnTo>
                  <a:lnTo>
                    <a:pt x="616" y="736"/>
                  </a:lnTo>
                  <a:lnTo>
                    <a:pt x="608" y="733"/>
                  </a:lnTo>
                  <a:lnTo>
                    <a:pt x="599" y="732"/>
                  </a:lnTo>
                  <a:lnTo>
                    <a:pt x="590" y="732"/>
                  </a:lnTo>
                  <a:lnTo>
                    <a:pt x="582" y="732"/>
                  </a:lnTo>
                  <a:lnTo>
                    <a:pt x="575" y="733"/>
                  </a:lnTo>
                  <a:lnTo>
                    <a:pt x="566" y="735"/>
                  </a:lnTo>
                  <a:lnTo>
                    <a:pt x="560" y="737"/>
                  </a:lnTo>
                  <a:lnTo>
                    <a:pt x="547" y="745"/>
                  </a:lnTo>
                  <a:lnTo>
                    <a:pt x="537" y="753"/>
                  </a:lnTo>
                  <a:lnTo>
                    <a:pt x="528" y="763"/>
                  </a:lnTo>
                  <a:lnTo>
                    <a:pt x="521" y="775"/>
                  </a:lnTo>
                  <a:lnTo>
                    <a:pt x="516" y="786"/>
                  </a:lnTo>
                  <a:lnTo>
                    <a:pt x="510" y="798"/>
                  </a:lnTo>
                  <a:lnTo>
                    <a:pt x="507" y="808"/>
                  </a:lnTo>
                  <a:lnTo>
                    <a:pt x="504" y="818"/>
                  </a:lnTo>
                  <a:lnTo>
                    <a:pt x="501" y="825"/>
                  </a:lnTo>
                  <a:lnTo>
                    <a:pt x="501" y="831"/>
                  </a:lnTo>
                  <a:lnTo>
                    <a:pt x="498" y="847"/>
                  </a:lnTo>
                  <a:lnTo>
                    <a:pt x="497" y="864"/>
                  </a:lnTo>
                  <a:lnTo>
                    <a:pt x="495" y="873"/>
                  </a:lnTo>
                  <a:lnTo>
                    <a:pt x="497" y="882"/>
                  </a:lnTo>
                  <a:lnTo>
                    <a:pt x="498" y="889"/>
                  </a:lnTo>
                  <a:lnTo>
                    <a:pt x="500" y="896"/>
                  </a:lnTo>
                  <a:lnTo>
                    <a:pt x="503" y="902"/>
                  </a:lnTo>
                  <a:lnTo>
                    <a:pt x="505" y="907"/>
                  </a:lnTo>
                  <a:lnTo>
                    <a:pt x="510" y="913"/>
                  </a:lnTo>
                  <a:lnTo>
                    <a:pt x="516" y="918"/>
                  </a:lnTo>
                  <a:lnTo>
                    <a:pt x="523" y="922"/>
                  </a:lnTo>
                  <a:lnTo>
                    <a:pt x="530" y="925"/>
                  </a:lnTo>
                  <a:lnTo>
                    <a:pt x="539" y="926"/>
                  </a:lnTo>
                  <a:lnTo>
                    <a:pt x="549" y="926"/>
                  </a:lnTo>
                  <a:lnTo>
                    <a:pt x="562" y="926"/>
                  </a:lnTo>
                  <a:lnTo>
                    <a:pt x="575" y="923"/>
                  </a:lnTo>
                  <a:lnTo>
                    <a:pt x="585" y="919"/>
                  </a:lnTo>
                  <a:lnTo>
                    <a:pt x="595" y="913"/>
                  </a:lnTo>
                  <a:lnTo>
                    <a:pt x="602" y="907"/>
                  </a:lnTo>
                  <a:lnTo>
                    <a:pt x="611" y="900"/>
                  </a:lnTo>
                  <a:lnTo>
                    <a:pt x="616" y="892"/>
                  </a:lnTo>
                  <a:lnTo>
                    <a:pt x="622" y="883"/>
                  </a:lnTo>
                  <a:lnTo>
                    <a:pt x="632" y="867"/>
                  </a:lnTo>
                  <a:lnTo>
                    <a:pt x="638" y="850"/>
                  </a:lnTo>
                  <a:lnTo>
                    <a:pt x="642" y="835"/>
                  </a:lnTo>
                  <a:lnTo>
                    <a:pt x="644" y="825"/>
                  </a:lnTo>
                  <a:close/>
                  <a:moveTo>
                    <a:pt x="691" y="596"/>
                  </a:moveTo>
                  <a:lnTo>
                    <a:pt x="737" y="596"/>
                  </a:lnTo>
                  <a:lnTo>
                    <a:pt x="670" y="915"/>
                  </a:lnTo>
                  <a:lnTo>
                    <a:pt x="670" y="918"/>
                  </a:lnTo>
                  <a:lnTo>
                    <a:pt x="670" y="922"/>
                  </a:lnTo>
                  <a:lnTo>
                    <a:pt x="668" y="926"/>
                  </a:lnTo>
                  <a:lnTo>
                    <a:pt x="667" y="932"/>
                  </a:lnTo>
                  <a:lnTo>
                    <a:pt x="667" y="938"/>
                  </a:lnTo>
                  <a:lnTo>
                    <a:pt x="665" y="943"/>
                  </a:lnTo>
                  <a:lnTo>
                    <a:pt x="664" y="949"/>
                  </a:lnTo>
                  <a:lnTo>
                    <a:pt x="664" y="955"/>
                  </a:lnTo>
                  <a:lnTo>
                    <a:pt x="616" y="955"/>
                  </a:lnTo>
                  <a:lnTo>
                    <a:pt x="625" y="915"/>
                  </a:lnTo>
                  <a:lnTo>
                    <a:pt x="619" y="920"/>
                  </a:lnTo>
                  <a:lnTo>
                    <a:pt x="615" y="928"/>
                  </a:lnTo>
                  <a:lnTo>
                    <a:pt x="606" y="933"/>
                  </a:lnTo>
                  <a:lnTo>
                    <a:pt x="596" y="941"/>
                  </a:lnTo>
                  <a:lnTo>
                    <a:pt x="588" y="946"/>
                  </a:lnTo>
                  <a:lnTo>
                    <a:pt x="579" y="949"/>
                  </a:lnTo>
                  <a:lnTo>
                    <a:pt x="570" y="954"/>
                  </a:lnTo>
                  <a:lnTo>
                    <a:pt x="562" y="955"/>
                  </a:lnTo>
                  <a:lnTo>
                    <a:pt x="544" y="958"/>
                  </a:lnTo>
                  <a:lnTo>
                    <a:pt x="531" y="959"/>
                  </a:lnTo>
                  <a:lnTo>
                    <a:pt x="517" y="958"/>
                  </a:lnTo>
                  <a:lnTo>
                    <a:pt x="501" y="955"/>
                  </a:lnTo>
                  <a:lnTo>
                    <a:pt x="492" y="952"/>
                  </a:lnTo>
                  <a:lnTo>
                    <a:pt x="484" y="948"/>
                  </a:lnTo>
                  <a:lnTo>
                    <a:pt x="477" y="943"/>
                  </a:lnTo>
                  <a:lnTo>
                    <a:pt x="469" y="936"/>
                  </a:lnTo>
                  <a:lnTo>
                    <a:pt x="462" y="929"/>
                  </a:lnTo>
                  <a:lnTo>
                    <a:pt x="458" y="920"/>
                  </a:lnTo>
                  <a:lnTo>
                    <a:pt x="452" y="910"/>
                  </a:lnTo>
                  <a:lnTo>
                    <a:pt x="448" y="899"/>
                  </a:lnTo>
                  <a:lnTo>
                    <a:pt x="446" y="886"/>
                  </a:lnTo>
                  <a:lnTo>
                    <a:pt x="445" y="870"/>
                  </a:lnTo>
                  <a:lnTo>
                    <a:pt x="446" y="853"/>
                  </a:lnTo>
                  <a:lnTo>
                    <a:pt x="451" y="833"/>
                  </a:lnTo>
                  <a:lnTo>
                    <a:pt x="455" y="815"/>
                  </a:lnTo>
                  <a:lnTo>
                    <a:pt x="459" y="799"/>
                  </a:lnTo>
                  <a:lnTo>
                    <a:pt x="465" y="785"/>
                  </a:lnTo>
                  <a:lnTo>
                    <a:pt x="472" y="771"/>
                  </a:lnTo>
                  <a:lnTo>
                    <a:pt x="481" y="759"/>
                  </a:lnTo>
                  <a:lnTo>
                    <a:pt x="488" y="748"/>
                  </a:lnTo>
                  <a:lnTo>
                    <a:pt x="498" y="737"/>
                  </a:lnTo>
                  <a:lnTo>
                    <a:pt x="507" y="729"/>
                  </a:lnTo>
                  <a:lnTo>
                    <a:pt x="517" y="722"/>
                  </a:lnTo>
                  <a:lnTo>
                    <a:pt x="527" y="714"/>
                  </a:lnTo>
                  <a:lnTo>
                    <a:pt x="537" y="709"/>
                  </a:lnTo>
                  <a:lnTo>
                    <a:pt x="549" y="704"/>
                  </a:lnTo>
                  <a:lnTo>
                    <a:pt x="559" y="700"/>
                  </a:lnTo>
                  <a:lnTo>
                    <a:pt x="570" y="699"/>
                  </a:lnTo>
                  <a:lnTo>
                    <a:pt x="582" y="697"/>
                  </a:lnTo>
                  <a:lnTo>
                    <a:pt x="592" y="696"/>
                  </a:lnTo>
                  <a:lnTo>
                    <a:pt x="602" y="697"/>
                  </a:lnTo>
                  <a:lnTo>
                    <a:pt x="611" y="697"/>
                  </a:lnTo>
                  <a:lnTo>
                    <a:pt x="618" y="699"/>
                  </a:lnTo>
                  <a:lnTo>
                    <a:pt x="625" y="701"/>
                  </a:lnTo>
                  <a:lnTo>
                    <a:pt x="636" y="707"/>
                  </a:lnTo>
                  <a:lnTo>
                    <a:pt x="645" y="713"/>
                  </a:lnTo>
                  <a:lnTo>
                    <a:pt x="652" y="720"/>
                  </a:lnTo>
                  <a:lnTo>
                    <a:pt x="657" y="727"/>
                  </a:lnTo>
                  <a:lnTo>
                    <a:pt x="660" y="733"/>
                  </a:lnTo>
                  <a:lnTo>
                    <a:pt x="661" y="739"/>
                  </a:lnTo>
                  <a:lnTo>
                    <a:pt x="691" y="596"/>
                  </a:lnTo>
                  <a:close/>
                  <a:moveTo>
                    <a:pt x="995" y="586"/>
                  </a:moveTo>
                  <a:lnTo>
                    <a:pt x="920" y="658"/>
                  </a:lnTo>
                  <a:lnTo>
                    <a:pt x="888" y="658"/>
                  </a:lnTo>
                  <a:lnTo>
                    <a:pt x="943" y="586"/>
                  </a:lnTo>
                  <a:lnTo>
                    <a:pt x="995" y="586"/>
                  </a:lnTo>
                  <a:close/>
                  <a:moveTo>
                    <a:pt x="842" y="704"/>
                  </a:moveTo>
                  <a:lnTo>
                    <a:pt x="808" y="866"/>
                  </a:lnTo>
                  <a:lnTo>
                    <a:pt x="806" y="874"/>
                  </a:lnTo>
                  <a:lnTo>
                    <a:pt x="805" y="884"/>
                  </a:lnTo>
                  <a:lnTo>
                    <a:pt x="805" y="893"/>
                  </a:lnTo>
                  <a:lnTo>
                    <a:pt x="808" y="902"/>
                  </a:lnTo>
                  <a:lnTo>
                    <a:pt x="814" y="909"/>
                  </a:lnTo>
                  <a:lnTo>
                    <a:pt x="822" y="915"/>
                  </a:lnTo>
                  <a:lnTo>
                    <a:pt x="827" y="918"/>
                  </a:lnTo>
                  <a:lnTo>
                    <a:pt x="832" y="919"/>
                  </a:lnTo>
                  <a:lnTo>
                    <a:pt x="841" y="920"/>
                  </a:lnTo>
                  <a:lnTo>
                    <a:pt x="848" y="920"/>
                  </a:lnTo>
                  <a:lnTo>
                    <a:pt x="857" y="920"/>
                  </a:lnTo>
                  <a:lnTo>
                    <a:pt x="865" y="919"/>
                  </a:lnTo>
                  <a:lnTo>
                    <a:pt x="874" y="918"/>
                  </a:lnTo>
                  <a:lnTo>
                    <a:pt x="883" y="915"/>
                  </a:lnTo>
                  <a:lnTo>
                    <a:pt x="891" y="910"/>
                  </a:lnTo>
                  <a:lnTo>
                    <a:pt x="900" y="906"/>
                  </a:lnTo>
                  <a:lnTo>
                    <a:pt x="907" y="900"/>
                  </a:lnTo>
                  <a:lnTo>
                    <a:pt x="913" y="893"/>
                  </a:lnTo>
                  <a:lnTo>
                    <a:pt x="919" y="887"/>
                  </a:lnTo>
                  <a:lnTo>
                    <a:pt x="922" y="882"/>
                  </a:lnTo>
                  <a:lnTo>
                    <a:pt x="926" y="874"/>
                  </a:lnTo>
                  <a:lnTo>
                    <a:pt x="927" y="869"/>
                  </a:lnTo>
                  <a:lnTo>
                    <a:pt x="932" y="856"/>
                  </a:lnTo>
                  <a:lnTo>
                    <a:pt x="933" y="846"/>
                  </a:lnTo>
                  <a:lnTo>
                    <a:pt x="963" y="704"/>
                  </a:lnTo>
                  <a:lnTo>
                    <a:pt x="1012" y="704"/>
                  </a:lnTo>
                  <a:lnTo>
                    <a:pt x="969" y="907"/>
                  </a:lnTo>
                  <a:lnTo>
                    <a:pt x="968" y="910"/>
                  </a:lnTo>
                  <a:lnTo>
                    <a:pt x="968" y="915"/>
                  </a:lnTo>
                  <a:lnTo>
                    <a:pt x="966" y="920"/>
                  </a:lnTo>
                  <a:lnTo>
                    <a:pt x="965" y="928"/>
                  </a:lnTo>
                  <a:lnTo>
                    <a:pt x="965" y="935"/>
                  </a:lnTo>
                  <a:lnTo>
                    <a:pt x="963" y="942"/>
                  </a:lnTo>
                  <a:lnTo>
                    <a:pt x="962" y="949"/>
                  </a:lnTo>
                  <a:lnTo>
                    <a:pt x="960" y="955"/>
                  </a:lnTo>
                  <a:lnTo>
                    <a:pt x="912" y="955"/>
                  </a:lnTo>
                  <a:lnTo>
                    <a:pt x="920" y="912"/>
                  </a:lnTo>
                  <a:lnTo>
                    <a:pt x="914" y="919"/>
                  </a:lnTo>
                  <a:lnTo>
                    <a:pt x="909" y="926"/>
                  </a:lnTo>
                  <a:lnTo>
                    <a:pt x="900" y="933"/>
                  </a:lnTo>
                  <a:lnTo>
                    <a:pt x="891" y="941"/>
                  </a:lnTo>
                  <a:lnTo>
                    <a:pt x="880" y="946"/>
                  </a:lnTo>
                  <a:lnTo>
                    <a:pt x="865" y="952"/>
                  </a:lnTo>
                  <a:lnTo>
                    <a:pt x="850" y="955"/>
                  </a:lnTo>
                  <a:lnTo>
                    <a:pt x="831" y="956"/>
                  </a:lnTo>
                  <a:lnTo>
                    <a:pt x="819" y="956"/>
                  </a:lnTo>
                  <a:lnTo>
                    <a:pt x="809" y="955"/>
                  </a:lnTo>
                  <a:lnTo>
                    <a:pt x="801" y="954"/>
                  </a:lnTo>
                  <a:lnTo>
                    <a:pt x="792" y="951"/>
                  </a:lnTo>
                  <a:lnTo>
                    <a:pt x="785" y="948"/>
                  </a:lnTo>
                  <a:lnTo>
                    <a:pt x="778" y="943"/>
                  </a:lnTo>
                  <a:lnTo>
                    <a:pt x="772" y="939"/>
                  </a:lnTo>
                  <a:lnTo>
                    <a:pt x="768" y="933"/>
                  </a:lnTo>
                  <a:lnTo>
                    <a:pt x="763" y="928"/>
                  </a:lnTo>
                  <a:lnTo>
                    <a:pt x="760" y="920"/>
                  </a:lnTo>
                  <a:lnTo>
                    <a:pt x="757" y="913"/>
                  </a:lnTo>
                  <a:lnTo>
                    <a:pt x="756" y="906"/>
                  </a:lnTo>
                  <a:lnTo>
                    <a:pt x="756" y="899"/>
                  </a:lnTo>
                  <a:lnTo>
                    <a:pt x="756" y="890"/>
                  </a:lnTo>
                  <a:lnTo>
                    <a:pt x="756" y="882"/>
                  </a:lnTo>
                  <a:lnTo>
                    <a:pt x="759" y="873"/>
                  </a:lnTo>
                  <a:lnTo>
                    <a:pt x="793" y="704"/>
                  </a:lnTo>
                  <a:lnTo>
                    <a:pt x="842" y="704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46" name="Freeform 59"/>
            <p:cNvSpPr>
              <a:spLocks noEditPoints="1"/>
            </p:cNvSpPr>
            <p:nvPr/>
          </p:nvSpPr>
          <p:spPr bwMode="auto">
            <a:xfrm>
              <a:off x="550863" y="3319463"/>
              <a:ext cx="2222500" cy="193675"/>
            </a:xfrm>
            <a:custGeom>
              <a:avLst/>
              <a:gdLst>
                <a:gd name="T0" fmla="*/ 148 w 4199"/>
                <a:gd name="T1" fmla="*/ 266 h 367"/>
                <a:gd name="T2" fmla="*/ 61 w 4199"/>
                <a:gd name="T3" fmla="*/ 129 h 367"/>
                <a:gd name="T4" fmla="*/ 177 w 4199"/>
                <a:gd name="T5" fmla="*/ 173 h 367"/>
                <a:gd name="T6" fmla="*/ 87 w 4199"/>
                <a:gd name="T7" fmla="*/ 197 h 367"/>
                <a:gd name="T8" fmla="*/ 182 w 4199"/>
                <a:gd name="T9" fmla="*/ 333 h 367"/>
                <a:gd name="T10" fmla="*/ 2 w 4199"/>
                <a:gd name="T11" fmla="*/ 285 h 367"/>
                <a:gd name="T12" fmla="*/ 364 w 4199"/>
                <a:gd name="T13" fmla="*/ 360 h 367"/>
                <a:gd name="T14" fmla="*/ 523 w 4199"/>
                <a:gd name="T15" fmla="*/ 109 h 367"/>
                <a:gd name="T16" fmla="*/ 557 w 4199"/>
                <a:gd name="T17" fmla="*/ 154 h 367"/>
                <a:gd name="T18" fmla="*/ 926 w 4199"/>
                <a:gd name="T19" fmla="*/ 238 h 367"/>
                <a:gd name="T20" fmla="*/ 828 w 4199"/>
                <a:gd name="T21" fmla="*/ 330 h 367"/>
                <a:gd name="T22" fmla="*/ 897 w 4199"/>
                <a:gd name="T23" fmla="*/ 336 h 367"/>
                <a:gd name="T24" fmla="*/ 750 w 4199"/>
                <a:gd name="T25" fmla="*/ 294 h 367"/>
                <a:gd name="T26" fmla="*/ 939 w 4199"/>
                <a:gd name="T27" fmla="*/ 177 h 367"/>
                <a:gd name="T28" fmla="*/ 794 w 4199"/>
                <a:gd name="T29" fmla="*/ 165 h 367"/>
                <a:gd name="T30" fmla="*/ 988 w 4199"/>
                <a:gd name="T31" fmla="*/ 160 h 367"/>
                <a:gd name="T32" fmla="*/ 1145 w 4199"/>
                <a:gd name="T33" fmla="*/ 327 h 367"/>
                <a:gd name="T34" fmla="*/ 1056 w 4199"/>
                <a:gd name="T35" fmla="*/ 217 h 367"/>
                <a:gd name="T36" fmla="*/ 1214 w 4199"/>
                <a:gd name="T37" fmla="*/ 112 h 367"/>
                <a:gd name="T38" fmla="*/ 1148 w 4199"/>
                <a:gd name="T39" fmla="*/ 138 h 367"/>
                <a:gd name="T40" fmla="*/ 1215 w 4199"/>
                <a:gd name="T41" fmla="*/ 235 h 367"/>
                <a:gd name="T42" fmla="*/ 1069 w 4199"/>
                <a:gd name="T43" fmla="*/ 361 h 367"/>
                <a:gd name="T44" fmla="*/ 1603 w 4199"/>
                <a:gd name="T45" fmla="*/ 148 h 367"/>
                <a:gd name="T46" fmla="*/ 1472 w 4199"/>
                <a:gd name="T47" fmla="*/ 287 h 367"/>
                <a:gd name="T48" fmla="*/ 1666 w 4199"/>
                <a:gd name="T49" fmla="*/ 1 h 367"/>
                <a:gd name="T50" fmla="*/ 1493 w 4199"/>
                <a:gd name="T51" fmla="*/ 363 h 367"/>
                <a:gd name="T52" fmla="*/ 1502 w 4199"/>
                <a:gd name="T53" fmla="*/ 119 h 367"/>
                <a:gd name="T54" fmla="*/ 1779 w 4199"/>
                <a:gd name="T55" fmla="*/ 295 h 367"/>
                <a:gd name="T56" fmla="*/ 1930 w 4199"/>
                <a:gd name="T57" fmla="*/ 232 h 367"/>
                <a:gd name="T58" fmla="*/ 1803 w 4199"/>
                <a:gd name="T59" fmla="*/ 177 h 367"/>
                <a:gd name="T60" fmla="*/ 1901 w 4199"/>
                <a:gd name="T61" fmla="*/ 104 h 367"/>
                <a:gd name="T62" fmla="*/ 1907 w 4199"/>
                <a:gd name="T63" fmla="*/ 344 h 367"/>
                <a:gd name="T64" fmla="*/ 2234 w 4199"/>
                <a:gd name="T65" fmla="*/ 0 h 367"/>
                <a:gd name="T66" fmla="*/ 2581 w 4199"/>
                <a:gd name="T67" fmla="*/ 327 h 367"/>
                <a:gd name="T68" fmla="*/ 2491 w 4199"/>
                <a:gd name="T69" fmla="*/ 217 h 367"/>
                <a:gd name="T70" fmla="*/ 2651 w 4199"/>
                <a:gd name="T71" fmla="*/ 112 h 367"/>
                <a:gd name="T72" fmla="*/ 2583 w 4199"/>
                <a:gd name="T73" fmla="*/ 138 h 367"/>
                <a:gd name="T74" fmla="*/ 2651 w 4199"/>
                <a:gd name="T75" fmla="*/ 235 h 367"/>
                <a:gd name="T76" fmla="*/ 2504 w 4199"/>
                <a:gd name="T77" fmla="*/ 361 h 367"/>
                <a:gd name="T78" fmla="*/ 2781 w 4199"/>
                <a:gd name="T79" fmla="*/ 298 h 367"/>
                <a:gd name="T80" fmla="*/ 2732 w 4199"/>
                <a:gd name="T81" fmla="*/ 340 h 367"/>
                <a:gd name="T82" fmla="*/ 2926 w 4199"/>
                <a:gd name="T83" fmla="*/ 287 h 367"/>
                <a:gd name="T84" fmla="*/ 3050 w 4199"/>
                <a:gd name="T85" fmla="*/ 251 h 367"/>
                <a:gd name="T86" fmla="*/ 2884 w 4199"/>
                <a:gd name="T87" fmla="*/ 341 h 367"/>
                <a:gd name="T88" fmla="*/ 3027 w 4199"/>
                <a:gd name="T89" fmla="*/ 204 h 367"/>
                <a:gd name="T90" fmla="*/ 2985 w 4199"/>
                <a:gd name="T91" fmla="*/ 145 h 367"/>
                <a:gd name="T92" fmla="*/ 3070 w 4199"/>
                <a:gd name="T93" fmla="*/ 108 h 367"/>
                <a:gd name="T94" fmla="*/ 3364 w 4199"/>
                <a:gd name="T95" fmla="*/ 196 h 367"/>
                <a:gd name="T96" fmla="*/ 3219 w 4199"/>
                <a:gd name="T97" fmla="*/ 223 h 367"/>
                <a:gd name="T98" fmla="*/ 3332 w 4199"/>
                <a:gd name="T99" fmla="*/ 297 h 367"/>
                <a:gd name="T100" fmla="*/ 3303 w 4199"/>
                <a:gd name="T101" fmla="*/ 351 h 367"/>
                <a:gd name="T102" fmla="*/ 3188 w 4199"/>
                <a:gd name="T103" fmla="*/ 176 h 367"/>
                <a:gd name="T104" fmla="*/ 3407 w 4199"/>
                <a:gd name="T105" fmla="*/ 1 h 367"/>
                <a:gd name="T106" fmla="*/ 3640 w 4199"/>
                <a:gd name="T107" fmla="*/ 297 h 367"/>
                <a:gd name="T108" fmla="*/ 3584 w 4199"/>
                <a:gd name="T109" fmla="*/ 144 h 367"/>
                <a:gd name="T110" fmla="*/ 3547 w 4199"/>
                <a:gd name="T111" fmla="*/ 122 h 367"/>
                <a:gd name="T112" fmla="*/ 3699 w 4199"/>
                <a:gd name="T113" fmla="*/ 285 h 367"/>
                <a:gd name="T114" fmla="*/ 3468 w 4199"/>
                <a:gd name="T115" fmla="*/ 301 h 367"/>
                <a:gd name="T116" fmla="*/ 4028 w 4199"/>
                <a:gd name="T117" fmla="*/ 140 h 367"/>
                <a:gd name="T118" fmla="*/ 3992 w 4199"/>
                <a:gd name="T119" fmla="*/ 330 h 367"/>
                <a:gd name="T120" fmla="*/ 4127 w 4199"/>
                <a:gd name="T121" fmla="*/ 348 h 367"/>
                <a:gd name="T122" fmla="*/ 3914 w 4199"/>
                <a:gd name="T123" fmla="*/ 315 h 367"/>
                <a:gd name="T124" fmla="*/ 4071 w 4199"/>
                <a:gd name="T125" fmla="*/ 102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99" h="367">
                  <a:moveTo>
                    <a:pt x="52" y="285"/>
                  </a:moveTo>
                  <a:lnTo>
                    <a:pt x="51" y="292"/>
                  </a:lnTo>
                  <a:lnTo>
                    <a:pt x="51" y="299"/>
                  </a:lnTo>
                  <a:lnTo>
                    <a:pt x="52" y="308"/>
                  </a:lnTo>
                  <a:lnTo>
                    <a:pt x="55" y="315"/>
                  </a:lnTo>
                  <a:lnTo>
                    <a:pt x="61" y="321"/>
                  </a:lnTo>
                  <a:lnTo>
                    <a:pt x="69" y="325"/>
                  </a:lnTo>
                  <a:lnTo>
                    <a:pt x="81" y="330"/>
                  </a:lnTo>
                  <a:lnTo>
                    <a:pt x="97" y="331"/>
                  </a:lnTo>
                  <a:lnTo>
                    <a:pt x="110" y="330"/>
                  </a:lnTo>
                  <a:lnTo>
                    <a:pt x="123" y="327"/>
                  </a:lnTo>
                  <a:lnTo>
                    <a:pt x="128" y="325"/>
                  </a:lnTo>
                  <a:lnTo>
                    <a:pt x="133" y="323"/>
                  </a:lnTo>
                  <a:lnTo>
                    <a:pt x="138" y="318"/>
                  </a:lnTo>
                  <a:lnTo>
                    <a:pt x="143" y="314"/>
                  </a:lnTo>
                  <a:lnTo>
                    <a:pt x="148" y="310"/>
                  </a:lnTo>
                  <a:lnTo>
                    <a:pt x="151" y="304"/>
                  </a:lnTo>
                  <a:lnTo>
                    <a:pt x="154" y="298"/>
                  </a:lnTo>
                  <a:lnTo>
                    <a:pt x="156" y="291"/>
                  </a:lnTo>
                  <a:lnTo>
                    <a:pt x="157" y="284"/>
                  </a:lnTo>
                  <a:lnTo>
                    <a:pt x="156" y="276"/>
                  </a:lnTo>
                  <a:lnTo>
                    <a:pt x="153" y="271"/>
                  </a:lnTo>
                  <a:lnTo>
                    <a:pt x="148" y="266"/>
                  </a:lnTo>
                  <a:lnTo>
                    <a:pt x="141" y="263"/>
                  </a:lnTo>
                  <a:lnTo>
                    <a:pt x="133" y="259"/>
                  </a:lnTo>
                  <a:lnTo>
                    <a:pt x="123" y="256"/>
                  </a:lnTo>
                  <a:lnTo>
                    <a:pt x="110" y="253"/>
                  </a:lnTo>
                  <a:lnTo>
                    <a:pt x="91" y="249"/>
                  </a:lnTo>
                  <a:lnTo>
                    <a:pt x="75" y="245"/>
                  </a:lnTo>
                  <a:lnTo>
                    <a:pt x="59" y="239"/>
                  </a:lnTo>
                  <a:lnTo>
                    <a:pt x="46" y="232"/>
                  </a:lnTo>
                  <a:lnTo>
                    <a:pt x="42" y="227"/>
                  </a:lnTo>
                  <a:lnTo>
                    <a:pt x="38" y="222"/>
                  </a:lnTo>
                  <a:lnTo>
                    <a:pt x="33" y="217"/>
                  </a:lnTo>
                  <a:lnTo>
                    <a:pt x="30" y="212"/>
                  </a:lnTo>
                  <a:lnTo>
                    <a:pt x="29" y="204"/>
                  </a:lnTo>
                  <a:lnTo>
                    <a:pt x="27" y="197"/>
                  </a:lnTo>
                  <a:lnTo>
                    <a:pt x="27" y="189"/>
                  </a:lnTo>
                  <a:lnTo>
                    <a:pt x="29" y="180"/>
                  </a:lnTo>
                  <a:lnTo>
                    <a:pt x="32" y="171"/>
                  </a:lnTo>
                  <a:lnTo>
                    <a:pt x="35" y="163"/>
                  </a:lnTo>
                  <a:lnTo>
                    <a:pt x="39" y="155"/>
                  </a:lnTo>
                  <a:lnTo>
                    <a:pt x="43" y="148"/>
                  </a:lnTo>
                  <a:lnTo>
                    <a:pt x="49" y="141"/>
                  </a:lnTo>
                  <a:lnTo>
                    <a:pt x="55" y="135"/>
                  </a:lnTo>
                  <a:lnTo>
                    <a:pt x="61" y="129"/>
                  </a:lnTo>
                  <a:lnTo>
                    <a:pt x="68" y="124"/>
                  </a:lnTo>
                  <a:lnTo>
                    <a:pt x="84" y="115"/>
                  </a:lnTo>
                  <a:lnTo>
                    <a:pt x="102" y="109"/>
                  </a:lnTo>
                  <a:lnTo>
                    <a:pt x="111" y="106"/>
                  </a:lnTo>
                  <a:lnTo>
                    <a:pt x="121" y="105"/>
                  </a:lnTo>
                  <a:lnTo>
                    <a:pt x="133" y="104"/>
                  </a:lnTo>
                  <a:lnTo>
                    <a:pt x="143" y="104"/>
                  </a:lnTo>
                  <a:lnTo>
                    <a:pt x="156" y="104"/>
                  </a:lnTo>
                  <a:lnTo>
                    <a:pt x="167" y="105"/>
                  </a:lnTo>
                  <a:lnTo>
                    <a:pt x="180" y="108"/>
                  </a:lnTo>
                  <a:lnTo>
                    <a:pt x="193" y="112"/>
                  </a:lnTo>
                  <a:lnTo>
                    <a:pt x="203" y="118"/>
                  </a:lnTo>
                  <a:lnTo>
                    <a:pt x="213" y="124"/>
                  </a:lnTo>
                  <a:lnTo>
                    <a:pt x="216" y="128"/>
                  </a:lnTo>
                  <a:lnTo>
                    <a:pt x="220" y="132"/>
                  </a:lnTo>
                  <a:lnTo>
                    <a:pt x="223" y="137"/>
                  </a:lnTo>
                  <a:lnTo>
                    <a:pt x="225" y="142"/>
                  </a:lnTo>
                  <a:lnTo>
                    <a:pt x="226" y="153"/>
                  </a:lnTo>
                  <a:lnTo>
                    <a:pt x="226" y="161"/>
                  </a:lnTo>
                  <a:lnTo>
                    <a:pt x="225" y="170"/>
                  </a:lnTo>
                  <a:lnTo>
                    <a:pt x="223" y="178"/>
                  </a:lnTo>
                  <a:lnTo>
                    <a:pt x="176" y="178"/>
                  </a:lnTo>
                  <a:lnTo>
                    <a:pt x="177" y="173"/>
                  </a:lnTo>
                  <a:lnTo>
                    <a:pt x="177" y="167"/>
                  </a:lnTo>
                  <a:lnTo>
                    <a:pt x="177" y="161"/>
                  </a:lnTo>
                  <a:lnTo>
                    <a:pt x="176" y="157"/>
                  </a:lnTo>
                  <a:lnTo>
                    <a:pt x="171" y="150"/>
                  </a:lnTo>
                  <a:lnTo>
                    <a:pt x="166" y="144"/>
                  </a:lnTo>
                  <a:lnTo>
                    <a:pt x="159" y="141"/>
                  </a:lnTo>
                  <a:lnTo>
                    <a:pt x="151" y="140"/>
                  </a:lnTo>
                  <a:lnTo>
                    <a:pt x="143" y="138"/>
                  </a:lnTo>
                  <a:lnTo>
                    <a:pt x="137" y="138"/>
                  </a:lnTo>
                  <a:lnTo>
                    <a:pt x="133" y="138"/>
                  </a:lnTo>
                  <a:lnTo>
                    <a:pt x="125" y="138"/>
                  </a:lnTo>
                  <a:lnTo>
                    <a:pt x="117" y="140"/>
                  </a:lnTo>
                  <a:lnTo>
                    <a:pt x="107" y="142"/>
                  </a:lnTo>
                  <a:lnTo>
                    <a:pt x="98" y="147"/>
                  </a:lnTo>
                  <a:lnTo>
                    <a:pt x="89" y="153"/>
                  </a:lnTo>
                  <a:lnTo>
                    <a:pt x="85" y="157"/>
                  </a:lnTo>
                  <a:lnTo>
                    <a:pt x="82" y="161"/>
                  </a:lnTo>
                  <a:lnTo>
                    <a:pt x="79" y="167"/>
                  </a:lnTo>
                  <a:lnTo>
                    <a:pt x="78" y="174"/>
                  </a:lnTo>
                  <a:lnTo>
                    <a:pt x="76" y="181"/>
                  </a:lnTo>
                  <a:lnTo>
                    <a:pt x="79" y="189"/>
                  </a:lnTo>
                  <a:lnTo>
                    <a:pt x="82" y="193"/>
                  </a:lnTo>
                  <a:lnTo>
                    <a:pt x="87" y="197"/>
                  </a:lnTo>
                  <a:lnTo>
                    <a:pt x="91" y="200"/>
                  </a:lnTo>
                  <a:lnTo>
                    <a:pt x="97" y="203"/>
                  </a:lnTo>
                  <a:lnTo>
                    <a:pt x="101" y="204"/>
                  </a:lnTo>
                  <a:lnTo>
                    <a:pt x="107" y="206"/>
                  </a:lnTo>
                  <a:lnTo>
                    <a:pt x="128" y="212"/>
                  </a:lnTo>
                  <a:lnTo>
                    <a:pt x="147" y="216"/>
                  </a:lnTo>
                  <a:lnTo>
                    <a:pt x="161" y="220"/>
                  </a:lnTo>
                  <a:lnTo>
                    <a:pt x="173" y="223"/>
                  </a:lnTo>
                  <a:lnTo>
                    <a:pt x="182" y="227"/>
                  </a:lnTo>
                  <a:lnTo>
                    <a:pt x="187" y="232"/>
                  </a:lnTo>
                  <a:lnTo>
                    <a:pt x="193" y="235"/>
                  </a:lnTo>
                  <a:lnTo>
                    <a:pt x="197" y="240"/>
                  </a:lnTo>
                  <a:lnTo>
                    <a:pt x="202" y="245"/>
                  </a:lnTo>
                  <a:lnTo>
                    <a:pt x="205" y="251"/>
                  </a:lnTo>
                  <a:lnTo>
                    <a:pt x="206" y="256"/>
                  </a:lnTo>
                  <a:lnTo>
                    <a:pt x="207" y="262"/>
                  </a:lnTo>
                  <a:lnTo>
                    <a:pt x="209" y="274"/>
                  </a:lnTo>
                  <a:lnTo>
                    <a:pt x="207" y="287"/>
                  </a:lnTo>
                  <a:lnTo>
                    <a:pt x="205" y="297"/>
                  </a:lnTo>
                  <a:lnTo>
                    <a:pt x="200" y="307"/>
                  </a:lnTo>
                  <a:lnTo>
                    <a:pt x="195" y="315"/>
                  </a:lnTo>
                  <a:lnTo>
                    <a:pt x="189" y="324"/>
                  </a:lnTo>
                  <a:lnTo>
                    <a:pt x="182" y="333"/>
                  </a:lnTo>
                  <a:lnTo>
                    <a:pt x="174" y="338"/>
                  </a:lnTo>
                  <a:lnTo>
                    <a:pt x="167" y="344"/>
                  </a:lnTo>
                  <a:lnTo>
                    <a:pt x="160" y="350"/>
                  </a:lnTo>
                  <a:lnTo>
                    <a:pt x="150" y="354"/>
                  </a:lnTo>
                  <a:lnTo>
                    <a:pt x="141" y="357"/>
                  </a:lnTo>
                  <a:lnTo>
                    <a:pt x="131" y="360"/>
                  </a:lnTo>
                  <a:lnTo>
                    <a:pt x="121" y="363"/>
                  </a:lnTo>
                  <a:lnTo>
                    <a:pt x="101" y="366"/>
                  </a:lnTo>
                  <a:lnTo>
                    <a:pt x="82" y="366"/>
                  </a:lnTo>
                  <a:lnTo>
                    <a:pt x="63" y="366"/>
                  </a:lnTo>
                  <a:lnTo>
                    <a:pt x="46" y="361"/>
                  </a:lnTo>
                  <a:lnTo>
                    <a:pt x="39" y="360"/>
                  </a:lnTo>
                  <a:lnTo>
                    <a:pt x="32" y="357"/>
                  </a:lnTo>
                  <a:lnTo>
                    <a:pt x="25" y="353"/>
                  </a:lnTo>
                  <a:lnTo>
                    <a:pt x="19" y="348"/>
                  </a:lnTo>
                  <a:lnTo>
                    <a:pt x="13" y="343"/>
                  </a:lnTo>
                  <a:lnTo>
                    <a:pt x="9" y="337"/>
                  </a:lnTo>
                  <a:lnTo>
                    <a:pt x="4" y="331"/>
                  </a:lnTo>
                  <a:lnTo>
                    <a:pt x="2" y="323"/>
                  </a:lnTo>
                  <a:lnTo>
                    <a:pt x="0" y="315"/>
                  </a:lnTo>
                  <a:lnTo>
                    <a:pt x="0" y="305"/>
                  </a:lnTo>
                  <a:lnTo>
                    <a:pt x="0" y="297"/>
                  </a:lnTo>
                  <a:lnTo>
                    <a:pt x="2" y="285"/>
                  </a:lnTo>
                  <a:lnTo>
                    <a:pt x="52" y="285"/>
                  </a:lnTo>
                  <a:close/>
                  <a:moveTo>
                    <a:pt x="272" y="109"/>
                  </a:moveTo>
                  <a:lnTo>
                    <a:pt x="317" y="109"/>
                  </a:lnTo>
                  <a:lnTo>
                    <a:pt x="327" y="56"/>
                  </a:lnTo>
                  <a:lnTo>
                    <a:pt x="377" y="42"/>
                  </a:lnTo>
                  <a:lnTo>
                    <a:pt x="363" y="109"/>
                  </a:lnTo>
                  <a:lnTo>
                    <a:pt x="418" y="109"/>
                  </a:lnTo>
                  <a:lnTo>
                    <a:pt x="411" y="142"/>
                  </a:lnTo>
                  <a:lnTo>
                    <a:pt x="354" y="142"/>
                  </a:lnTo>
                  <a:lnTo>
                    <a:pt x="323" y="292"/>
                  </a:lnTo>
                  <a:lnTo>
                    <a:pt x="323" y="298"/>
                  </a:lnTo>
                  <a:lnTo>
                    <a:pt x="321" y="304"/>
                  </a:lnTo>
                  <a:lnTo>
                    <a:pt x="321" y="308"/>
                  </a:lnTo>
                  <a:lnTo>
                    <a:pt x="323" y="314"/>
                  </a:lnTo>
                  <a:lnTo>
                    <a:pt x="326" y="318"/>
                  </a:lnTo>
                  <a:lnTo>
                    <a:pt x="331" y="323"/>
                  </a:lnTo>
                  <a:lnTo>
                    <a:pt x="339" y="325"/>
                  </a:lnTo>
                  <a:lnTo>
                    <a:pt x="350" y="325"/>
                  </a:lnTo>
                  <a:lnTo>
                    <a:pt x="356" y="325"/>
                  </a:lnTo>
                  <a:lnTo>
                    <a:pt x="363" y="325"/>
                  </a:lnTo>
                  <a:lnTo>
                    <a:pt x="369" y="324"/>
                  </a:lnTo>
                  <a:lnTo>
                    <a:pt x="373" y="324"/>
                  </a:lnTo>
                  <a:lnTo>
                    <a:pt x="364" y="360"/>
                  </a:lnTo>
                  <a:lnTo>
                    <a:pt x="357" y="361"/>
                  </a:lnTo>
                  <a:lnTo>
                    <a:pt x="349" y="361"/>
                  </a:lnTo>
                  <a:lnTo>
                    <a:pt x="339" y="363"/>
                  </a:lnTo>
                  <a:lnTo>
                    <a:pt x="326" y="363"/>
                  </a:lnTo>
                  <a:lnTo>
                    <a:pt x="311" y="361"/>
                  </a:lnTo>
                  <a:lnTo>
                    <a:pt x="298" y="360"/>
                  </a:lnTo>
                  <a:lnTo>
                    <a:pt x="288" y="357"/>
                  </a:lnTo>
                  <a:lnTo>
                    <a:pt x="279" y="351"/>
                  </a:lnTo>
                  <a:lnTo>
                    <a:pt x="277" y="348"/>
                  </a:lnTo>
                  <a:lnTo>
                    <a:pt x="275" y="344"/>
                  </a:lnTo>
                  <a:lnTo>
                    <a:pt x="274" y="340"/>
                  </a:lnTo>
                  <a:lnTo>
                    <a:pt x="272" y="336"/>
                  </a:lnTo>
                  <a:lnTo>
                    <a:pt x="271" y="324"/>
                  </a:lnTo>
                  <a:lnTo>
                    <a:pt x="274" y="310"/>
                  </a:lnTo>
                  <a:lnTo>
                    <a:pt x="308" y="142"/>
                  </a:lnTo>
                  <a:lnTo>
                    <a:pt x="265" y="142"/>
                  </a:lnTo>
                  <a:lnTo>
                    <a:pt x="272" y="109"/>
                  </a:lnTo>
                  <a:close/>
                  <a:moveTo>
                    <a:pt x="467" y="160"/>
                  </a:moveTo>
                  <a:lnTo>
                    <a:pt x="470" y="147"/>
                  </a:lnTo>
                  <a:lnTo>
                    <a:pt x="472" y="135"/>
                  </a:lnTo>
                  <a:lnTo>
                    <a:pt x="474" y="122"/>
                  </a:lnTo>
                  <a:lnTo>
                    <a:pt x="475" y="109"/>
                  </a:lnTo>
                  <a:lnTo>
                    <a:pt x="523" y="109"/>
                  </a:lnTo>
                  <a:lnTo>
                    <a:pt x="514" y="158"/>
                  </a:lnTo>
                  <a:lnTo>
                    <a:pt x="520" y="145"/>
                  </a:lnTo>
                  <a:lnTo>
                    <a:pt x="529" y="137"/>
                  </a:lnTo>
                  <a:lnTo>
                    <a:pt x="537" y="128"/>
                  </a:lnTo>
                  <a:lnTo>
                    <a:pt x="547" y="121"/>
                  </a:lnTo>
                  <a:lnTo>
                    <a:pt x="556" y="117"/>
                  </a:lnTo>
                  <a:lnTo>
                    <a:pt x="566" y="112"/>
                  </a:lnTo>
                  <a:lnTo>
                    <a:pt x="575" y="111"/>
                  </a:lnTo>
                  <a:lnTo>
                    <a:pt x="583" y="109"/>
                  </a:lnTo>
                  <a:lnTo>
                    <a:pt x="593" y="108"/>
                  </a:lnTo>
                  <a:lnTo>
                    <a:pt x="602" y="106"/>
                  </a:lnTo>
                  <a:lnTo>
                    <a:pt x="611" y="108"/>
                  </a:lnTo>
                  <a:lnTo>
                    <a:pt x="616" y="108"/>
                  </a:lnTo>
                  <a:lnTo>
                    <a:pt x="606" y="154"/>
                  </a:lnTo>
                  <a:lnTo>
                    <a:pt x="603" y="153"/>
                  </a:lnTo>
                  <a:lnTo>
                    <a:pt x="598" y="151"/>
                  </a:lnTo>
                  <a:lnTo>
                    <a:pt x="595" y="151"/>
                  </a:lnTo>
                  <a:lnTo>
                    <a:pt x="592" y="151"/>
                  </a:lnTo>
                  <a:lnTo>
                    <a:pt x="589" y="151"/>
                  </a:lnTo>
                  <a:lnTo>
                    <a:pt x="585" y="151"/>
                  </a:lnTo>
                  <a:lnTo>
                    <a:pt x="575" y="151"/>
                  </a:lnTo>
                  <a:lnTo>
                    <a:pt x="566" y="153"/>
                  </a:lnTo>
                  <a:lnTo>
                    <a:pt x="557" y="154"/>
                  </a:lnTo>
                  <a:lnTo>
                    <a:pt x="549" y="157"/>
                  </a:lnTo>
                  <a:lnTo>
                    <a:pt x="543" y="160"/>
                  </a:lnTo>
                  <a:lnTo>
                    <a:pt x="536" y="164"/>
                  </a:lnTo>
                  <a:lnTo>
                    <a:pt x="530" y="168"/>
                  </a:lnTo>
                  <a:lnTo>
                    <a:pt x="526" y="173"/>
                  </a:lnTo>
                  <a:lnTo>
                    <a:pt x="517" y="184"/>
                  </a:lnTo>
                  <a:lnTo>
                    <a:pt x="510" y="197"/>
                  </a:lnTo>
                  <a:lnTo>
                    <a:pt x="504" y="212"/>
                  </a:lnTo>
                  <a:lnTo>
                    <a:pt x="501" y="226"/>
                  </a:lnTo>
                  <a:lnTo>
                    <a:pt x="472" y="360"/>
                  </a:lnTo>
                  <a:lnTo>
                    <a:pt x="425" y="360"/>
                  </a:lnTo>
                  <a:lnTo>
                    <a:pt x="467" y="160"/>
                  </a:lnTo>
                  <a:close/>
                  <a:moveTo>
                    <a:pt x="670" y="109"/>
                  </a:moveTo>
                  <a:lnTo>
                    <a:pt x="716" y="109"/>
                  </a:lnTo>
                  <a:lnTo>
                    <a:pt x="663" y="360"/>
                  </a:lnTo>
                  <a:lnTo>
                    <a:pt x="616" y="360"/>
                  </a:lnTo>
                  <a:lnTo>
                    <a:pt x="670" y="109"/>
                  </a:lnTo>
                  <a:close/>
                  <a:moveTo>
                    <a:pt x="687" y="1"/>
                  </a:moveTo>
                  <a:lnTo>
                    <a:pt x="743" y="1"/>
                  </a:lnTo>
                  <a:lnTo>
                    <a:pt x="733" y="52"/>
                  </a:lnTo>
                  <a:lnTo>
                    <a:pt x="677" y="52"/>
                  </a:lnTo>
                  <a:lnTo>
                    <a:pt x="687" y="1"/>
                  </a:lnTo>
                  <a:close/>
                  <a:moveTo>
                    <a:pt x="926" y="238"/>
                  </a:moveTo>
                  <a:lnTo>
                    <a:pt x="920" y="238"/>
                  </a:lnTo>
                  <a:lnTo>
                    <a:pt x="915" y="236"/>
                  </a:lnTo>
                  <a:lnTo>
                    <a:pt x="909" y="236"/>
                  </a:lnTo>
                  <a:lnTo>
                    <a:pt x="900" y="236"/>
                  </a:lnTo>
                  <a:lnTo>
                    <a:pt x="891" y="236"/>
                  </a:lnTo>
                  <a:lnTo>
                    <a:pt x="879" y="238"/>
                  </a:lnTo>
                  <a:lnTo>
                    <a:pt x="863" y="239"/>
                  </a:lnTo>
                  <a:lnTo>
                    <a:pt x="847" y="243"/>
                  </a:lnTo>
                  <a:lnTo>
                    <a:pt x="840" y="245"/>
                  </a:lnTo>
                  <a:lnTo>
                    <a:pt x="831" y="249"/>
                  </a:lnTo>
                  <a:lnTo>
                    <a:pt x="824" y="253"/>
                  </a:lnTo>
                  <a:lnTo>
                    <a:pt x="817" y="258"/>
                  </a:lnTo>
                  <a:lnTo>
                    <a:pt x="811" y="263"/>
                  </a:lnTo>
                  <a:lnTo>
                    <a:pt x="807" y="271"/>
                  </a:lnTo>
                  <a:lnTo>
                    <a:pt x="802" y="278"/>
                  </a:lnTo>
                  <a:lnTo>
                    <a:pt x="799" y="287"/>
                  </a:lnTo>
                  <a:lnTo>
                    <a:pt x="798" y="294"/>
                  </a:lnTo>
                  <a:lnTo>
                    <a:pt x="799" y="301"/>
                  </a:lnTo>
                  <a:lnTo>
                    <a:pt x="801" y="308"/>
                  </a:lnTo>
                  <a:lnTo>
                    <a:pt x="804" y="315"/>
                  </a:lnTo>
                  <a:lnTo>
                    <a:pt x="809" y="321"/>
                  </a:lnTo>
                  <a:lnTo>
                    <a:pt x="817" y="325"/>
                  </a:lnTo>
                  <a:lnTo>
                    <a:pt x="828" y="330"/>
                  </a:lnTo>
                  <a:lnTo>
                    <a:pt x="841" y="331"/>
                  </a:lnTo>
                  <a:lnTo>
                    <a:pt x="851" y="330"/>
                  </a:lnTo>
                  <a:lnTo>
                    <a:pt x="858" y="328"/>
                  </a:lnTo>
                  <a:lnTo>
                    <a:pt x="867" y="327"/>
                  </a:lnTo>
                  <a:lnTo>
                    <a:pt x="874" y="324"/>
                  </a:lnTo>
                  <a:lnTo>
                    <a:pt x="881" y="320"/>
                  </a:lnTo>
                  <a:lnTo>
                    <a:pt x="889" y="315"/>
                  </a:lnTo>
                  <a:lnTo>
                    <a:pt x="894" y="310"/>
                  </a:lnTo>
                  <a:lnTo>
                    <a:pt x="902" y="304"/>
                  </a:lnTo>
                  <a:lnTo>
                    <a:pt x="906" y="297"/>
                  </a:lnTo>
                  <a:lnTo>
                    <a:pt x="910" y="291"/>
                  </a:lnTo>
                  <a:lnTo>
                    <a:pt x="913" y="285"/>
                  </a:lnTo>
                  <a:lnTo>
                    <a:pt x="916" y="278"/>
                  </a:lnTo>
                  <a:lnTo>
                    <a:pt x="919" y="269"/>
                  </a:lnTo>
                  <a:lnTo>
                    <a:pt x="920" y="261"/>
                  </a:lnTo>
                  <a:lnTo>
                    <a:pt x="923" y="251"/>
                  </a:lnTo>
                  <a:lnTo>
                    <a:pt x="926" y="238"/>
                  </a:lnTo>
                  <a:close/>
                  <a:moveTo>
                    <a:pt x="906" y="360"/>
                  </a:moveTo>
                  <a:lnTo>
                    <a:pt x="906" y="350"/>
                  </a:lnTo>
                  <a:lnTo>
                    <a:pt x="907" y="341"/>
                  </a:lnTo>
                  <a:lnTo>
                    <a:pt x="909" y="331"/>
                  </a:lnTo>
                  <a:lnTo>
                    <a:pt x="910" y="323"/>
                  </a:lnTo>
                  <a:lnTo>
                    <a:pt x="897" y="336"/>
                  </a:lnTo>
                  <a:lnTo>
                    <a:pt x="886" y="347"/>
                  </a:lnTo>
                  <a:lnTo>
                    <a:pt x="874" y="354"/>
                  </a:lnTo>
                  <a:lnTo>
                    <a:pt x="863" y="360"/>
                  </a:lnTo>
                  <a:lnTo>
                    <a:pt x="851" y="364"/>
                  </a:lnTo>
                  <a:lnTo>
                    <a:pt x="841" y="366"/>
                  </a:lnTo>
                  <a:lnTo>
                    <a:pt x="832" y="367"/>
                  </a:lnTo>
                  <a:lnTo>
                    <a:pt x="824" y="367"/>
                  </a:lnTo>
                  <a:lnTo>
                    <a:pt x="814" y="367"/>
                  </a:lnTo>
                  <a:lnTo>
                    <a:pt x="804" y="366"/>
                  </a:lnTo>
                  <a:lnTo>
                    <a:pt x="795" y="364"/>
                  </a:lnTo>
                  <a:lnTo>
                    <a:pt x="786" y="361"/>
                  </a:lnTo>
                  <a:lnTo>
                    <a:pt x="779" y="359"/>
                  </a:lnTo>
                  <a:lnTo>
                    <a:pt x="773" y="354"/>
                  </a:lnTo>
                  <a:lnTo>
                    <a:pt x="768" y="350"/>
                  </a:lnTo>
                  <a:lnTo>
                    <a:pt x="762" y="346"/>
                  </a:lnTo>
                  <a:lnTo>
                    <a:pt x="758" y="341"/>
                  </a:lnTo>
                  <a:lnTo>
                    <a:pt x="755" y="336"/>
                  </a:lnTo>
                  <a:lnTo>
                    <a:pt x="752" y="328"/>
                  </a:lnTo>
                  <a:lnTo>
                    <a:pt x="750" y="323"/>
                  </a:lnTo>
                  <a:lnTo>
                    <a:pt x="749" y="315"/>
                  </a:lnTo>
                  <a:lnTo>
                    <a:pt x="749" y="308"/>
                  </a:lnTo>
                  <a:lnTo>
                    <a:pt x="749" y="301"/>
                  </a:lnTo>
                  <a:lnTo>
                    <a:pt x="750" y="294"/>
                  </a:lnTo>
                  <a:lnTo>
                    <a:pt x="753" y="285"/>
                  </a:lnTo>
                  <a:lnTo>
                    <a:pt x="756" y="276"/>
                  </a:lnTo>
                  <a:lnTo>
                    <a:pt x="760" y="268"/>
                  </a:lnTo>
                  <a:lnTo>
                    <a:pt x="766" y="258"/>
                  </a:lnTo>
                  <a:lnTo>
                    <a:pt x="775" y="248"/>
                  </a:lnTo>
                  <a:lnTo>
                    <a:pt x="783" y="238"/>
                  </a:lnTo>
                  <a:lnTo>
                    <a:pt x="796" y="229"/>
                  </a:lnTo>
                  <a:lnTo>
                    <a:pt x="809" y="220"/>
                  </a:lnTo>
                  <a:lnTo>
                    <a:pt x="821" y="216"/>
                  </a:lnTo>
                  <a:lnTo>
                    <a:pt x="834" y="212"/>
                  </a:lnTo>
                  <a:lnTo>
                    <a:pt x="847" y="209"/>
                  </a:lnTo>
                  <a:lnTo>
                    <a:pt x="858" y="207"/>
                  </a:lnTo>
                  <a:lnTo>
                    <a:pt x="871" y="206"/>
                  </a:lnTo>
                  <a:lnTo>
                    <a:pt x="881" y="204"/>
                  </a:lnTo>
                  <a:lnTo>
                    <a:pt x="891" y="204"/>
                  </a:lnTo>
                  <a:lnTo>
                    <a:pt x="900" y="204"/>
                  </a:lnTo>
                  <a:lnTo>
                    <a:pt x="909" y="204"/>
                  </a:lnTo>
                  <a:lnTo>
                    <a:pt x="916" y="204"/>
                  </a:lnTo>
                  <a:lnTo>
                    <a:pt x="923" y="204"/>
                  </a:lnTo>
                  <a:lnTo>
                    <a:pt x="933" y="206"/>
                  </a:lnTo>
                  <a:lnTo>
                    <a:pt x="936" y="194"/>
                  </a:lnTo>
                  <a:lnTo>
                    <a:pt x="938" y="186"/>
                  </a:lnTo>
                  <a:lnTo>
                    <a:pt x="939" y="177"/>
                  </a:lnTo>
                  <a:lnTo>
                    <a:pt x="939" y="171"/>
                  </a:lnTo>
                  <a:lnTo>
                    <a:pt x="940" y="164"/>
                  </a:lnTo>
                  <a:lnTo>
                    <a:pt x="939" y="160"/>
                  </a:lnTo>
                  <a:lnTo>
                    <a:pt x="939" y="154"/>
                  </a:lnTo>
                  <a:lnTo>
                    <a:pt x="936" y="151"/>
                  </a:lnTo>
                  <a:lnTo>
                    <a:pt x="933" y="145"/>
                  </a:lnTo>
                  <a:lnTo>
                    <a:pt x="929" y="142"/>
                  </a:lnTo>
                  <a:lnTo>
                    <a:pt x="925" y="140"/>
                  </a:lnTo>
                  <a:lnTo>
                    <a:pt x="919" y="138"/>
                  </a:lnTo>
                  <a:lnTo>
                    <a:pt x="907" y="135"/>
                  </a:lnTo>
                  <a:lnTo>
                    <a:pt x="896" y="134"/>
                  </a:lnTo>
                  <a:lnTo>
                    <a:pt x="889" y="134"/>
                  </a:lnTo>
                  <a:lnTo>
                    <a:pt x="880" y="135"/>
                  </a:lnTo>
                  <a:lnTo>
                    <a:pt x="874" y="137"/>
                  </a:lnTo>
                  <a:lnTo>
                    <a:pt x="867" y="140"/>
                  </a:lnTo>
                  <a:lnTo>
                    <a:pt x="858" y="145"/>
                  </a:lnTo>
                  <a:lnTo>
                    <a:pt x="850" y="151"/>
                  </a:lnTo>
                  <a:lnTo>
                    <a:pt x="844" y="158"/>
                  </a:lnTo>
                  <a:lnTo>
                    <a:pt x="841" y="165"/>
                  </a:lnTo>
                  <a:lnTo>
                    <a:pt x="838" y="171"/>
                  </a:lnTo>
                  <a:lnTo>
                    <a:pt x="837" y="176"/>
                  </a:lnTo>
                  <a:lnTo>
                    <a:pt x="791" y="176"/>
                  </a:lnTo>
                  <a:lnTo>
                    <a:pt x="794" y="165"/>
                  </a:lnTo>
                  <a:lnTo>
                    <a:pt x="799" y="154"/>
                  </a:lnTo>
                  <a:lnTo>
                    <a:pt x="802" y="148"/>
                  </a:lnTo>
                  <a:lnTo>
                    <a:pt x="807" y="142"/>
                  </a:lnTo>
                  <a:lnTo>
                    <a:pt x="812" y="135"/>
                  </a:lnTo>
                  <a:lnTo>
                    <a:pt x="818" y="129"/>
                  </a:lnTo>
                  <a:lnTo>
                    <a:pt x="827" y="122"/>
                  </a:lnTo>
                  <a:lnTo>
                    <a:pt x="838" y="117"/>
                  </a:lnTo>
                  <a:lnTo>
                    <a:pt x="848" y="111"/>
                  </a:lnTo>
                  <a:lnTo>
                    <a:pt x="860" y="108"/>
                  </a:lnTo>
                  <a:lnTo>
                    <a:pt x="871" y="105"/>
                  </a:lnTo>
                  <a:lnTo>
                    <a:pt x="883" y="104"/>
                  </a:lnTo>
                  <a:lnTo>
                    <a:pt x="894" y="102"/>
                  </a:lnTo>
                  <a:lnTo>
                    <a:pt x="904" y="102"/>
                  </a:lnTo>
                  <a:lnTo>
                    <a:pt x="917" y="102"/>
                  </a:lnTo>
                  <a:lnTo>
                    <a:pt x="930" y="105"/>
                  </a:lnTo>
                  <a:lnTo>
                    <a:pt x="943" y="108"/>
                  </a:lnTo>
                  <a:lnTo>
                    <a:pt x="955" y="111"/>
                  </a:lnTo>
                  <a:lnTo>
                    <a:pt x="965" y="117"/>
                  </a:lnTo>
                  <a:lnTo>
                    <a:pt x="974" y="122"/>
                  </a:lnTo>
                  <a:lnTo>
                    <a:pt x="981" y="129"/>
                  </a:lnTo>
                  <a:lnTo>
                    <a:pt x="985" y="140"/>
                  </a:lnTo>
                  <a:lnTo>
                    <a:pt x="988" y="150"/>
                  </a:lnTo>
                  <a:lnTo>
                    <a:pt x="988" y="160"/>
                  </a:lnTo>
                  <a:lnTo>
                    <a:pt x="987" y="168"/>
                  </a:lnTo>
                  <a:lnTo>
                    <a:pt x="985" y="177"/>
                  </a:lnTo>
                  <a:lnTo>
                    <a:pt x="958" y="297"/>
                  </a:lnTo>
                  <a:lnTo>
                    <a:pt x="958" y="299"/>
                  </a:lnTo>
                  <a:lnTo>
                    <a:pt x="956" y="305"/>
                  </a:lnTo>
                  <a:lnTo>
                    <a:pt x="955" y="311"/>
                  </a:lnTo>
                  <a:lnTo>
                    <a:pt x="953" y="320"/>
                  </a:lnTo>
                  <a:lnTo>
                    <a:pt x="952" y="330"/>
                  </a:lnTo>
                  <a:lnTo>
                    <a:pt x="951" y="340"/>
                  </a:lnTo>
                  <a:lnTo>
                    <a:pt x="949" y="350"/>
                  </a:lnTo>
                  <a:lnTo>
                    <a:pt x="949" y="360"/>
                  </a:lnTo>
                  <a:lnTo>
                    <a:pt x="906" y="360"/>
                  </a:lnTo>
                  <a:close/>
                  <a:moveTo>
                    <a:pt x="1073" y="285"/>
                  </a:moveTo>
                  <a:lnTo>
                    <a:pt x="1073" y="292"/>
                  </a:lnTo>
                  <a:lnTo>
                    <a:pt x="1071" y="299"/>
                  </a:lnTo>
                  <a:lnTo>
                    <a:pt x="1073" y="308"/>
                  </a:lnTo>
                  <a:lnTo>
                    <a:pt x="1077" y="315"/>
                  </a:lnTo>
                  <a:lnTo>
                    <a:pt x="1083" y="321"/>
                  </a:lnTo>
                  <a:lnTo>
                    <a:pt x="1092" y="325"/>
                  </a:lnTo>
                  <a:lnTo>
                    <a:pt x="1103" y="330"/>
                  </a:lnTo>
                  <a:lnTo>
                    <a:pt x="1118" y="331"/>
                  </a:lnTo>
                  <a:lnTo>
                    <a:pt x="1132" y="330"/>
                  </a:lnTo>
                  <a:lnTo>
                    <a:pt x="1145" y="327"/>
                  </a:lnTo>
                  <a:lnTo>
                    <a:pt x="1149" y="325"/>
                  </a:lnTo>
                  <a:lnTo>
                    <a:pt x="1155" y="323"/>
                  </a:lnTo>
                  <a:lnTo>
                    <a:pt x="1161" y="318"/>
                  </a:lnTo>
                  <a:lnTo>
                    <a:pt x="1165" y="314"/>
                  </a:lnTo>
                  <a:lnTo>
                    <a:pt x="1169" y="310"/>
                  </a:lnTo>
                  <a:lnTo>
                    <a:pt x="1174" y="304"/>
                  </a:lnTo>
                  <a:lnTo>
                    <a:pt x="1177" y="298"/>
                  </a:lnTo>
                  <a:lnTo>
                    <a:pt x="1178" y="291"/>
                  </a:lnTo>
                  <a:lnTo>
                    <a:pt x="1179" y="284"/>
                  </a:lnTo>
                  <a:lnTo>
                    <a:pt x="1178" y="276"/>
                  </a:lnTo>
                  <a:lnTo>
                    <a:pt x="1175" y="271"/>
                  </a:lnTo>
                  <a:lnTo>
                    <a:pt x="1171" y="266"/>
                  </a:lnTo>
                  <a:lnTo>
                    <a:pt x="1164" y="263"/>
                  </a:lnTo>
                  <a:lnTo>
                    <a:pt x="1155" y="259"/>
                  </a:lnTo>
                  <a:lnTo>
                    <a:pt x="1143" y="256"/>
                  </a:lnTo>
                  <a:lnTo>
                    <a:pt x="1132" y="253"/>
                  </a:lnTo>
                  <a:lnTo>
                    <a:pt x="1113" y="249"/>
                  </a:lnTo>
                  <a:lnTo>
                    <a:pt x="1096" y="245"/>
                  </a:lnTo>
                  <a:lnTo>
                    <a:pt x="1082" y="239"/>
                  </a:lnTo>
                  <a:lnTo>
                    <a:pt x="1069" y="232"/>
                  </a:lnTo>
                  <a:lnTo>
                    <a:pt x="1063" y="227"/>
                  </a:lnTo>
                  <a:lnTo>
                    <a:pt x="1059" y="222"/>
                  </a:lnTo>
                  <a:lnTo>
                    <a:pt x="1056" y="217"/>
                  </a:lnTo>
                  <a:lnTo>
                    <a:pt x="1053" y="212"/>
                  </a:lnTo>
                  <a:lnTo>
                    <a:pt x="1050" y="204"/>
                  </a:lnTo>
                  <a:lnTo>
                    <a:pt x="1050" y="197"/>
                  </a:lnTo>
                  <a:lnTo>
                    <a:pt x="1050" y="189"/>
                  </a:lnTo>
                  <a:lnTo>
                    <a:pt x="1051" y="180"/>
                  </a:lnTo>
                  <a:lnTo>
                    <a:pt x="1054" y="171"/>
                  </a:lnTo>
                  <a:lnTo>
                    <a:pt x="1057" y="163"/>
                  </a:lnTo>
                  <a:lnTo>
                    <a:pt x="1060" y="155"/>
                  </a:lnTo>
                  <a:lnTo>
                    <a:pt x="1066" y="148"/>
                  </a:lnTo>
                  <a:lnTo>
                    <a:pt x="1070" y="141"/>
                  </a:lnTo>
                  <a:lnTo>
                    <a:pt x="1077" y="135"/>
                  </a:lnTo>
                  <a:lnTo>
                    <a:pt x="1083" y="129"/>
                  </a:lnTo>
                  <a:lnTo>
                    <a:pt x="1090" y="124"/>
                  </a:lnTo>
                  <a:lnTo>
                    <a:pt x="1106" y="115"/>
                  </a:lnTo>
                  <a:lnTo>
                    <a:pt x="1125" y="109"/>
                  </a:lnTo>
                  <a:lnTo>
                    <a:pt x="1133" y="106"/>
                  </a:lnTo>
                  <a:lnTo>
                    <a:pt x="1143" y="105"/>
                  </a:lnTo>
                  <a:lnTo>
                    <a:pt x="1154" y="104"/>
                  </a:lnTo>
                  <a:lnTo>
                    <a:pt x="1165" y="104"/>
                  </a:lnTo>
                  <a:lnTo>
                    <a:pt x="1177" y="104"/>
                  </a:lnTo>
                  <a:lnTo>
                    <a:pt x="1190" y="105"/>
                  </a:lnTo>
                  <a:lnTo>
                    <a:pt x="1203" y="108"/>
                  </a:lnTo>
                  <a:lnTo>
                    <a:pt x="1214" y="112"/>
                  </a:lnTo>
                  <a:lnTo>
                    <a:pt x="1226" y="118"/>
                  </a:lnTo>
                  <a:lnTo>
                    <a:pt x="1234" y="124"/>
                  </a:lnTo>
                  <a:lnTo>
                    <a:pt x="1239" y="128"/>
                  </a:lnTo>
                  <a:lnTo>
                    <a:pt x="1243" y="132"/>
                  </a:lnTo>
                  <a:lnTo>
                    <a:pt x="1244" y="137"/>
                  </a:lnTo>
                  <a:lnTo>
                    <a:pt x="1247" y="142"/>
                  </a:lnTo>
                  <a:lnTo>
                    <a:pt x="1249" y="153"/>
                  </a:lnTo>
                  <a:lnTo>
                    <a:pt x="1249" y="161"/>
                  </a:lnTo>
                  <a:lnTo>
                    <a:pt x="1247" y="170"/>
                  </a:lnTo>
                  <a:lnTo>
                    <a:pt x="1246" y="178"/>
                  </a:lnTo>
                  <a:lnTo>
                    <a:pt x="1198" y="178"/>
                  </a:lnTo>
                  <a:lnTo>
                    <a:pt x="1200" y="173"/>
                  </a:lnTo>
                  <a:lnTo>
                    <a:pt x="1200" y="167"/>
                  </a:lnTo>
                  <a:lnTo>
                    <a:pt x="1200" y="161"/>
                  </a:lnTo>
                  <a:lnTo>
                    <a:pt x="1198" y="157"/>
                  </a:lnTo>
                  <a:lnTo>
                    <a:pt x="1194" y="150"/>
                  </a:lnTo>
                  <a:lnTo>
                    <a:pt x="1188" y="144"/>
                  </a:lnTo>
                  <a:lnTo>
                    <a:pt x="1181" y="141"/>
                  </a:lnTo>
                  <a:lnTo>
                    <a:pt x="1174" y="140"/>
                  </a:lnTo>
                  <a:lnTo>
                    <a:pt x="1165" y="138"/>
                  </a:lnTo>
                  <a:lnTo>
                    <a:pt x="1158" y="138"/>
                  </a:lnTo>
                  <a:lnTo>
                    <a:pt x="1155" y="138"/>
                  </a:lnTo>
                  <a:lnTo>
                    <a:pt x="1148" y="138"/>
                  </a:lnTo>
                  <a:lnTo>
                    <a:pt x="1139" y="140"/>
                  </a:lnTo>
                  <a:lnTo>
                    <a:pt x="1129" y="142"/>
                  </a:lnTo>
                  <a:lnTo>
                    <a:pt x="1120" y="147"/>
                  </a:lnTo>
                  <a:lnTo>
                    <a:pt x="1112" y="153"/>
                  </a:lnTo>
                  <a:lnTo>
                    <a:pt x="1107" y="157"/>
                  </a:lnTo>
                  <a:lnTo>
                    <a:pt x="1105" y="161"/>
                  </a:lnTo>
                  <a:lnTo>
                    <a:pt x="1102" y="167"/>
                  </a:lnTo>
                  <a:lnTo>
                    <a:pt x="1100" y="174"/>
                  </a:lnTo>
                  <a:lnTo>
                    <a:pt x="1099" y="181"/>
                  </a:lnTo>
                  <a:lnTo>
                    <a:pt x="1100" y="189"/>
                  </a:lnTo>
                  <a:lnTo>
                    <a:pt x="1103" y="193"/>
                  </a:lnTo>
                  <a:lnTo>
                    <a:pt x="1107" y="197"/>
                  </a:lnTo>
                  <a:lnTo>
                    <a:pt x="1113" y="200"/>
                  </a:lnTo>
                  <a:lnTo>
                    <a:pt x="1118" y="203"/>
                  </a:lnTo>
                  <a:lnTo>
                    <a:pt x="1123" y="204"/>
                  </a:lnTo>
                  <a:lnTo>
                    <a:pt x="1129" y="206"/>
                  </a:lnTo>
                  <a:lnTo>
                    <a:pt x="1151" y="212"/>
                  </a:lnTo>
                  <a:lnTo>
                    <a:pt x="1169" y="216"/>
                  </a:lnTo>
                  <a:lnTo>
                    <a:pt x="1184" y="220"/>
                  </a:lnTo>
                  <a:lnTo>
                    <a:pt x="1194" y="223"/>
                  </a:lnTo>
                  <a:lnTo>
                    <a:pt x="1203" y="227"/>
                  </a:lnTo>
                  <a:lnTo>
                    <a:pt x="1210" y="232"/>
                  </a:lnTo>
                  <a:lnTo>
                    <a:pt x="1215" y="235"/>
                  </a:lnTo>
                  <a:lnTo>
                    <a:pt x="1220" y="240"/>
                  </a:lnTo>
                  <a:lnTo>
                    <a:pt x="1224" y="245"/>
                  </a:lnTo>
                  <a:lnTo>
                    <a:pt x="1227" y="251"/>
                  </a:lnTo>
                  <a:lnTo>
                    <a:pt x="1228" y="256"/>
                  </a:lnTo>
                  <a:lnTo>
                    <a:pt x="1230" y="262"/>
                  </a:lnTo>
                  <a:lnTo>
                    <a:pt x="1230" y="274"/>
                  </a:lnTo>
                  <a:lnTo>
                    <a:pt x="1228" y="287"/>
                  </a:lnTo>
                  <a:lnTo>
                    <a:pt x="1226" y="297"/>
                  </a:lnTo>
                  <a:lnTo>
                    <a:pt x="1223" y="307"/>
                  </a:lnTo>
                  <a:lnTo>
                    <a:pt x="1217" y="315"/>
                  </a:lnTo>
                  <a:lnTo>
                    <a:pt x="1211" y="324"/>
                  </a:lnTo>
                  <a:lnTo>
                    <a:pt x="1204" y="333"/>
                  </a:lnTo>
                  <a:lnTo>
                    <a:pt x="1197" y="338"/>
                  </a:lnTo>
                  <a:lnTo>
                    <a:pt x="1190" y="344"/>
                  </a:lnTo>
                  <a:lnTo>
                    <a:pt x="1182" y="350"/>
                  </a:lnTo>
                  <a:lnTo>
                    <a:pt x="1172" y="354"/>
                  </a:lnTo>
                  <a:lnTo>
                    <a:pt x="1164" y="357"/>
                  </a:lnTo>
                  <a:lnTo>
                    <a:pt x="1154" y="360"/>
                  </a:lnTo>
                  <a:lnTo>
                    <a:pt x="1143" y="363"/>
                  </a:lnTo>
                  <a:lnTo>
                    <a:pt x="1123" y="366"/>
                  </a:lnTo>
                  <a:lnTo>
                    <a:pt x="1105" y="366"/>
                  </a:lnTo>
                  <a:lnTo>
                    <a:pt x="1086" y="366"/>
                  </a:lnTo>
                  <a:lnTo>
                    <a:pt x="1069" y="361"/>
                  </a:lnTo>
                  <a:lnTo>
                    <a:pt x="1060" y="360"/>
                  </a:lnTo>
                  <a:lnTo>
                    <a:pt x="1053" y="357"/>
                  </a:lnTo>
                  <a:lnTo>
                    <a:pt x="1047" y="353"/>
                  </a:lnTo>
                  <a:lnTo>
                    <a:pt x="1040" y="348"/>
                  </a:lnTo>
                  <a:lnTo>
                    <a:pt x="1035" y="343"/>
                  </a:lnTo>
                  <a:lnTo>
                    <a:pt x="1030" y="337"/>
                  </a:lnTo>
                  <a:lnTo>
                    <a:pt x="1027" y="331"/>
                  </a:lnTo>
                  <a:lnTo>
                    <a:pt x="1024" y="323"/>
                  </a:lnTo>
                  <a:lnTo>
                    <a:pt x="1023" y="315"/>
                  </a:lnTo>
                  <a:lnTo>
                    <a:pt x="1021" y="305"/>
                  </a:lnTo>
                  <a:lnTo>
                    <a:pt x="1023" y="297"/>
                  </a:lnTo>
                  <a:lnTo>
                    <a:pt x="1024" y="285"/>
                  </a:lnTo>
                  <a:lnTo>
                    <a:pt x="1073" y="285"/>
                  </a:lnTo>
                  <a:close/>
                  <a:moveTo>
                    <a:pt x="1619" y="230"/>
                  </a:moveTo>
                  <a:lnTo>
                    <a:pt x="1622" y="217"/>
                  </a:lnTo>
                  <a:lnTo>
                    <a:pt x="1623" y="206"/>
                  </a:lnTo>
                  <a:lnTo>
                    <a:pt x="1623" y="196"/>
                  </a:lnTo>
                  <a:lnTo>
                    <a:pt x="1623" y="187"/>
                  </a:lnTo>
                  <a:lnTo>
                    <a:pt x="1620" y="173"/>
                  </a:lnTo>
                  <a:lnTo>
                    <a:pt x="1616" y="161"/>
                  </a:lnTo>
                  <a:lnTo>
                    <a:pt x="1611" y="157"/>
                  </a:lnTo>
                  <a:lnTo>
                    <a:pt x="1609" y="153"/>
                  </a:lnTo>
                  <a:lnTo>
                    <a:pt x="1603" y="148"/>
                  </a:lnTo>
                  <a:lnTo>
                    <a:pt x="1597" y="144"/>
                  </a:lnTo>
                  <a:lnTo>
                    <a:pt x="1591" y="141"/>
                  </a:lnTo>
                  <a:lnTo>
                    <a:pt x="1584" y="138"/>
                  </a:lnTo>
                  <a:lnTo>
                    <a:pt x="1575" y="137"/>
                  </a:lnTo>
                  <a:lnTo>
                    <a:pt x="1565" y="137"/>
                  </a:lnTo>
                  <a:lnTo>
                    <a:pt x="1557" y="137"/>
                  </a:lnTo>
                  <a:lnTo>
                    <a:pt x="1550" y="138"/>
                  </a:lnTo>
                  <a:lnTo>
                    <a:pt x="1542" y="140"/>
                  </a:lnTo>
                  <a:lnTo>
                    <a:pt x="1535" y="142"/>
                  </a:lnTo>
                  <a:lnTo>
                    <a:pt x="1524" y="150"/>
                  </a:lnTo>
                  <a:lnTo>
                    <a:pt x="1514" y="158"/>
                  </a:lnTo>
                  <a:lnTo>
                    <a:pt x="1503" y="168"/>
                  </a:lnTo>
                  <a:lnTo>
                    <a:pt x="1496" y="180"/>
                  </a:lnTo>
                  <a:lnTo>
                    <a:pt x="1491" y="191"/>
                  </a:lnTo>
                  <a:lnTo>
                    <a:pt x="1486" y="203"/>
                  </a:lnTo>
                  <a:lnTo>
                    <a:pt x="1482" y="213"/>
                  </a:lnTo>
                  <a:lnTo>
                    <a:pt x="1479" y="223"/>
                  </a:lnTo>
                  <a:lnTo>
                    <a:pt x="1478" y="230"/>
                  </a:lnTo>
                  <a:lnTo>
                    <a:pt x="1476" y="236"/>
                  </a:lnTo>
                  <a:lnTo>
                    <a:pt x="1473" y="252"/>
                  </a:lnTo>
                  <a:lnTo>
                    <a:pt x="1472" y="269"/>
                  </a:lnTo>
                  <a:lnTo>
                    <a:pt x="1472" y="278"/>
                  </a:lnTo>
                  <a:lnTo>
                    <a:pt x="1472" y="287"/>
                  </a:lnTo>
                  <a:lnTo>
                    <a:pt x="1473" y="294"/>
                  </a:lnTo>
                  <a:lnTo>
                    <a:pt x="1475" y="301"/>
                  </a:lnTo>
                  <a:lnTo>
                    <a:pt x="1478" y="307"/>
                  </a:lnTo>
                  <a:lnTo>
                    <a:pt x="1482" y="312"/>
                  </a:lnTo>
                  <a:lnTo>
                    <a:pt x="1486" y="318"/>
                  </a:lnTo>
                  <a:lnTo>
                    <a:pt x="1492" y="323"/>
                  </a:lnTo>
                  <a:lnTo>
                    <a:pt x="1498" y="327"/>
                  </a:lnTo>
                  <a:lnTo>
                    <a:pt x="1505" y="330"/>
                  </a:lnTo>
                  <a:lnTo>
                    <a:pt x="1514" y="331"/>
                  </a:lnTo>
                  <a:lnTo>
                    <a:pt x="1524" y="331"/>
                  </a:lnTo>
                  <a:lnTo>
                    <a:pt x="1538" y="331"/>
                  </a:lnTo>
                  <a:lnTo>
                    <a:pt x="1550" y="328"/>
                  </a:lnTo>
                  <a:lnTo>
                    <a:pt x="1560" y="324"/>
                  </a:lnTo>
                  <a:lnTo>
                    <a:pt x="1570" y="318"/>
                  </a:lnTo>
                  <a:lnTo>
                    <a:pt x="1578" y="312"/>
                  </a:lnTo>
                  <a:lnTo>
                    <a:pt x="1586" y="305"/>
                  </a:lnTo>
                  <a:lnTo>
                    <a:pt x="1593" y="297"/>
                  </a:lnTo>
                  <a:lnTo>
                    <a:pt x="1599" y="288"/>
                  </a:lnTo>
                  <a:lnTo>
                    <a:pt x="1607" y="272"/>
                  </a:lnTo>
                  <a:lnTo>
                    <a:pt x="1613" y="255"/>
                  </a:lnTo>
                  <a:lnTo>
                    <a:pt x="1617" y="240"/>
                  </a:lnTo>
                  <a:lnTo>
                    <a:pt x="1619" y="230"/>
                  </a:lnTo>
                  <a:close/>
                  <a:moveTo>
                    <a:pt x="1666" y="1"/>
                  </a:moveTo>
                  <a:lnTo>
                    <a:pt x="1714" y="1"/>
                  </a:lnTo>
                  <a:lnTo>
                    <a:pt x="1646" y="320"/>
                  </a:lnTo>
                  <a:lnTo>
                    <a:pt x="1645" y="323"/>
                  </a:lnTo>
                  <a:lnTo>
                    <a:pt x="1645" y="327"/>
                  </a:lnTo>
                  <a:lnTo>
                    <a:pt x="1643" y="331"/>
                  </a:lnTo>
                  <a:lnTo>
                    <a:pt x="1643" y="337"/>
                  </a:lnTo>
                  <a:lnTo>
                    <a:pt x="1642" y="343"/>
                  </a:lnTo>
                  <a:lnTo>
                    <a:pt x="1640" y="348"/>
                  </a:lnTo>
                  <a:lnTo>
                    <a:pt x="1640" y="354"/>
                  </a:lnTo>
                  <a:lnTo>
                    <a:pt x="1639" y="360"/>
                  </a:lnTo>
                  <a:lnTo>
                    <a:pt x="1593" y="360"/>
                  </a:lnTo>
                  <a:lnTo>
                    <a:pt x="1600" y="320"/>
                  </a:lnTo>
                  <a:lnTo>
                    <a:pt x="1596" y="325"/>
                  </a:lnTo>
                  <a:lnTo>
                    <a:pt x="1590" y="333"/>
                  </a:lnTo>
                  <a:lnTo>
                    <a:pt x="1583" y="338"/>
                  </a:lnTo>
                  <a:lnTo>
                    <a:pt x="1573" y="346"/>
                  </a:lnTo>
                  <a:lnTo>
                    <a:pt x="1563" y="351"/>
                  </a:lnTo>
                  <a:lnTo>
                    <a:pt x="1554" y="354"/>
                  </a:lnTo>
                  <a:lnTo>
                    <a:pt x="1545" y="359"/>
                  </a:lnTo>
                  <a:lnTo>
                    <a:pt x="1537" y="360"/>
                  </a:lnTo>
                  <a:lnTo>
                    <a:pt x="1521" y="363"/>
                  </a:lnTo>
                  <a:lnTo>
                    <a:pt x="1506" y="364"/>
                  </a:lnTo>
                  <a:lnTo>
                    <a:pt x="1493" y="363"/>
                  </a:lnTo>
                  <a:lnTo>
                    <a:pt x="1476" y="360"/>
                  </a:lnTo>
                  <a:lnTo>
                    <a:pt x="1467" y="357"/>
                  </a:lnTo>
                  <a:lnTo>
                    <a:pt x="1460" y="353"/>
                  </a:lnTo>
                  <a:lnTo>
                    <a:pt x="1452" y="348"/>
                  </a:lnTo>
                  <a:lnTo>
                    <a:pt x="1444" y="341"/>
                  </a:lnTo>
                  <a:lnTo>
                    <a:pt x="1439" y="334"/>
                  </a:lnTo>
                  <a:lnTo>
                    <a:pt x="1433" y="325"/>
                  </a:lnTo>
                  <a:lnTo>
                    <a:pt x="1427" y="315"/>
                  </a:lnTo>
                  <a:lnTo>
                    <a:pt x="1424" y="304"/>
                  </a:lnTo>
                  <a:lnTo>
                    <a:pt x="1421" y="291"/>
                  </a:lnTo>
                  <a:lnTo>
                    <a:pt x="1421" y="275"/>
                  </a:lnTo>
                  <a:lnTo>
                    <a:pt x="1423" y="258"/>
                  </a:lnTo>
                  <a:lnTo>
                    <a:pt x="1426" y="238"/>
                  </a:lnTo>
                  <a:lnTo>
                    <a:pt x="1430" y="220"/>
                  </a:lnTo>
                  <a:lnTo>
                    <a:pt x="1436" y="204"/>
                  </a:lnTo>
                  <a:lnTo>
                    <a:pt x="1442" y="190"/>
                  </a:lnTo>
                  <a:lnTo>
                    <a:pt x="1449" y="176"/>
                  </a:lnTo>
                  <a:lnTo>
                    <a:pt x="1456" y="164"/>
                  </a:lnTo>
                  <a:lnTo>
                    <a:pt x="1465" y="153"/>
                  </a:lnTo>
                  <a:lnTo>
                    <a:pt x="1473" y="142"/>
                  </a:lnTo>
                  <a:lnTo>
                    <a:pt x="1482" y="134"/>
                  </a:lnTo>
                  <a:lnTo>
                    <a:pt x="1492" y="127"/>
                  </a:lnTo>
                  <a:lnTo>
                    <a:pt x="1502" y="119"/>
                  </a:lnTo>
                  <a:lnTo>
                    <a:pt x="1514" y="114"/>
                  </a:lnTo>
                  <a:lnTo>
                    <a:pt x="1524" y="109"/>
                  </a:lnTo>
                  <a:lnTo>
                    <a:pt x="1535" y="105"/>
                  </a:lnTo>
                  <a:lnTo>
                    <a:pt x="1545" y="104"/>
                  </a:lnTo>
                  <a:lnTo>
                    <a:pt x="1557" y="102"/>
                  </a:lnTo>
                  <a:lnTo>
                    <a:pt x="1568" y="101"/>
                  </a:lnTo>
                  <a:lnTo>
                    <a:pt x="1577" y="102"/>
                  </a:lnTo>
                  <a:lnTo>
                    <a:pt x="1586" y="102"/>
                  </a:lnTo>
                  <a:lnTo>
                    <a:pt x="1594" y="104"/>
                  </a:lnTo>
                  <a:lnTo>
                    <a:pt x="1600" y="106"/>
                  </a:lnTo>
                  <a:lnTo>
                    <a:pt x="1611" y="112"/>
                  </a:lnTo>
                  <a:lnTo>
                    <a:pt x="1620" y="118"/>
                  </a:lnTo>
                  <a:lnTo>
                    <a:pt x="1627" y="125"/>
                  </a:lnTo>
                  <a:lnTo>
                    <a:pt x="1632" y="132"/>
                  </a:lnTo>
                  <a:lnTo>
                    <a:pt x="1635" y="138"/>
                  </a:lnTo>
                  <a:lnTo>
                    <a:pt x="1636" y="144"/>
                  </a:lnTo>
                  <a:lnTo>
                    <a:pt x="1666" y="1"/>
                  </a:lnTo>
                  <a:close/>
                  <a:moveTo>
                    <a:pt x="1779" y="235"/>
                  </a:moveTo>
                  <a:lnTo>
                    <a:pt x="1776" y="253"/>
                  </a:lnTo>
                  <a:lnTo>
                    <a:pt x="1774" y="272"/>
                  </a:lnTo>
                  <a:lnTo>
                    <a:pt x="1776" y="281"/>
                  </a:lnTo>
                  <a:lnTo>
                    <a:pt x="1776" y="288"/>
                  </a:lnTo>
                  <a:lnTo>
                    <a:pt x="1779" y="295"/>
                  </a:lnTo>
                  <a:lnTo>
                    <a:pt x="1781" y="302"/>
                  </a:lnTo>
                  <a:lnTo>
                    <a:pt x="1784" y="310"/>
                  </a:lnTo>
                  <a:lnTo>
                    <a:pt x="1789" y="315"/>
                  </a:lnTo>
                  <a:lnTo>
                    <a:pt x="1794" y="320"/>
                  </a:lnTo>
                  <a:lnTo>
                    <a:pt x="1800" y="325"/>
                  </a:lnTo>
                  <a:lnTo>
                    <a:pt x="1806" y="328"/>
                  </a:lnTo>
                  <a:lnTo>
                    <a:pt x="1815" y="331"/>
                  </a:lnTo>
                  <a:lnTo>
                    <a:pt x="1823" y="333"/>
                  </a:lnTo>
                  <a:lnTo>
                    <a:pt x="1832" y="333"/>
                  </a:lnTo>
                  <a:lnTo>
                    <a:pt x="1846" y="331"/>
                  </a:lnTo>
                  <a:lnTo>
                    <a:pt x="1861" y="328"/>
                  </a:lnTo>
                  <a:lnTo>
                    <a:pt x="1868" y="325"/>
                  </a:lnTo>
                  <a:lnTo>
                    <a:pt x="1875" y="321"/>
                  </a:lnTo>
                  <a:lnTo>
                    <a:pt x="1881" y="317"/>
                  </a:lnTo>
                  <a:lnTo>
                    <a:pt x="1888" y="311"/>
                  </a:lnTo>
                  <a:lnTo>
                    <a:pt x="1895" y="304"/>
                  </a:lnTo>
                  <a:lnTo>
                    <a:pt x="1901" y="297"/>
                  </a:lnTo>
                  <a:lnTo>
                    <a:pt x="1907" y="289"/>
                  </a:lnTo>
                  <a:lnTo>
                    <a:pt x="1912" y="279"/>
                  </a:lnTo>
                  <a:lnTo>
                    <a:pt x="1917" y="269"/>
                  </a:lnTo>
                  <a:lnTo>
                    <a:pt x="1923" y="259"/>
                  </a:lnTo>
                  <a:lnTo>
                    <a:pt x="1925" y="246"/>
                  </a:lnTo>
                  <a:lnTo>
                    <a:pt x="1930" y="232"/>
                  </a:lnTo>
                  <a:lnTo>
                    <a:pt x="1933" y="210"/>
                  </a:lnTo>
                  <a:lnTo>
                    <a:pt x="1933" y="191"/>
                  </a:lnTo>
                  <a:lnTo>
                    <a:pt x="1931" y="183"/>
                  </a:lnTo>
                  <a:lnTo>
                    <a:pt x="1930" y="176"/>
                  </a:lnTo>
                  <a:lnTo>
                    <a:pt x="1928" y="168"/>
                  </a:lnTo>
                  <a:lnTo>
                    <a:pt x="1924" y="161"/>
                  </a:lnTo>
                  <a:lnTo>
                    <a:pt x="1920" y="155"/>
                  </a:lnTo>
                  <a:lnTo>
                    <a:pt x="1915" y="151"/>
                  </a:lnTo>
                  <a:lnTo>
                    <a:pt x="1911" y="147"/>
                  </a:lnTo>
                  <a:lnTo>
                    <a:pt x="1905" y="144"/>
                  </a:lnTo>
                  <a:lnTo>
                    <a:pt x="1899" y="141"/>
                  </a:lnTo>
                  <a:lnTo>
                    <a:pt x="1892" y="140"/>
                  </a:lnTo>
                  <a:lnTo>
                    <a:pt x="1885" y="138"/>
                  </a:lnTo>
                  <a:lnTo>
                    <a:pt x="1876" y="138"/>
                  </a:lnTo>
                  <a:lnTo>
                    <a:pt x="1865" y="138"/>
                  </a:lnTo>
                  <a:lnTo>
                    <a:pt x="1851" y="141"/>
                  </a:lnTo>
                  <a:lnTo>
                    <a:pt x="1843" y="144"/>
                  </a:lnTo>
                  <a:lnTo>
                    <a:pt x="1836" y="148"/>
                  </a:lnTo>
                  <a:lnTo>
                    <a:pt x="1829" y="151"/>
                  </a:lnTo>
                  <a:lnTo>
                    <a:pt x="1822" y="157"/>
                  </a:lnTo>
                  <a:lnTo>
                    <a:pt x="1816" y="163"/>
                  </a:lnTo>
                  <a:lnTo>
                    <a:pt x="1809" y="170"/>
                  </a:lnTo>
                  <a:lnTo>
                    <a:pt x="1803" y="177"/>
                  </a:lnTo>
                  <a:lnTo>
                    <a:pt x="1796" y="186"/>
                  </a:lnTo>
                  <a:lnTo>
                    <a:pt x="1790" y="196"/>
                  </a:lnTo>
                  <a:lnTo>
                    <a:pt x="1786" y="207"/>
                  </a:lnTo>
                  <a:lnTo>
                    <a:pt x="1781" y="220"/>
                  </a:lnTo>
                  <a:lnTo>
                    <a:pt x="1779" y="235"/>
                  </a:lnTo>
                  <a:close/>
                  <a:moveTo>
                    <a:pt x="1728" y="238"/>
                  </a:moveTo>
                  <a:lnTo>
                    <a:pt x="1731" y="226"/>
                  </a:lnTo>
                  <a:lnTo>
                    <a:pt x="1735" y="214"/>
                  </a:lnTo>
                  <a:lnTo>
                    <a:pt x="1740" y="203"/>
                  </a:lnTo>
                  <a:lnTo>
                    <a:pt x="1744" y="190"/>
                  </a:lnTo>
                  <a:lnTo>
                    <a:pt x="1751" y="178"/>
                  </a:lnTo>
                  <a:lnTo>
                    <a:pt x="1757" y="168"/>
                  </a:lnTo>
                  <a:lnTo>
                    <a:pt x="1766" y="157"/>
                  </a:lnTo>
                  <a:lnTo>
                    <a:pt x="1774" y="147"/>
                  </a:lnTo>
                  <a:lnTo>
                    <a:pt x="1784" y="138"/>
                  </a:lnTo>
                  <a:lnTo>
                    <a:pt x="1796" y="129"/>
                  </a:lnTo>
                  <a:lnTo>
                    <a:pt x="1807" y="122"/>
                  </a:lnTo>
                  <a:lnTo>
                    <a:pt x="1820" y="115"/>
                  </a:lnTo>
                  <a:lnTo>
                    <a:pt x="1835" y="111"/>
                  </a:lnTo>
                  <a:lnTo>
                    <a:pt x="1849" y="106"/>
                  </a:lnTo>
                  <a:lnTo>
                    <a:pt x="1866" y="104"/>
                  </a:lnTo>
                  <a:lnTo>
                    <a:pt x="1884" y="104"/>
                  </a:lnTo>
                  <a:lnTo>
                    <a:pt x="1901" y="104"/>
                  </a:lnTo>
                  <a:lnTo>
                    <a:pt x="1917" y="106"/>
                  </a:lnTo>
                  <a:lnTo>
                    <a:pt x="1931" y="111"/>
                  </a:lnTo>
                  <a:lnTo>
                    <a:pt x="1943" y="117"/>
                  </a:lnTo>
                  <a:lnTo>
                    <a:pt x="1951" y="124"/>
                  </a:lnTo>
                  <a:lnTo>
                    <a:pt x="1960" y="131"/>
                  </a:lnTo>
                  <a:lnTo>
                    <a:pt x="1967" y="140"/>
                  </a:lnTo>
                  <a:lnTo>
                    <a:pt x="1973" y="150"/>
                  </a:lnTo>
                  <a:lnTo>
                    <a:pt x="1977" y="160"/>
                  </a:lnTo>
                  <a:lnTo>
                    <a:pt x="1980" y="170"/>
                  </a:lnTo>
                  <a:lnTo>
                    <a:pt x="1982" y="180"/>
                  </a:lnTo>
                  <a:lnTo>
                    <a:pt x="1983" y="191"/>
                  </a:lnTo>
                  <a:lnTo>
                    <a:pt x="1982" y="213"/>
                  </a:lnTo>
                  <a:lnTo>
                    <a:pt x="1979" y="235"/>
                  </a:lnTo>
                  <a:lnTo>
                    <a:pt x="1976" y="248"/>
                  </a:lnTo>
                  <a:lnTo>
                    <a:pt x="1971" y="261"/>
                  </a:lnTo>
                  <a:lnTo>
                    <a:pt x="1966" y="274"/>
                  </a:lnTo>
                  <a:lnTo>
                    <a:pt x="1960" y="285"/>
                  </a:lnTo>
                  <a:lnTo>
                    <a:pt x="1953" y="298"/>
                  </a:lnTo>
                  <a:lnTo>
                    <a:pt x="1946" y="308"/>
                  </a:lnTo>
                  <a:lnTo>
                    <a:pt x="1937" y="318"/>
                  </a:lnTo>
                  <a:lnTo>
                    <a:pt x="1927" y="328"/>
                  </a:lnTo>
                  <a:lnTo>
                    <a:pt x="1917" y="337"/>
                  </a:lnTo>
                  <a:lnTo>
                    <a:pt x="1907" y="344"/>
                  </a:lnTo>
                  <a:lnTo>
                    <a:pt x="1895" y="351"/>
                  </a:lnTo>
                  <a:lnTo>
                    <a:pt x="1882" y="357"/>
                  </a:lnTo>
                  <a:lnTo>
                    <a:pt x="1868" y="361"/>
                  </a:lnTo>
                  <a:lnTo>
                    <a:pt x="1853" y="366"/>
                  </a:lnTo>
                  <a:lnTo>
                    <a:pt x="1839" y="367"/>
                  </a:lnTo>
                  <a:lnTo>
                    <a:pt x="1823" y="367"/>
                  </a:lnTo>
                  <a:lnTo>
                    <a:pt x="1809" y="367"/>
                  </a:lnTo>
                  <a:lnTo>
                    <a:pt x="1796" y="366"/>
                  </a:lnTo>
                  <a:lnTo>
                    <a:pt x="1783" y="361"/>
                  </a:lnTo>
                  <a:lnTo>
                    <a:pt x="1771" y="357"/>
                  </a:lnTo>
                  <a:lnTo>
                    <a:pt x="1763" y="351"/>
                  </a:lnTo>
                  <a:lnTo>
                    <a:pt x="1754" y="346"/>
                  </a:lnTo>
                  <a:lnTo>
                    <a:pt x="1745" y="338"/>
                  </a:lnTo>
                  <a:lnTo>
                    <a:pt x="1740" y="330"/>
                  </a:lnTo>
                  <a:lnTo>
                    <a:pt x="1734" y="321"/>
                  </a:lnTo>
                  <a:lnTo>
                    <a:pt x="1730" y="311"/>
                  </a:lnTo>
                  <a:lnTo>
                    <a:pt x="1727" y="301"/>
                  </a:lnTo>
                  <a:lnTo>
                    <a:pt x="1725" y="288"/>
                  </a:lnTo>
                  <a:lnTo>
                    <a:pt x="1724" y="276"/>
                  </a:lnTo>
                  <a:lnTo>
                    <a:pt x="1725" y="263"/>
                  </a:lnTo>
                  <a:lnTo>
                    <a:pt x="1727" y="251"/>
                  </a:lnTo>
                  <a:lnTo>
                    <a:pt x="1728" y="238"/>
                  </a:lnTo>
                  <a:close/>
                  <a:moveTo>
                    <a:pt x="2234" y="0"/>
                  </a:moveTo>
                  <a:lnTo>
                    <a:pt x="2458" y="0"/>
                  </a:lnTo>
                  <a:lnTo>
                    <a:pt x="2450" y="43"/>
                  </a:lnTo>
                  <a:lnTo>
                    <a:pt x="2274" y="43"/>
                  </a:lnTo>
                  <a:lnTo>
                    <a:pt x="2251" y="154"/>
                  </a:lnTo>
                  <a:lnTo>
                    <a:pt x="2418" y="154"/>
                  </a:lnTo>
                  <a:lnTo>
                    <a:pt x="2409" y="196"/>
                  </a:lnTo>
                  <a:lnTo>
                    <a:pt x="2242" y="196"/>
                  </a:lnTo>
                  <a:lnTo>
                    <a:pt x="2216" y="315"/>
                  </a:lnTo>
                  <a:lnTo>
                    <a:pt x="2396" y="315"/>
                  </a:lnTo>
                  <a:lnTo>
                    <a:pt x="2386" y="360"/>
                  </a:lnTo>
                  <a:lnTo>
                    <a:pt x="2157" y="360"/>
                  </a:lnTo>
                  <a:lnTo>
                    <a:pt x="2234" y="0"/>
                  </a:lnTo>
                  <a:close/>
                  <a:moveTo>
                    <a:pt x="2510" y="285"/>
                  </a:moveTo>
                  <a:lnTo>
                    <a:pt x="2509" y="292"/>
                  </a:lnTo>
                  <a:lnTo>
                    <a:pt x="2509" y="299"/>
                  </a:lnTo>
                  <a:lnTo>
                    <a:pt x="2510" y="308"/>
                  </a:lnTo>
                  <a:lnTo>
                    <a:pt x="2513" y="315"/>
                  </a:lnTo>
                  <a:lnTo>
                    <a:pt x="2519" y="321"/>
                  </a:lnTo>
                  <a:lnTo>
                    <a:pt x="2527" y="325"/>
                  </a:lnTo>
                  <a:lnTo>
                    <a:pt x="2539" y="330"/>
                  </a:lnTo>
                  <a:lnTo>
                    <a:pt x="2555" y="331"/>
                  </a:lnTo>
                  <a:lnTo>
                    <a:pt x="2568" y="330"/>
                  </a:lnTo>
                  <a:lnTo>
                    <a:pt x="2581" y="327"/>
                  </a:lnTo>
                  <a:lnTo>
                    <a:pt x="2586" y="325"/>
                  </a:lnTo>
                  <a:lnTo>
                    <a:pt x="2592" y="323"/>
                  </a:lnTo>
                  <a:lnTo>
                    <a:pt x="2596" y="318"/>
                  </a:lnTo>
                  <a:lnTo>
                    <a:pt x="2602" y="314"/>
                  </a:lnTo>
                  <a:lnTo>
                    <a:pt x="2607" y="310"/>
                  </a:lnTo>
                  <a:lnTo>
                    <a:pt x="2609" y="304"/>
                  </a:lnTo>
                  <a:lnTo>
                    <a:pt x="2612" y="298"/>
                  </a:lnTo>
                  <a:lnTo>
                    <a:pt x="2615" y="291"/>
                  </a:lnTo>
                  <a:lnTo>
                    <a:pt x="2615" y="284"/>
                  </a:lnTo>
                  <a:lnTo>
                    <a:pt x="2615" y="276"/>
                  </a:lnTo>
                  <a:lnTo>
                    <a:pt x="2612" y="271"/>
                  </a:lnTo>
                  <a:lnTo>
                    <a:pt x="2607" y="266"/>
                  </a:lnTo>
                  <a:lnTo>
                    <a:pt x="2599" y="263"/>
                  </a:lnTo>
                  <a:lnTo>
                    <a:pt x="2591" y="259"/>
                  </a:lnTo>
                  <a:lnTo>
                    <a:pt x="2581" y="256"/>
                  </a:lnTo>
                  <a:lnTo>
                    <a:pt x="2568" y="253"/>
                  </a:lnTo>
                  <a:lnTo>
                    <a:pt x="2550" y="249"/>
                  </a:lnTo>
                  <a:lnTo>
                    <a:pt x="2533" y="245"/>
                  </a:lnTo>
                  <a:lnTo>
                    <a:pt x="2517" y="239"/>
                  </a:lnTo>
                  <a:lnTo>
                    <a:pt x="2504" y="232"/>
                  </a:lnTo>
                  <a:lnTo>
                    <a:pt x="2500" y="227"/>
                  </a:lnTo>
                  <a:lnTo>
                    <a:pt x="2496" y="222"/>
                  </a:lnTo>
                  <a:lnTo>
                    <a:pt x="2491" y="217"/>
                  </a:lnTo>
                  <a:lnTo>
                    <a:pt x="2488" y="212"/>
                  </a:lnTo>
                  <a:lnTo>
                    <a:pt x="2487" y="204"/>
                  </a:lnTo>
                  <a:lnTo>
                    <a:pt x="2486" y="197"/>
                  </a:lnTo>
                  <a:lnTo>
                    <a:pt x="2487" y="189"/>
                  </a:lnTo>
                  <a:lnTo>
                    <a:pt x="2488" y="180"/>
                  </a:lnTo>
                  <a:lnTo>
                    <a:pt x="2490" y="171"/>
                  </a:lnTo>
                  <a:lnTo>
                    <a:pt x="2493" y="163"/>
                  </a:lnTo>
                  <a:lnTo>
                    <a:pt x="2497" y="155"/>
                  </a:lnTo>
                  <a:lnTo>
                    <a:pt x="2501" y="148"/>
                  </a:lnTo>
                  <a:lnTo>
                    <a:pt x="2507" y="141"/>
                  </a:lnTo>
                  <a:lnTo>
                    <a:pt x="2513" y="135"/>
                  </a:lnTo>
                  <a:lnTo>
                    <a:pt x="2520" y="129"/>
                  </a:lnTo>
                  <a:lnTo>
                    <a:pt x="2527" y="124"/>
                  </a:lnTo>
                  <a:lnTo>
                    <a:pt x="2543" y="115"/>
                  </a:lnTo>
                  <a:lnTo>
                    <a:pt x="2560" y="109"/>
                  </a:lnTo>
                  <a:lnTo>
                    <a:pt x="2571" y="106"/>
                  </a:lnTo>
                  <a:lnTo>
                    <a:pt x="2581" y="105"/>
                  </a:lnTo>
                  <a:lnTo>
                    <a:pt x="2591" y="104"/>
                  </a:lnTo>
                  <a:lnTo>
                    <a:pt x="2601" y="104"/>
                  </a:lnTo>
                  <a:lnTo>
                    <a:pt x="2614" y="104"/>
                  </a:lnTo>
                  <a:lnTo>
                    <a:pt x="2627" y="105"/>
                  </a:lnTo>
                  <a:lnTo>
                    <a:pt x="2640" y="108"/>
                  </a:lnTo>
                  <a:lnTo>
                    <a:pt x="2651" y="112"/>
                  </a:lnTo>
                  <a:lnTo>
                    <a:pt x="2661" y="118"/>
                  </a:lnTo>
                  <a:lnTo>
                    <a:pt x="2671" y="124"/>
                  </a:lnTo>
                  <a:lnTo>
                    <a:pt x="2676" y="128"/>
                  </a:lnTo>
                  <a:lnTo>
                    <a:pt x="2679" y="132"/>
                  </a:lnTo>
                  <a:lnTo>
                    <a:pt x="2681" y="137"/>
                  </a:lnTo>
                  <a:lnTo>
                    <a:pt x="2683" y="142"/>
                  </a:lnTo>
                  <a:lnTo>
                    <a:pt x="2684" y="153"/>
                  </a:lnTo>
                  <a:lnTo>
                    <a:pt x="2684" y="161"/>
                  </a:lnTo>
                  <a:lnTo>
                    <a:pt x="2683" y="170"/>
                  </a:lnTo>
                  <a:lnTo>
                    <a:pt x="2681" y="178"/>
                  </a:lnTo>
                  <a:lnTo>
                    <a:pt x="2634" y="178"/>
                  </a:lnTo>
                  <a:lnTo>
                    <a:pt x="2635" y="173"/>
                  </a:lnTo>
                  <a:lnTo>
                    <a:pt x="2635" y="167"/>
                  </a:lnTo>
                  <a:lnTo>
                    <a:pt x="2635" y="161"/>
                  </a:lnTo>
                  <a:lnTo>
                    <a:pt x="2634" y="157"/>
                  </a:lnTo>
                  <a:lnTo>
                    <a:pt x="2630" y="150"/>
                  </a:lnTo>
                  <a:lnTo>
                    <a:pt x="2624" y="144"/>
                  </a:lnTo>
                  <a:lnTo>
                    <a:pt x="2617" y="141"/>
                  </a:lnTo>
                  <a:lnTo>
                    <a:pt x="2609" y="140"/>
                  </a:lnTo>
                  <a:lnTo>
                    <a:pt x="2602" y="138"/>
                  </a:lnTo>
                  <a:lnTo>
                    <a:pt x="2595" y="138"/>
                  </a:lnTo>
                  <a:lnTo>
                    <a:pt x="2591" y="138"/>
                  </a:lnTo>
                  <a:lnTo>
                    <a:pt x="2583" y="138"/>
                  </a:lnTo>
                  <a:lnTo>
                    <a:pt x="2575" y="140"/>
                  </a:lnTo>
                  <a:lnTo>
                    <a:pt x="2566" y="142"/>
                  </a:lnTo>
                  <a:lnTo>
                    <a:pt x="2556" y="147"/>
                  </a:lnTo>
                  <a:lnTo>
                    <a:pt x="2547" y="153"/>
                  </a:lnTo>
                  <a:lnTo>
                    <a:pt x="2543" y="157"/>
                  </a:lnTo>
                  <a:lnTo>
                    <a:pt x="2540" y="161"/>
                  </a:lnTo>
                  <a:lnTo>
                    <a:pt x="2537" y="167"/>
                  </a:lnTo>
                  <a:lnTo>
                    <a:pt x="2536" y="174"/>
                  </a:lnTo>
                  <a:lnTo>
                    <a:pt x="2536" y="181"/>
                  </a:lnTo>
                  <a:lnTo>
                    <a:pt x="2537" y="189"/>
                  </a:lnTo>
                  <a:lnTo>
                    <a:pt x="2540" y="193"/>
                  </a:lnTo>
                  <a:lnTo>
                    <a:pt x="2545" y="197"/>
                  </a:lnTo>
                  <a:lnTo>
                    <a:pt x="2549" y="200"/>
                  </a:lnTo>
                  <a:lnTo>
                    <a:pt x="2555" y="203"/>
                  </a:lnTo>
                  <a:lnTo>
                    <a:pt x="2560" y="204"/>
                  </a:lnTo>
                  <a:lnTo>
                    <a:pt x="2565" y="206"/>
                  </a:lnTo>
                  <a:lnTo>
                    <a:pt x="2588" y="212"/>
                  </a:lnTo>
                  <a:lnTo>
                    <a:pt x="2605" y="216"/>
                  </a:lnTo>
                  <a:lnTo>
                    <a:pt x="2619" y="220"/>
                  </a:lnTo>
                  <a:lnTo>
                    <a:pt x="2631" y="223"/>
                  </a:lnTo>
                  <a:lnTo>
                    <a:pt x="2640" y="227"/>
                  </a:lnTo>
                  <a:lnTo>
                    <a:pt x="2647" y="232"/>
                  </a:lnTo>
                  <a:lnTo>
                    <a:pt x="2651" y="235"/>
                  </a:lnTo>
                  <a:lnTo>
                    <a:pt x="2657" y="240"/>
                  </a:lnTo>
                  <a:lnTo>
                    <a:pt x="2660" y="245"/>
                  </a:lnTo>
                  <a:lnTo>
                    <a:pt x="2663" y="251"/>
                  </a:lnTo>
                  <a:lnTo>
                    <a:pt x="2666" y="256"/>
                  </a:lnTo>
                  <a:lnTo>
                    <a:pt x="2667" y="262"/>
                  </a:lnTo>
                  <a:lnTo>
                    <a:pt x="2667" y="274"/>
                  </a:lnTo>
                  <a:lnTo>
                    <a:pt x="2666" y="287"/>
                  </a:lnTo>
                  <a:lnTo>
                    <a:pt x="2663" y="297"/>
                  </a:lnTo>
                  <a:lnTo>
                    <a:pt x="2658" y="307"/>
                  </a:lnTo>
                  <a:lnTo>
                    <a:pt x="2654" y="315"/>
                  </a:lnTo>
                  <a:lnTo>
                    <a:pt x="2647" y="324"/>
                  </a:lnTo>
                  <a:lnTo>
                    <a:pt x="2641" y="333"/>
                  </a:lnTo>
                  <a:lnTo>
                    <a:pt x="2634" y="338"/>
                  </a:lnTo>
                  <a:lnTo>
                    <a:pt x="2625" y="344"/>
                  </a:lnTo>
                  <a:lnTo>
                    <a:pt x="2618" y="350"/>
                  </a:lnTo>
                  <a:lnTo>
                    <a:pt x="2609" y="354"/>
                  </a:lnTo>
                  <a:lnTo>
                    <a:pt x="2599" y="357"/>
                  </a:lnTo>
                  <a:lnTo>
                    <a:pt x="2589" y="360"/>
                  </a:lnTo>
                  <a:lnTo>
                    <a:pt x="2579" y="363"/>
                  </a:lnTo>
                  <a:lnTo>
                    <a:pt x="2560" y="366"/>
                  </a:lnTo>
                  <a:lnTo>
                    <a:pt x="2540" y="366"/>
                  </a:lnTo>
                  <a:lnTo>
                    <a:pt x="2522" y="366"/>
                  </a:lnTo>
                  <a:lnTo>
                    <a:pt x="2504" y="361"/>
                  </a:lnTo>
                  <a:lnTo>
                    <a:pt x="2497" y="360"/>
                  </a:lnTo>
                  <a:lnTo>
                    <a:pt x="2490" y="357"/>
                  </a:lnTo>
                  <a:lnTo>
                    <a:pt x="2483" y="353"/>
                  </a:lnTo>
                  <a:lnTo>
                    <a:pt x="2477" y="348"/>
                  </a:lnTo>
                  <a:lnTo>
                    <a:pt x="2471" y="343"/>
                  </a:lnTo>
                  <a:lnTo>
                    <a:pt x="2467" y="337"/>
                  </a:lnTo>
                  <a:lnTo>
                    <a:pt x="2463" y="331"/>
                  </a:lnTo>
                  <a:lnTo>
                    <a:pt x="2460" y="323"/>
                  </a:lnTo>
                  <a:lnTo>
                    <a:pt x="2458" y="315"/>
                  </a:lnTo>
                  <a:lnTo>
                    <a:pt x="2458" y="305"/>
                  </a:lnTo>
                  <a:lnTo>
                    <a:pt x="2458" y="297"/>
                  </a:lnTo>
                  <a:lnTo>
                    <a:pt x="2461" y="285"/>
                  </a:lnTo>
                  <a:lnTo>
                    <a:pt x="2510" y="285"/>
                  </a:lnTo>
                  <a:close/>
                  <a:moveTo>
                    <a:pt x="2730" y="109"/>
                  </a:moveTo>
                  <a:lnTo>
                    <a:pt x="2775" y="109"/>
                  </a:lnTo>
                  <a:lnTo>
                    <a:pt x="2785" y="56"/>
                  </a:lnTo>
                  <a:lnTo>
                    <a:pt x="2835" y="42"/>
                  </a:lnTo>
                  <a:lnTo>
                    <a:pt x="2821" y="109"/>
                  </a:lnTo>
                  <a:lnTo>
                    <a:pt x="2877" y="109"/>
                  </a:lnTo>
                  <a:lnTo>
                    <a:pt x="2869" y="142"/>
                  </a:lnTo>
                  <a:lnTo>
                    <a:pt x="2814" y="142"/>
                  </a:lnTo>
                  <a:lnTo>
                    <a:pt x="2782" y="292"/>
                  </a:lnTo>
                  <a:lnTo>
                    <a:pt x="2781" y="298"/>
                  </a:lnTo>
                  <a:lnTo>
                    <a:pt x="2781" y="304"/>
                  </a:lnTo>
                  <a:lnTo>
                    <a:pt x="2779" y="308"/>
                  </a:lnTo>
                  <a:lnTo>
                    <a:pt x="2781" y="314"/>
                  </a:lnTo>
                  <a:lnTo>
                    <a:pt x="2785" y="318"/>
                  </a:lnTo>
                  <a:lnTo>
                    <a:pt x="2789" y="323"/>
                  </a:lnTo>
                  <a:lnTo>
                    <a:pt x="2797" y="325"/>
                  </a:lnTo>
                  <a:lnTo>
                    <a:pt x="2808" y="325"/>
                  </a:lnTo>
                  <a:lnTo>
                    <a:pt x="2815" y="325"/>
                  </a:lnTo>
                  <a:lnTo>
                    <a:pt x="2821" y="325"/>
                  </a:lnTo>
                  <a:lnTo>
                    <a:pt x="2827" y="324"/>
                  </a:lnTo>
                  <a:lnTo>
                    <a:pt x="2831" y="324"/>
                  </a:lnTo>
                  <a:lnTo>
                    <a:pt x="2824" y="360"/>
                  </a:lnTo>
                  <a:lnTo>
                    <a:pt x="2815" y="361"/>
                  </a:lnTo>
                  <a:lnTo>
                    <a:pt x="2807" y="361"/>
                  </a:lnTo>
                  <a:lnTo>
                    <a:pt x="2797" y="363"/>
                  </a:lnTo>
                  <a:lnTo>
                    <a:pt x="2784" y="363"/>
                  </a:lnTo>
                  <a:lnTo>
                    <a:pt x="2769" y="361"/>
                  </a:lnTo>
                  <a:lnTo>
                    <a:pt x="2756" y="360"/>
                  </a:lnTo>
                  <a:lnTo>
                    <a:pt x="2746" y="357"/>
                  </a:lnTo>
                  <a:lnTo>
                    <a:pt x="2739" y="351"/>
                  </a:lnTo>
                  <a:lnTo>
                    <a:pt x="2736" y="348"/>
                  </a:lnTo>
                  <a:lnTo>
                    <a:pt x="2733" y="344"/>
                  </a:lnTo>
                  <a:lnTo>
                    <a:pt x="2732" y="340"/>
                  </a:lnTo>
                  <a:lnTo>
                    <a:pt x="2730" y="336"/>
                  </a:lnTo>
                  <a:lnTo>
                    <a:pt x="2730" y="324"/>
                  </a:lnTo>
                  <a:lnTo>
                    <a:pt x="2732" y="310"/>
                  </a:lnTo>
                  <a:lnTo>
                    <a:pt x="2768" y="142"/>
                  </a:lnTo>
                  <a:lnTo>
                    <a:pt x="2723" y="142"/>
                  </a:lnTo>
                  <a:lnTo>
                    <a:pt x="2730" y="109"/>
                  </a:lnTo>
                  <a:close/>
                  <a:moveTo>
                    <a:pt x="3053" y="238"/>
                  </a:moveTo>
                  <a:lnTo>
                    <a:pt x="3047" y="238"/>
                  </a:lnTo>
                  <a:lnTo>
                    <a:pt x="3041" y="236"/>
                  </a:lnTo>
                  <a:lnTo>
                    <a:pt x="3036" y="236"/>
                  </a:lnTo>
                  <a:lnTo>
                    <a:pt x="3027" y="236"/>
                  </a:lnTo>
                  <a:lnTo>
                    <a:pt x="3018" y="236"/>
                  </a:lnTo>
                  <a:lnTo>
                    <a:pt x="3005" y="238"/>
                  </a:lnTo>
                  <a:lnTo>
                    <a:pt x="2990" y="239"/>
                  </a:lnTo>
                  <a:lnTo>
                    <a:pt x="2974" y="243"/>
                  </a:lnTo>
                  <a:lnTo>
                    <a:pt x="2967" y="245"/>
                  </a:lnTo>
                  <a:lnTo>
                    <a:pt x="2958" y="249"/>
                  </a:lnTo>
                  <a:lnTo>
                    <a:pt x="2951" y="253"/>
                  </a:lnTo>
                  <a:lnTo>
                    <a:pt x="2943" y="258"/>
                  </a:lnTo>
                  <a:lnTo>
                    <a:pt x="2938" y="263"/>
                  </a:lnTo>
                  <a:lnTo>
                    <a:pt x="2933" y="271"/>
                  </a:lnTo>
                  <a:lnTo>
                    <a:pt x="2929" y="278"/>
                  </a:lnTo>
                  <a:lnTo>
                    <a:pt x="2926" y="287"/>
                  </a:lnTo>
                  <a:lnTo>
                    <a:pt x="2925" y="294"/>
                  </a:lnTo>
                  <a:lnTo>
                    <a:pt x="2926" y="301"/>
                  </a:lnTo>
                  <a:lnTo>
                    <a:pt x="2928" y="308"/>
                  </a:lnTo>
                  <a:lnTo>
                    <a:pt x="2931" y="315"/>
                  </a:lnTo>
                  <a:lnTo>
                    <a:pt x="2936" y="321"/>
                  </a:lnTo>
                  <a:lnTo>
                    <a:pt x="2943" y="325"/>
                  </a:lnTo>
                  <a:lnTo>
                    <a:pt x="2955" y="330"/>
                  </a:lnTo>
                  <a:lnTo>
                    <a:pt x="2968" y="331"/>
                  </a:lnTo>
                  <a:lnTo>
                    <a:pt x="2977" y="330"/>
                  </a:lnTo>
                  <a:lnTo>
                    <a:pt x="2985" y="328"/>
                  </a:lnTo>
                  <a:lnTo>
                    <a:pt x="2994" y="327"/>
                  </a:lnTo>
                  <a:lnTo>
                    <a:pt x="3001" y="324"/>
                  </a:lnTo>
                  <a:lnTo>
                    <a:pt x="3008" y="320"/>
                  </a:lnTo>
                  <a:lnTo>
                    <a:pt x="3015" y="315"/>
                  </a:lnTo>
                  <a:lnTo>
                    <a:pt x="3021" y="310"/>
                  </a:lnTo>
                  <a:lnTo>
                    <a:pt x="3028" y="304"/>
                  </a:lnTo>
                  <a:lnTo>
                    <a:pt x="3033" y="297"/>
                  </a:lnTo>
                  <a:lnTo>
                    <a:pt x="3037" y="291"/>
                  </a:lnTo>
                  <a:lnTo>
                    <a:pt x="3040" y="285"/>
                  </a:lnTo>
                  <a:lnTo>
                    <a:pt x="3043" y="278"/>
                  </a:lnTo>
                  <a:lnTo>
                    <a:pt x="3046" y="269"/>
                  </a:lnTo>
                  <a:lnTo>
                    <a:pt x="3047" y="261"/>
                  </a:lnTo>
                  <a:lnTo>
                    <a:pt x="3050" y="251"/>
                  </a:lnTo>
                  <a:lnTo>
                    <a:pt x="3053" y="238"/>
                  </a:lnTo>
                  <a:close/>
                  <a:moveTo>
                    <a:pt x="3033" y="360"/>
                  </a:moveTo>
                  <a:lnTo>
                    <a:pt x="3033" y="350"/>
                  </a:lnTo>
                  <a:lnTo>
                    <a:pt x="3034" y="341"/>
                  </a:lnTo>
                  <a:lnTo>
                    <a:pt x="3036" y="331"/>
                  </a:lnTo>
                  <a:lnTo>
                    <a:pt x="3037" y="323"/>
                  </a:lnTo>
                  <a:lnTo>
                    <a:pt x="3024" y="336"/>
                  </a:lnTo>
                  <a:lnTo>
                    <a:pt x="3013" y="347"/>
                  </a:lnTo>
                  <a:lnTo>
                    <a:pt x="3001" y="354"/>
                  </a:lnTo>
                  <a:lnTo>
                    <a:pt x="2990" y="360"/>
                  </a:lnTo>
                  <a:lnTo>
                    <a:pt x="2978" y="364"/>
                  </a:lnTo>
                  <a:lnTo>
                    <a:pt x="2968" y="366"/>
                  </a:lnTo>
                  <a:lnTo>
                    <a:pt x="2959" y="367"/>
                  </a:lnTo>
                  <a:lnTo>
                    <a:pt x="2951" y="367"/>
                  </a:lnTo>
                  <a:lnTo>
                    <a:pt x="2939" y="367"/>
                  </a:lnTo>
                  <a:lnTo>
                    <a:pt x="2931" y="366"/>
                  </a:lnTo>
                  <a:lnTo>
                    <a:pt x="2922" y="364"/>
                  </a:lnTo>
                  <a:lnTo>
                    <a:pt x="2913" y="361"/>
                  </a:lnTo>
                  <a:lnTo>
                    <a:pt x="2906" y="359"/>
                  </a:lnTo>
                  <a:lnTo>
                    <a:pt x="2900" y="354"/>
                  </a:lnTo>
                  <a:lnTo>
                    <a:pt x="2895" y="350"/>
                  </a:lnTo>
                  <a:lnTo>
                    <a:pt x="2889" y="346"/>
                  </a:lnTo>
                  <a:lnTo>
                    <a:pt x="2884" y="341"/>
                  </a:lnTo>
                  <a:lnTo>
                    <a:pt x="2882" y="336"/>
                  </a:lnTo>
                  <a:lnTo>
                    <a:pt x="2879" y="328"/>
                  </a:lnTo>
                  <a:lnTo>
                    <a:pt x="2877" y="323"/>
                  </a:lnTo>
                  <a:lnTo>
                    <a:pt x="2876" y="315"/>
                  </a:lnTo>
                  <a:lnTo>
                    <a:pt x="2876" y="308"/>
                  </a:lnTo>
                  <a:lnTo>
                    <a:pt x="2876" y="301"/>
                  </a:lnTo>
                  <a:lnTo>
                    <a:pt x="2877" y="294"/>
                  </a:lnTo>
                  <a:lnTo>
                    <a:pt x="2880" y="285"/>
                  </a:lnTo>
                  <a:lnTo>
                    <a:pt x="2883" y="276"/>
                  </a:lnTo>
                  <a:lnTo>
                    <a:pt x="2887" y="268"/>
                  </a:lnTo>
                  <a:lnTo>
                    <a:pt x="2893" y="258"/>
                  </a:lnTo>
                  <a:lnTo>
                    <a:pt x="2902" y="248"/>
                  </a:lnTo>
                  <a:lnTo>
                    <a:pt x="2910" y="238"/>
                  </a:lnTo>
                  <a:lnTo>
                    <a:pt x="2922" y="229"/>
                  </a:lnTo>
                  <a:lnTo>
                    <a:pt x="2936" y="220"/>
                  </a:lnTo>
                  <a:lnTo>
                    <a:pt x="2948" y="216"/>
                  </a:lnTo>
                  <a:lnTo>
                    <a:pt x="2961" y="212"/>
                  </a:lnTo>
                  <a:lnTo>
                    <a:pt x="2974" y="209"/>
                  </a:lnTo>
                  <a:lnTo>
                    <a:pt x="2985" y="207"/>
                  </a:lnTo>
                  <a:lnTo>
                    <a:pt x="2997" y="206"/>
                  </a:lnTo>
                  <a:lnTo>
                    <a:pt x="3008" y="204"/>
                  </a:lnTo>
                  <a:lnTo>
                    <a:pt x="3018" y="204"/>
                  </a:lnTo>
                  <a:lnTo>
                    <a:pt x="3027" y="204"/>
                  </a:lnTo>
                  <a:lnTo>
                    <a:pt x="3036" y="204"/>
                  </a:lnTo>
                  <a:lnTo>
                    <a:pt x="3043" y="204"/>
                  </a:lnTo>
                  <a:lnTo>
                    <a:pt x="3050" y="204"/>
                  </a:lnTo>
                  <a:lnTo>
                    <a:pt x="3060" y="206"/>
                  </a:lnTo>
                  <a:lnTo>
                    <a:pt x="3063" y="194"/>
                  </a:lnTo>
                  <a:lnTo>
                    <a:pt x="3064" y="186"/>
                  </a:lnTo>
                  <a:lnTo>
                    <a:pt x="3066" y="177"/>
                  </a:lnTo>
                  <a:lnTo>
                    <a:pt x="3066" y="171"/>
                  </a:lnTo>
                  <a:lnTo>
                    <a:pt x="3067" y="164"/>
                  </a:lnTo>
                  <a:lnTo>
                    <a:pt x="3066" y="160"/>
                  </a:lnTo>
                  <a:lnTo>
                    <a:pt x="3066" y="154"/>
                  </a:lnTo>
                  <a:lnTo>
                    <a:pt x="3063" y="151"/>
                  </a:lnTo>
                  <a:lnTo>
                    <a:pt x="3060" y="145"/>
                  </a:lnTo>
                  <a:lnTo>
                    <a:pt x="3056" y="142"/>
                  </a:lnTo>
                  <a:lnTo>
                    <a:pt x="3051" y="140"/>
                  </a:lnTo>
                  <a:lnTo>
                    <a:pt x="3046" y="138"/>
                  </a:lnTo>
                  <a:lnTo>
                    <a:pt x="3034" y="135"/>
                  </a:lnTo>
                  <a:lnTo>
                    <a:pt x="3023" y="134"/>
                  </a:lnTo>
                  <a:lnTo>
                    <a:pt x="3014" y="134"/>
                  </a:lnTo>
                  <a:lnTo>
                    <a:pt x="3007" y="135"/>
                  </a:lnTo>
                  <a:lnTo>
                    <a:pt x="3000" y="137"/>
                  </a:lnTo>
                  <a:lnTo>
                    <a:pt x="2994" y="140"/>
                  </a:lnTo>
                  <a:lnTo>
                    <a:pt x="2985" y="145"/>
                  </a:lnTo>
                  <a:lnTo>
                    <a:pt x="2977" y="151"/>
                  </a:lnTo>
                  <a:lnTo>
                    <a:pt x="2971" y="158"/>
                  </a:lnTo>
                  <a:lnTo>
                    <a:pt x="2968" y="165"/>
                  </a:lnTo>
                  <a:lnTo>
                    <a:pt x="2965" y="171"/>
                  </a:lnTo>
                  <a:lnTo>
                    <a:pt x="2964" y="176"/>
                  </a:lnTo>
                  <a:lnTo>
                    <a:pt x="2918" y="176"/>
                  </a:lnTo>
                  <a:lnTo>
                    <a:pt x="2920" y="165"/>
                  </a:lnTo>
                  <a:lnTo>
                    <a:pt x="2926" y="154"/>
                  </a:lnTo>
                  <a:lnTo>
                    <a:pt x="2929" y="148"/>
                  </a:lnTo>
                  <a:lnTo>
                    <a:pt x="2933" y="142"/>
                  </a:lnTo>
                  <a:lnTo>
                    <a:pt x="2939" y="135"/>
                  </a:lnTo>
                  <a:lnTo>
                    <a:pt x="2945" y="129"/>
                  </a:lnTo>
                  <a:lnTo>
                    <a:pt x="2954" y="122"/>
                  </a:lnTo>
                  <a:lnTo>
                    <a:pt x="2965" y="117"/>
                  </a:lnTo>
                  <a:lnTo>
                    <a:pt x="2975" y="111"/>
                  </a:lnTo>
                  <a:lnTo>
                    <a:pt x="2987" y="108"/>
                  </a:lnTo>
                  <a:lnTo>
                    <a:pt x="2998" y="105"/>
                  </a:lnTo>
                  <a:lnTo>
                    <a:pt x="3010" y="104"/>
                  </a:lnTo>
                  <a:lnTo>
                    <a:pt x="3021" y="102"/>
                  </a:lnTo>
                  <a:lnTo>
                    <a:pt x="3031" y="102"/>
                  </a:lnTo>
                  <a:lnTo>
                    <a:pt x="3044" y="102"/>
                  </a:lnTo>
                  <a:lnTo>
                    <a:pt x="3057" y="105"/>
                  </a:lnTo>
                  <a:lnTo>
                    <a:pt x="3070" y="108"/>
                  </a:lnTo>
                  <a:lnTo>
                    <a:pt x="3082" y="111"/>
                  </a:lnTo>
                  <a:lnTo>
                    <a:pt x="3092" y="117"/>
                  </a:lnTo>
                  <a:lnTo>
                    <a:pt x="3100" y="122"/>
                  </a:lnTo>
                  <a:lnTo>
                    <a:pt x="3108" y="129"/>
                  </a:lnTo>
                  <a:lnTo>
                    <a:pt x="3112" y="140"/>
                  </a:lnTo>
                  <a:lnTo>
                    <a:pt x="3115" y="150"/>
                  </a:lnTo>
                  <a:lnTo>
                    <a:pt x="3115" y="160"/>
                  </a:lnTo>
                  <a:lnTo>
                    <a:pt x="3113" y="168"/>
                  </a:lnTo>
                  <a:lnTo>
                    <a:pt x="3112" y="177"/>
                  </a:lnTo>
                  <a:lnTo>
                    <a:pt x="3085" y="297"/>
                  </a:lnTo>
                  <a:lnTo>
                    <a:pt x="3085" y="299"/>
                  </a:lnTo>
                  <a:lnTo>
                    <a:pt x="3083" y="305"/>
                  </a:lnTo>
                  <a:lnTo>
                    <a:pt x="3082" y="311"/>
                  </a:lnTo>
                  <a:lnTo>
                    <a:pt x="3080" y="320"/>
                  </a:lnTo>
                  <a:lnTo>
                    <a:pt x="3079" y="330"/>
                  </a:lnTo>
                  <a:lnTo>
                    <a:pt x="3077" y="340"/>
                  </a:lnTo>
                  <a:lnTo>
                    <a:pt x="3076" y="350"/>
                  </a:lnTo>
                  <a:lnTo>
                    <a:pt x="3076" y="360"/>
                  </a:lnTo>
                  <a:lnTo>
                    <a:pt x="3033" y="360"/>
                  </a:lnTo>
                  <a:close/>
                  <a:moveTo>
                    <a:pt x="3360" y="230"/>
                  </a:moveTo>
                  <a:lnTo>
                    <a:pt x="3361" y="217"/>
                  </a:lnTo>
                  <a:lnTo>
                    <a:pt x="3363" y="206"/>
                  </a:lnTo>
                  <a:lnTo>
                    <a:pt x="3364" y="196"/>
                  </a:lnTo>
                  <a:lnTo>
                    <a:pt x="3363" y="187"/>
                  </a:lnTo>
                  <a:lnTo>
                    <a:pt x="3360" y="173"/>
                  </a:lnTo>
                  <a:lnTo>
                    <a:pt x="3355" y="161"/>
                  </a:lnTo>
                  <a:lnTo>
                    <a:pt x="3352" y="157"/>
                  </a:lnTo>
                  <a:lnTo>
                    <a:pt x="3348" y="153"/>
                  </a:lnTo>
                  <a:lnTo>
                    <a:pt x="3344" y="148"/>
                  </a:lnTo>
                  <a:lnTo>
                    <a:pt x="3338" y="144"/>
                  </a:lnTo>
                  <a:lnTo>
                    <a:pt x="3331" y="141"/>
                  </a:lnTo>
                  <a:lnTo>
                    <a:pt x="3324" y="138"/>
                  </a:lnTo>
                  <a:lnTo>
                    <a:pt x="3315" y="137"/>
                  </a:lnTo>
                  <a:lnTo>
                    <a:pt x="3305" y="137"/>
                  </a:lnTo>
                  <a:lnTo>
                    <a:pt x="3298" y="137"/>
                  </a:lnTo>
                  <a:lnTo>
                    <a:pt x="3289" y="138"/>
                  </a:lnTo>
                  <a:lnTo>
                    <a:pt x="3282" y="140"/>
                  </a:lnTo>
                  <a:lnTo>
                    <a:pt x="3275" y="142"/>
                  </a:lnTo>
                  <a:lnTo>
                    <a:pt x="3263" y="150"/>
                  </a:lnTo>
                  <a:lnTo>
                    <a:pt x="3253" y="158"/>
                  </a:lnTo>
                  <a:lnTo>
                    <a:pt x="3244" y="168"/>
                  </a:lnTo>
                  <a:lnTo>
                    <a:pt x="3237" y="180"/>
                  </a:lnTo>
                  <a:lnTo>
                    <a:pt x="3230" y="191"/>
                  </a:lnTo>
                  <a:lnTo>
                    <a:pt x="3226" y="203"/>
                  </a:lnTo>
                  <a:lnTo>
                    <a:pt x="3221" y="213"/>
                  </a:lnTo>
                  <a:lnTo>
                    <a:pt x="3219" y="223"/>
                  </a:lnTo>
                  <a:lnTo>
                    <a:pt x="3217" y="230"/>
                  </a:lnTo>
                  <a:lnTo>
                    <a:pt x="3216" y="236"/>
                  </a:lnTo>
                  <a:lnTo>
                    <a:pt x="3213" y="252"/>
                  </a:lnTo>
                  <a:lnTo>
                    <a:pt x="3211" y="269"/>
                  </a:lnTo>
                  <a:lnTo>
                    <a:pt x="3211" y="278"/>
                  </a:lnTo>
                  <a:lnTo>
                    <a:pt x="3211" y="287"/>
                  </a:lnTo>
                  <a:lnTo>
                    <a:pt x="3213" y="294"/>
                  </a:lnTo>
                  <a:lnTo>
                    <a:pt x="3216" y="301"/>
                  </a:lnTo>
                  <a:lnTo>
                    <a:pt x="3219" y="307"/>
                  </a:lnTo>
                  <a:lnTo>
                    <a:pt x="3221" y="312"/>
                  </a:lnTo>
                  <a:lnTo>
                    <a:pt x="3226" y="318"/>
                  </a:lnTo>
                  <a:lnTo>
                    <a:pt x="3231" y="323"/>
                  </a:lnTo>
                  <a:lnTo>
                    <a:pt x="3237" y="327"/>
                  </a:lnTo>
                  <a:lnTo>
                    <a:pt x="3246" y="330"/>
                  </a:lnTo>
                  <a:lnTo>
                    <a:pt x="3255" y="331"/>
                  </a:lnTo>
                  <a:lnTo>
                    <a:pt x="3265" y="331"/>
                  </a:lnTo>
                  <a:lnTo>
                    <a:pt x="3278" y="331"/>
                  </a:lnTo>
                  <a:lnTo>
                    <a:pt x="3289" y="328"/>
                  </a:lnTo>
                  <a:lnTo>
                    <a:pt x="3301" y="324"/>
                  </a:lnTo>
                  <a:lnTo>
                    <a:pt x="3309" y="318"/>
                  </a:lnTo>
                  <a:lnTo>
                    <a:pt x="3318" y="312"/>
                  </a:lnTo>
                  <a:lnTo>
                    <a:pt x="3325" y="305"/>
                  </a:lnTo>
                  <a:lnTo>
                    <a:pt x="3332" y="297"/>
                  </a:lnTo>
                  <a:lnTo>
                    <a:pt x="3338" y="288"/>
                  </a:lnTo>
                  <a:lnTo>
                    <a:pt x="3347" y="272"/>
                  </a:lnTo>
                  <a:lnTo>
                    <a:pt x="3352" y="255"/>
                  </a:lnTo>
                  <a:lnTo>
                    <a:pt x="3357" y="240"/>
                  </a:lnTo>
                  <a:lnTo>
                    <a:pt x="3360" y="230"/>
                  </a:lnTo>
                  <a:close/>
                  <a:moveTo>
                    <a:pt x="3407" y="1"/>
                  </a:moveTo>
                  <a:lnTo>
                    <a:pt x="3453" y="1"/>
                  </a:lnTo>
                  <a:lnTo>
                    <a:pt x="3386" y="320"/>
                  </a:lnTo>
                  <a:lnTo>
                    <a:pt x="3386" y="323"/>
                  </a:lnTo>
                  <a:lnTo>
                    <a:pt x="3384" y="327"/>
                  </a:lnTo>
                  <a:lnTo>
                    <a:pt x="3384" y="331"/>
                  </a:lnTo>
                  <a:lnTo>
                    <a:pt x="3383" y="337"/>
                  </a:lnTo>
                  <a:lnTo>
                    <a:pt x="3381" y="343"/>
                  </a:lnTo>
                  <a:lnTo>
                    <a:pt x="3381" y="348"/>
                  </a:lnTo>
                  <a:lnTo>
                    <a:pt x="3380" y="354"/>
                  </a:lnTo>
                  <a:lnTo>
                    <a:pt x="3380" y="360"/>
                  </a:lnTo>
                  <a:lnTo>
                    <a:pt x="3332" y="360"/>
                  </a:lnTo>
                  <a:lnTo>
                    <a:pt x="3339" y="320"/>
                  </a:lnTo>
                  <a:lnTo>
                    <a:pt x="3335" y="325"/>
                  </a:lnTo>
                  <a:lnTo>
                    <a:pt x="3329" y="333"/>
                  </a:lnTo>
                  <a:lnTo>
                    <a:pt x="3322" y="338"/>
                  </a:lnTo>
                  <a:lnTo>
                    <a:pt x="3312" y="346"/>
                  </a:lnTo>
                  <a:lnTo>
                    <a:pt x="3303" y="351"/>
                  </a:lnTo>
                  <a:lnTo>
                    <a:pt x="3295" y="354"/>
                  </a:lnTo>
                  <a:lnTo>
                    <a:pt x="3286" y="359"/>
                  </a:lnTo>
                  <a:lnTo>
                    <a:pt x="3276" y="360"/>
                  </a:lnTo>
                  <a:lnTo>
                    <a:pt x="3260" y="363"/>
                  </a:lnTo>
                  <a:lnTo>
                    <a:pt x="3246" y="364"/>
                  </a:lnTo>
                  <a:lnTo>
                    <a:pt x="3233" y="363"/>
                  </a:lnTo>
                  <a:lnTo>
                    <a:pt x="3217" y="360"/>
                  </a:lnTo>
                  <a:lnTo>
                    <a:pt x="3208" y="357"/>
                  </a:lnTo>
                  <a:lnTo>
                    <a:pt x="3200" y="353"/>
                  </a:lnTo>
                  <a:lnTo>
                    <a:pt x="3193" y="348"/>
                  </a:lnTo>
                  <a:lnTo>
                    <a:pt x="3185" y="341"/>
                  </a:lnTo>
                  <a:lnTo>
                    <a:pt x="3178" y="334"/>
                  </a:lnTo>
                  <a:lnTo>
                    <a:pt x="3172" y="325"/>
                  </a:lnTo>
                  <a:lnTo>
                    <a:pt x="3168" y="315"/>
                  </a:lnTo>
                  <a:lnTo>
                    <a:pt x="3164" y="304"/>
                  </a:lnTo>
                  <a:lnTo>
                    <a:pt x="3161" y="291"/>
                  </a:lnTo>
                  <a:lnTo>
                    <a:pt x="3161" y="275"/>
                  </a:lnTo>
                  <a:lnTo>
                    <a:pt x="3162" y="258"/>
                  </a:lnTo>
                  <a:lnTo>
                    <a:pt x="3165" y="238"/>
                  </a:lnTo>
                  <a:lnTo>
                    <a:pt x="3170" y="220"/>
                  </a:lnTo>
                  <a:lnTo>
                    <a:pt x="3175" y="204"/>
                  </a:lnTo>
                  <a:lnTo>
                    <a:pt x="3181" y="190"/>
                  </a:lnTo>
                  <a:lnTo>
                    <a:pt x="3188" y="176"/>
                  </a:lnTo>
                  <a:lnTo>
                    <a:pt x="3195" y="164"/>
                  </a:lnTo>
                  <a:lnTo>
                    <a:pt x="3204" y="153"/>
                  </a:lnTo>
                  <a:lnTo>
                    <a:pt x="3213" y="142"/>
                  </a:lnTo>
                  <a:lnTo>
                    <a:pt x="3223" y="134"/>
                  </a:lnTo>
                  <a:lnTo>
                    <a:pt x="3233" y="127"/>
                  </a:lnTo>
                  <a:lnTo>
                    <a:pt x="3243" y="119"/>
                  </a:lnTo>
                  <a:lnTo>
                    <a:pt x="3253" y="114"/>
                  </a:lnTo>
                  <a:lnTo>
                    <a:pt x="3263" y="109"/>
                  </a:lnTo>
                  <a:lnTo>
                    <a:pt x="3275" y="105"/>
                  </a:lnTo>
                  <a:lnTo>
                    <a:pt x="3286" y="104"/>
                  </a:lnTo>
                  <a:lnTo>
                    <a:pt x="3296" y="102"/>
                  </a:lnTo>
                  <a:lnTo>
                    <a:pt x="3308" y="101"/>
                  </a:lnTo>
                  <a:lnTo>
                    <a:pt x="3316" y="102"/>
                  </a:lnTo>
                  <a:lnTo>
                    <a:pt x="3325" y="102"/>
                  </a:lnTo>
                  <a:lnTo>
                    <a:pt x="3334" y="104"/>
                  </a:lnTo>
                  <a:lnTo>
                    <a:pt x="3341" y="106"/>
                  </a:lnTo>
                  <a:lnTo>
                    <a:pt x="3352" y="112"/>
                  </a:lnTo>
                  <a:lnTo>
                    <a:pt x="3361" y="118"/>
                  </a:lnTo>
                  <a:lnTo>
                    <a:pt x="3367" y="125"/>
                  </a:lnTo>
                  <a:lnTo>
                    <a:pt x="3371" y="132"/>
                  </a:lnTo>
                  <a:lnTo>
                    <a:pt x="3374" y="138"/>
                  </a:lnTo>
                  <a:lnTo>
                    <a:pt x="3377" y="144"/>
                  </a:lnTo>
                  <a:lnTo>
                    <a:pt x="3407" y="1"/>
                  </a:lnTo>
                  <a:close/>
                  <a:moveTo>
                    <a:pt x="3518" y="235"/>
                  </a:moveTo>
                  <a:lnTo>
                    <a:pt x="3515" y="253"/>
                  </a:lnTo>
                  <a:lnTo>
                    <a:pt x="3514" y="272"/>
                  </a:lnTo>
                  <a:lnTo>
                    <a:pt x="3515" y="281"/>
                  </a:lnTo>
                  <a:lnTo>
                    <a:pt x="3517" y="288"/>
                  </a:lnTo>
                  <a:lnTo>
                    <a:pt x="3518" y="295"/>
                  </a:lnTo>
                  <a:lnTo>
                    <a:pt x="3521" y="302"/>
                  </a:lnTo>
                  <a:lnTo>
                    <a:pt x="3525" y="310"/>
                  </a:lnTo>
                  <a:lnTo>
                    <a:pt x="3530" y="315"/>
                  </a:lnTo>
                  <a:lnTo>
                    <a:pt x="3534" y="320"/>
                  </a:lnTo>
                  <a:lnTo>
                    <a:pt x="3540" y="325"/>
                  </a:lnTo>
                  <a:lnTo>
                    <a:pt x="3547" y="328"/>
                  </a:lnTo>
                  <a:lnTo>
                    <a:pt x="3554" y="331"/>
                  </a:lnTo>
                  <a:lnTo>
                    <a:pt x="3563" y="333"/>
                  </a:lnTo>
                  <a:lnTo>
                    <a:pt x="3573" y="333"/>
                  </a:lnTo>
                  <a:lnTo>
                    <a:pt x="3586" y="331"/>
                  </a:lnTo>
                  <a:lnTo>
                    <a:pt x="3600" y="328"/>
                  </a:lnTo>
                  <a:lnTo>
                    <a:pt x="3607" y="325"/>
                  </a:lnTo>
                  <a:lnTo>
                    <a:pt x="3615" y="321"/>
                  </a:lnTo>
                  <a:lnTo>
                    <a:pt x="3622" y="317"/>
                  </a:lnTo>
                  <a:lnTo>
                    <a:pt x="3627" y="311"/>
                  </a:lnTo>
                  <a:lnTo>
                    <a:pt x="3635" y="304"/>
                  </a:lnTo>
                  <a:lnTo>
                    <a:pt x="3640" y="297"/>
                  </a:lnTo>
                  <a:lnTo>
                    <a:pt x="3646" y="289"/>
                  </a:lnTo>
                  <a:lnTo>
                    <a:pt x="3652" y="279"/>
                  </a:lnTo>
                  <a:lnTo>
                    <a:pt x="3658" y="269"/>
                  </a:lnTo>
                  <a:lnTo>
                    <a:pt x="3662" y="259"/>
                  </a:lnTo>
                  <a:lnTo>
                    <a:pt x="3666" y="246"/>
                  </a:lnTo>
                  <a:lnTo>
                    <a:pt x="3669" y="232"/>
                  </a:lnTo>
                  <a:lnTo>
                    <a:pt x="3672" y="210"/>
                  </a:lnTo>
                  <a:lnTo>
                    <a:pt x="3672" y="191"/>
                  </a:lnTo>
                  <a:lnTo>
                    <a:pt x="3672" y="183"/>
                  </a:lnTo>
                  <a:lnTo>
                    <a:pt x="3671" y="176"/>
                  </a:lnTo>
                  <a:lnTo>
                    <a:pt x="3668" y="168"/>
                  </a:lnTo>
                  <a:lnTo>
                    <a:pt x="3665" y="161"/>
                  </a:lnTo>
                  <a:lnTo>
                    <a:pt x="3661" y="155"/>
                  </a:lnTo>
                  <a:lnTo>
                    <a:pt x="3656" y="151"/>
                  </a:lnTo>
                  <a:lnTo>
                    <a:pt x="3651" y="147"/>
                  </a:lnTo>
                  <a:lnTo>
                    <a:pt x="3645" y="144"/>
                  </a:lnTo>
                  <a:lnTo>
                    <a:pt x="3639" y="141"/>
                  </a:lnTo>
                  <a:lnTo>
                    <a:pt x="3632" y="140"/>
                  </a:lnTo>
                  <a:lnTo>
                    <a:pt x="3625" y="138"/>
                  </a:lnTo>
                  <a:lnTo>
                    <a:pt x="3617" y="138"/>
                  </a:lnTo>
                  <a:lnTo>
                    <a:pt x="3604" y="138"/>
                  </a:lnTo>
                  <a:lnTo>
                    <a:pt x="3591" y="141"/>
                  </a:lnTo>
                  <a:lnTo>
                    <a:pt x="3584" y="144"/>
                  </a:lnTo>
                  <a:lnTo>
                    <a:pt x="3577" y="148"/>
                  </a:lnTo>
                  <a:lnTo>
                    <a:pt x="3570" y="151"/>
                  </a:lnTo>
                  <a:lnTo>
                    <a:pt x="3563" y="157"/>
                  </a:lnTo>
                  <a:lnTo>
                    <a:pt x="3555" y="163"/>
                  </a:lnTo>
                  <a:lnTo>
                    <a:pt x="3548" y="170"/>
                  </a:lnTo>
                  <a:lnTo>
                    <a:pt x="3543" y="177"/>
                  </a:lnTo>
                  <a:lnTo>
                    <a:pt x="3537" y="186"/>
                  </a:lnTo>
                  <a:lnTo>
                    <a:pt x="3531" y="196"/>
                  </a:lnTo>
                  <a:lnTo>
                    <a:pt x="3525" y="207"/>
                  </a:lnTo>
                  <a:lnTo>
                    <a:pt x="3521" y="220"/>
                  </a:lnTo>
                  <a:lnTo>
                    <a:pt x="3518" y="235"/>
                  </a:lnTo>
                  <a:close/>
                  <a:moveTo>
                    <a:pt x="3469" y="238"/>
                  </a:moveTo>
                  <a:lnTo>
                    <a:pt x="3472" y="226"/>
                  </a:lnTo>
                  <a:lnTo>
                    <a:pt x="3475" y="214"/>
                  </a:lnTo>
                  <a:lnTo>
                    <a:pt x="3479" y="203"/>
                  </a:lnTo>
                  <a:lnTo>
                    <a:pt x="3485" y="190"/>
                  </a:lnTo>
                  <a:lnTo>
                    <a:pt x="3491" y="178"/>
                  </a:lnTo>
                  <a:lnTo>
                    <a:pt x="3498" y="168"/>
                  </a:lnTo>
                  <a:lnTo>
                    <a:pt x="3505" y="157"/>
                  </a:lnTo>
                  <a:lnTo>
                    <a:pt x="3514" y="147"/>
                  </a:lnTo>
                  <a:lnTo>
                    <a:pt x="3524" y="138"/>
                  </a:lnTo>
                  <a:lnTo>
                    <a:pt x="3535" y="129"/>
                  </a:lnTo>
                  <a:lnTo>
                    <a:pt x="3547" y="122"/>
                  </a:lnTo>
                  <a:lnTo>
                    <a:pt x="3560" y="115"/>
                  </a:lnTo>
                  <a:lnTo>
                    <a:pt x="3574" y="111"/>
                  </a:lnTo>
                  <a:lnTo>
                    <a:pt x="3590" y="106"/>
                  </a:lnTo>
                  <a:lnTo>
                    <a:pt x="3606" y="104"/>
                  </a:lnTo>
                  <a:lnTo>
                    <a:pt x="3623" y="104"/>
                  </a:lnTo>
                  <a:lnTo>
                    <a:pt x="3642" y="104"/>
                  </a:lnTo>
                  <a:lnTo>
                    <a:pt x="3658" y="106"/>
                  </a:lnTo>
                  <a:lnTo>
                    <a:pt x="3671" y="111"/>
                  </a:lnTo>
                  <a:lnTo>
                    <a:pt x="3682" y="117"/>
                  </a:lnTo>
                  <a:lnTo>
                    <a:pt x="3692" y="124"/>
                  </a:lnTo>
                  <a:lnTo>
                    <a:pt x="3701" y="131"/>
                  </a:lnTo>
                  <a:lnTo>
                    <a:pt x="3707" y="140"/>
                  </a:lnTo>
                  <a:lnTo>
                    <a:pt x="3712" y="150"/>
                  </a:lnTo>
                  <a:lnTo>
                    <a:pt x="3717" y="160"/>
                  </a:lnTo>
                  <a:lnTo>
                    <a:pt x="3720" y="170"/>
                  </a:lnTo>
                  <a:lnTo>
                    <a:pt x="3721" y="180"/>
                  </a:lnTo>
                  <a:lnTo>
                    <a:pt x="3723" y="191"/>
                  </a:lnTo>
                  <a:lnTo>
                    <a:pt x="3721" y="213"/>
                  </a:lnTo>
                  <a:lnTo>
                    <a:pt x="3718" y="235"/>
                  </a:lnTo>
                  <a:lnTo>
                    <a:pt x="3715" y="248"/>
                  </a:lnTo>
                  <a:lnTo>
                    <a:pt x="3711" y="261"/>
                  </a:lnTo>
                  <a:lnTo>
                    <a:pt x="3705" y="274"/>
                  </a:lnTo>
                  <a:lnTo>
                    <a:pt x="3699" y="285"/>
                  </a:lnTo>
                  <a:lnTo>
                    <a:pt x="3694" y="298"/>
                  </a:lnTo>
                  <a:lnTo>
                    <a:pt x="3685" y="308"/>
                  </a:lnTo>
                  <a:lnTo>
                    <a:pt x="3676" y="318"/>
                  </a:lnTo>
                  <a:lnTo>
                    <a:pt x="3668" y="328"/>
                  </a:lnTo>
                  <a:lnTo>
                    <a:pt x="3658" y="337"/>
                  </a:lnTo>
                  <a:lnTo>
                    <a:pt x="3646" y="344"/>
                  </a:lnTo>
                  <a:lnTo>
                    <a:pt x="3635" y="351"/>
                  </a:lnTo>
                  <a:lnTo>
                    <a:pt x="3622" y="357"/>
                  </a:lnTo>
                  <a:lnTo>
                    <a:pt x="3609" y="361"/>
                  </a:lnTo>
                  <a:lnTo>
                    <a:pt x="3594" y="366"/>
                  </a:lnTo>
                  <a:lnTo>
                    <a:pt x="3579" y="367"/>
                  </a:lnTo>
                  <a:lnTo>
                    <a:pt x="3564" y="367"/>
                  </a:lnTo>
                  <a:lnTo>
                    <a:pt x="3548" y="367"/>
                  </a:lnTo>
                  <a:lnTo>
                    <a:pt x="3535" y="366"/>
                  </a:lnTo>
                  <a:lnTo>
                    <a:pt x="3522" y="361"/>
                  </a:lnTo>
                  <a:lnTo>
                    <a:pt x="3512" y="357"/>
                  </a:lnTo>
                  <a:lnTo>
                    <a:pt x="3502" y="351"/>
                  </a:lnTo>
                  <a:lnTo>
                    <a:pt x="3494" y="346"/>
                  </a:lnTo>
                  <a:lnTo>
                    <a:pt x="3486" y="338"/>
                  </a:lnTo>
                  <a:lnTo>
                    <a:pt x="3479" y="330"/>
                  </a:lnTo>
                  <a:lnTo>
                    <a:pt x="3475" y="321"/>
                  </a:lnTo>
                  <a:lnTo>
                    <a:pt x="3471" y="311"/>
                  </a:lnTo>
                  <a:lnTo>
                    <a:pt x="3468" y="301"/>
                  </a:lnTo>
                  <a:lnTo>
                    <a:pt x="3465" y="288"/>
                  </a:lnTo>
                  <a:lnTo>
                    <a:pt x="3465" y="276"/>
                  </a:lnTo>
                  <a:lnTo>
                    <a:pt x="3465" y="263"/>
                  </a:lnTo>
                  <a:lnTo>
                    <a:pt x="3466" y="251"/>
                  </a:lnTo>
                  <a:lnTo>
                    <a:pt x="3469" y="238"/>
                  </a:lnTo>
                  <a:close/>
                  <a:moveTo>
                    <a:pt x="4106" y="230"/>
                  </a:moveTo>
                  <a:lnTo>
                    <a:pt x="4107" y="217"/>
                  </a:lnTo>
                  <a:lnTo>
                    <a:pt x="4108" y="206"/>
                  </a:lnTo>
                  <a:lnTo>
                    <a:pt x="4110" y="196"/>
                  </a:lnTo>
                  <a:lnTo>
                    <a:pt x="4108" y="187"/>
                  </a:lnTo>
                  <a:lnTo>
                    <a:pt x="4106" y="173"/>
                  </a:lnTo>
                  <a:lnTo>
                    <a:pt x="4101" y="161"/>
                  </a:lnTo>
                  <a:lnTo>
                    <a:pt x="4098" y="157"/>
                  </a:lnTo>
                  <a:lnTo>
                    <a:pt x="4094" y="153"/>
                  </a:lnTo>
                  <a:lnTo>
                    <a:pt x="4090" y="148"/>
                  </a:lnTo>
                  <a:lnTo>
                    <a:pt x="4084" y="144"/>
                  </a:lnTo>
                  <a:lnTo>
                    <a:pt x="4077" y="141"/>
                  </a:lnTo>
                  <a:lnTo>
                    <a:pt x="4070" y="138"/>
                  </a:lnTo>
                  <a:lnTo>
                    <a:pt x="4061" y="137"/>
                  </a:lnTo>
                  <a:lnTo>
                    <a:pt x="4051" y="137"/>
                  </a:lnTo>
                  <a:lnTo>
                    <a:pt x="4044" y="137"/>
                  </a:lnTo>
                  <a:lnTo>
                    <a:pt x="4035" y="138"/>
                  </a:lnTo>
                  <a:lnTo>
                    <a:pt x="4028" y="140"/>
                  </a:lnTo>
                  <a:lnTo>
                    <a:pt x="4021" y="142"/>
                  </a:lnTo>
                  <a:lnTo>
                    <a:pt x="4009" y="150"/>
                  </a:lnTo>
                  <a:lnTo>
                    <a:pt x="3999" y="158"/>
                  </a:lnTo>
                  <a:lnTo>
                    <a:pt x="3990" y="168"/>
                  </a:lnTo>
                  <a:lnTo>
                    <a:pt x="3983" y="180"/>
                  </a:lnTo>
                  <a:lnTo>
                    <a:pt x="3976" y="191"/>
                  </a:lnTo>
                  <a:lnTo>
                    <a:pt x="3972" y="203"/>
                  </a:lnTo>
                  <a:lnTo>
                    <a:pt x="3967" y="213"/>
                  </a:lnTo>
                  <a:lnTo>
                    <a:pt x="3964" y="223"/>
                  </a:lnTo>
                  <a:lnTo>
                    <a:pt x="3963" y="230"/>
                  </a:lnTo>
                  <a:lnTo>
                    <a:pt x="3962" y="236"/>
                  </a:lnTo>
                  <a:lnTo>
                    <a:pt x="3959" y="252"/>
                  </a:lnTo>
                  <a:lnTo>
                    <a:pt x="3957" y="269"/>
                  </a:lnTo>
                  <a:lnTo>
                    <a:pt x="3957" y="278"/>
                  </a:lnTo>
                  <a:lnTo>
                    <a:pt x="3957" y="287"/>
                  </a:lnTo>
                  <a:lnTo>
                    <a:pt x="3959" y="294"/>
                  </a:lnTo>
                  <a:lnTo>
                    <a:pt x="3962" y="301"/>
                  </a:lnTo>
                  <a:lnTo>
                    <a:pt x="3963" y="307"/>
                  </a:lnTo>
                  <a:lnTo>
                    <a:pt x="3967" y="312"/>
                  </a:lnTo>
                  <a:lnTo>
                    <a:pt x="3972" y="318"/>
                  </a:lnTo>
                  <a:lnTo>
                    <a:pt x="3977" y="323"/>
                  </a:lnTo>
                  <a:lnTo>
                    <a:pt x="3983" y="327"/>
                  </a:lnTo>
                  <a:lnTo>
                    <a:pt x="3992" y="330"/>
                  </a:lnTo>
                  <a:lnTo>
                    <a:pt x="4000" y="331"/>
                  </a:lnTo>
                  <a:lnTo>
                    <a:pt x="4011" y="331"/>
                  </a:lnTo>
                  <a:lnTo>
                    <a:pt x="4023" y="331"/>
                  </a:lnTo>
                  <a:lnTo>
                    <a:pt x="4035" y="328"/>
                  </a:lnTo>
                  <a:lnTo>
                    <a:pt x="4047" y="324"/>
                  </a:lnTo>
                  <a:lnTo>
                    <a:pt x="4055" y="318"/>
                  </a:lnTo>
                  <a:lnTo>
                    <a:pt x="4064" y="312"/>
                  </a:lnTo>
                  <a:lnTo>
                    <a:pt x="4071" y="305"/>
                  </a:lnTo>
                  <a:lnTo>
                    <a:pt x="4078" y="297"/>
                  </a:lnTo>
                  <a:lnTo>
                    <a:pt x="4084" y="288"/>
                  </a:lnTo>
                  <a:lnTo>
                    <a:pt x="4093" y="272"/>
                  </a:lnTo>
                  <a:lnTo>
                    <a:pt x="4098" y="255"/>
                  </a:lnTo>
                  <a:lnTo>
                    <a:pt x="4103" y="240"/>
                  </a:lnTo>
                  <a:lnTo>
                    <a:pt x="4106" y="230"/>
                  </a:lnTo>
                  <a:close/>
                  <a:moveTo>
                    <a:pt x="4152" y="1"/>
                  </a:moveTo>
                  <a:lnTo>
                    <a:pt x="4199" y="1"/>
                  </a:lnTo>
                  <a:lnTo>
                    <a:pt x="4131" y="320"/>
                  </a:lnTo>
                  <a:lnTo>
                    <a:pt x="4131" y="323"/>
                  </a:lnTo>
                  <a:lnTo>
                    <a:pt x="4130" y="327"/>
                  </a:lnTo>
                  <a:lnTo>
                    <a:pt x="4130" y="331"/>
                  </a:lnTo>
                  <a:lnTo>
                    <a:pt x="4129" y="337"/>
                  </a:lnTo>
                  <a:lnTo>
                    <a:pt x="4127" y="343"/>
                  </a:lnTo>
                  <a:lnTo>
                    <a:pt x="4127" y="348"/>
                  </a:lnTo>
                  <a:lnTo>
                    <a:pt x="4126" y="354"/>
                  </a:lnTo>
                  <a:lnTo>
                    <a:pt x="4124" y="360"/>
                  </a:lnTo>
                  <a:lnTo>
                    <a:pt x="4078" y="360"/>
                  </a:lnTo>
                  <a:lnTo>
                    <a:pt x="4085" y="320"/>
                  </a:lnTo>
                  <a:lnTo>
                    <a:pt x="4081" y="325"/>
                  </a:lnTo>
                  <a:lnTo>
                    <a:pt x="4075" y="333"/>
                  </a:lnTo>
                  <a:lnTo>
                    <a:pt x="4068" y="338"/>
                  </a:lnTo>
                  <a:lnTo>
                    <a:pt x="4058" y="346"/>
                  </a:lnTo>
                  <a:lnTo>
                    <a:pt x="4049" y="351"/>
                  </a:lnTo>
                  <a:lnTo>
                    <a:pt x="4041" y="354"/>
                  </a:lnTo>
                  <a:lnTo>
                    <a:pt x="4031" y="359"/>
                  </a:lnTo>
                  <a:lnTo>
                    <a:pt x="4022" y="360"/>
                  </a:lnTo>
                  <a:lnTo>
                    <a:pt x="4006" y="363"/>
                  </a:lnTo>
                  <a:lnTo>
                    <a:pt x="3992" y="364"/>
                  </a:lnTo>
                  <a:lnTo>
                    <a:pt x="3979" y="363"/>
                  </a:lnTo>
                  <a:lnTo>
                    <a:pt x="3963" y="360"/>
                  </a:lnTo>
                  <a:lnTo>
                    <a:pt x="3954" y="357"/>
                  </a:lnTo>
                  <a:lnTo>
                    <a:pt x="3946" y="353"/>
                  </a:lnTo>
                  <a:lnTo>
                    <a:pt x="3939" y="348"/>
                  </a:lnTo>
                  <a:lnTo>
                    <a:pt x="3931" y="341"/>
                  </a:lnTo>
                  <a:lnTo>
                    <a:pt x="3924" y="334"/>
                  </a:lnTo>
                  <a:lnTo>
                    <a:pt x="3918" y="325"/>
                  </a:lnTo>
                  <a:lnTo>
                    <a:pt x="3914" y="315"/>
                  </a:lnTo>
                  <a:lnTo>
                    <a:pt x="3910" y="304"/>
                  </a:lnTo>
                  <a:lnTo>
                    <a:pt x="3907" y="291"/>
                  </a:lnTo>
                  <a:lnTo>
                    <a:pt x="3907" y="275"/>
                  </a:lnTo>
                  <a:lnTo>
                    <a:pt x="3908" y="258"/>
                  </a:lnTo>
                  <a:lnTo>
                    <a:pt x="3911" y="238"/>
                  </a:lnTo>
                  <a:lnTo>
                    <a:pt x="3915" y="220"/>
                  </a:lnTo>
                  <a:lnTo>
                    <a:pt x="3921" y="204"/>
                  </a:lnTo>
                  <a:lnTo>
                    <a:pt x="3927" y="190"/>
                  </a:lnTo>
                  <a:lnTo>
                    <a:pt x="3934" y="176"/>
                  </a:lnTo>
                  <a:lnTo>
                    <a:pt x="3941" y="164"/>
                  </a:lnTo>
                  <a:lnTo>
                    <a:pt x="3950" y="153"/>
                  </a:lnTo>
                  <a:lnTo>
                    <a:pt x="3959" y="142"/>
                  </a:lnTo>
                  <a:lnTo>
                    <a:pt x="3969" y="134"/>
                  </a:lnTo>
                  <a:lnTo>
                    <a:pt x="3979" y="127"/>
                  </a:lnTo>
                  <a:lnTo>
                    <a:pt x="3989" y="119"/>
                  </a:lnTo>
                  <a:lnTo>
                    <a:pt x="3999" y="114"/>
                  </a:lnTo>
                  <a:lnTo>
                    <a:pt x="4009" y="109"/>
                  </a:lnTo>
                  <a:lnTo>
                    <a:pt x="4021" y="105"/>
                  </a:lnTo>
                  <a:lnTo>
                    <a:pt x="4032" y="104"/>
                  </a:lnTo>
                  <a:lnTo>
                    <a:pt x="4042" y="102"/>
                  </a:lnTo>
                  <a:lnTo>
                    <a:pt x="4054" y="101"/>
                  </a:lnTo>
                  <a:lnTo>
                    <a:pt x="4062" y="102"/>
                  </a:lnTo>
                  <a:lnTo>
                    <a:pt x="4071" y="102"/>
                  </a:lnTo>
                  <a:lnTo>
                    <a:pt x="4080" y="104"/>
                  </a:lnTo>
                  <a:lnTo>
                    <a:pt x="4087" y="106"/>
                  </a:lnTo>
                  <a:lnTo>
                    <a:pt x="4098" y="112"/>
                  </a:lnTo>
                  <a:lnTo>
                    <a:pt x="4107" y="118"/>
                  </a:lnTo>
                  <a:lnTo>
                    <a:pt x="4113" y="125"/>
                  </a:lnTo>
                  <a:lnTo>
                    <a:pt x="4117" y="132"/>
                  </a:lnTo>
                  <a:lnTo>
                    <a:pt x="4120" y="138"/>
                  </a:lnTo>
                  <a:lnTo>
                    <a:pt x="4121" y="144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47" name="Freeform 60"/>
            <p:cNvSpPr>
              <a:spLocks noEditPoints="1"/>
            </p:cNvSpPr>
            <p:nvPr/>
          </p:nvSpPr>
          <p:spPr bwMode="auto">
            <a:xfrm>
              <a:off x="2778125" y="3314701"/>
              <a:ext cx="1870075" cy="198438"/>
            </a:xfrm>
            <a:custGeom>
              <a:avLst/>
              <a:gdLst>
                <a:gd name="T0" fmla="*/ 71 w 3534"/>
                <a:gd name="T1" fmla="*/ 190 h 374"/>
                <a:gd name="T2" fmla="*/ 114 w 3534"/>
                <a:gd name="T3" fmla="*/ 340 h 374"/>
                <a:gd name="T4" fmla="*/ 128 w 3534"/>
                <a:gd name="T5" fmla="*/ 370 h 374"/>
                <a:gd name="T6" fmla="*/ 16 w 3534"/>
                <a:gd name="T7" fmla="*/ 211 h 374"/>
                <a:gd name="T8" fmla="*/ 213 w 3534"/>
                <a:gd name="T9" fmla="*/ 126 h 374"/>
                <a:gd name="T10" fmla="*/ 474 w 3534"/>
                <a:gd name="T11" fmla="*/ 306 h 374"/>
                <a:gd name="T12" fmla="*/ 640 w 3534"/>
                <a:gd name="T13" fmla="*/ 268 h 374"/>
                <a:gd name="T14" fmla="*/ 480 w 3534"/>
                <a:gd name="T15" fmla="*/ 175 h 374"/>
                <a:gd name="T16" fmla="*/ 565 w 3534"/>
                <a:gd name="T17" fmla="*/ 7 h 374"/>
                <a:gd name="T18" fmla="*/ 720 w 3534"/>
                <a:gd name="T19" fmla="*/ 85 h 374"/>
                <a:gd name="T20" fmla="*/ 530 w 3534"/>
                <a:gd name="T21" fmla="*/ 66 h 374"/>
                <a:gd name="T22" fmla="*/ 666 w 3534"/>
                <a:gd name="T23" fmla="*/ 187 h 374"/>
                <a:gd name="T24" fmla="*/ 604 w 3534"/>
                <a:gd name="T25" fmla="*/ 361 h 374"/>
                <a:gd name="T26" fmla="*/ 415 w 3534"/>
                <a:gd name="T27" fmla="*/ 285 h 374"/>
                <a:gd name="T28" fmla="*/ 782 w 3534"/>
                <a:gd name="T29" fmla="*/ 285 h 374"/>
                <a:gd name="T30" fmla="*/ 893 w 3534"/>
                <a:gd name="T31" fmla="*/ 292 h 374"/>
                <a:gd name="T32" fmla="*/ 784 w 3534"/>
                <a:gd name="T33" fmla="*/ 373 h 374"/>
                <a:gd name="T34" fmla="*/ 763 w 3534"/>
                <a:gd name="T35" fmla="*/ 245 h 374"/>
                <a:gd name="T36" fmla="*/ 920 w 3534"/>
                <a:gd name="T37" fmla="*/ 167 h 374"/>
                <a:gd name="T38" fmla="*/ 774 w 3534"/>
                <a:gd name="T39" fmla="*/ 172 h 374"/>
                <a:gd name="T40" fmla="*/ 961 w 3534"/>
                <a:gd name="T41" fmla="*/ 136 h 374"/>
                <a:gd name="T42" fmla="*/ 1108 w 3534"/>
                <a:gd name="T43" fmla="*/ 152 h 374"/>
                <a:gd name="T44" fmla="*/ 1267 w 3534"/>
                <a:gd name="T45" fmla="*/ 160 h 374"/>
                <a:gd name="T46" fmla="*/ 1121 w 3534"/>
                <a:gd name="T47" fmla="*/ 167 h 374"/>
                <a:gd name="T48" fmla="*/ 1380 w 3534"/>
                <a:gd name="T49" fmla="*/ 321 h 374"/>
                <a:gd name="T50" fmla="*/ 1331 w 3534"/>
                <a:gd name="T51" fmla="*/ 347 h 374"/>
                <a:gd name="T52" fmla="*/ 1537 w 3534"/>
                <a:gd name="T53" fmla="*/ 270 h 374"/>
                <a:gd name="T54" fmla="*/ 1632 w 3534"/>
                <a:gd name="T55" fmla="*/ 304 h 374"/>
                <a:gd name="T56" fmla="*/ 1550 w 3534"/>
                <a:gd name="T57" fmla="*/ 374 h 374"/>
                <a:gd name="T58" fmla="*/ 1492 w 3534"/>
                <a:gd name="T59" fmla="*/ 265 h 374"/>
                <a:gd name="T60" fmla="*/ 1665 w 3534"/>
                <a:gd name="T61" fmla="*/ 178 h 374"/>
                <a:gd name="T62" fmla="*/ 1563 w 3534"/>
                <a:gd name="T63" fmla="*/ 183 h 374"/>
                <a:gd name="T64" fmla="*/ 1691 w 3534"/>
                <a:gd name="T65" fmla="*/ 124 h 374"/>
                <a:gd name="T66" fmla="*/ 2166 w 3534"/>
                <a:gd name="T67" fmla="*/ 89 h 374"/>
                <a:gd name="T68" fmla="*/ 1993 w 3534"/>
                <a:gd name="T69" fmla="*/ 116 h 374"/>
                <a:gd name="T70" fmla="*/ 2013 w 3534"/>
                <a:gd name="T71" fmla="*/ 328 h 374"/>
                <a:gd name="T72" fmla="*/ 2130 w 3534"/>
                <a:gd name="T73" fmla="*/ 341 h 374"/>
                <a:gd name="T74" fmla="*/ 1914 w 3534"/>
                <a:gd name="T75" fmla="*/ 294 h 374"/>
                <a:gd name="T76" fmla="*/ 2042 w 3534"/>
                <a:gd name="T77" fmla="*/ 15 h 374"/>
                <a:gd name="T78" fmla="*/ 2166 w 3534"/>
                <a:gd name="T79" fmla="*/ 105 h 374"/>
                <a:gd name="T80" fmla="*/ 2273 w 3534"/>
                <a:gd name="T81" fmla="*/ 315 h 374"/>
                <a:gd name="T82" fmla="*/ 2395 w 3534"/>
                <a:gd name="T83" fmla="*/ 258 h 374"/>
                <a:gd name="T84" fmla="*/ 2245 w 3534"/>
                <a:gd name="T85" fmla="*/ 361 h 374"/>
                <a:gd name="T86" fmla="*/ 2306 w 3534"/>
                <a:gd name="T87" fmla="*/ 219 h 374"/>
                <a:gd name="T88" fmla="*/ 2401 w 3534"/>
                <a:gd name="T89" fmla="*/ 149 h 374"/>
                <a:gd name="T90" fmla="*/ 2284 w 3534"/>
                <a:gd name="T91" fmla="*/ 142 h 374"/>
                <a:gd name="T92" fmla="*/ 2458 w 3534"/>
                <a:gd name="T93" fmla="*/ 175 h 374"/>
                <a:gd name="T94" fmla="*/ 2569 w 3534"/>
                <a:gd name="T95" fmla="*/ 299 h 374"/>
                <a:gd name="T96" fmla="*/ 2533 w 3534"/>
                <a:gd name="T97" fmla="*/ 364 h 374"/>
                <a:gd name="T98" fmla="*/ 2754 w 3534"/>
                <a:gd name="T99" fmla="*/ 252 h 374"/>
                <a:gd name="T100" fmla="*/ 2795 w 3534"/>
                <a:gd name="T101" fmla="*/ 327 h 374"/>
                <a:gd name="T102" fmla="*/ 2777 w 3534"/>
                <a:gd name="T103" fmla="*/ 367 h 374"/>
                <a:gd name="T104" fmla="*/ 2664 w 3534"/>
                <a:gd name="T105" fmla="*/ 301 h 374"/>
                <a:gd name="T106" fmla="*/ 2847 w 3534"/>
                <a:gd name="T107" fmla="*/ 213 h 374"/>
                <a:gd name="T108" fmla="*/ 2764 w 3534"/>
                <a:gd name="T109" fmla="*/ 158 h 374"/>
                <a:gd name="T110" fmla="*/ 2831 w 3534"/>
                <a:gd name="T111" fmla="*/ 109 h 374"/>
                <a:gd name="T112" fmla="*/ 2863 w 3534"/>
                <a:gd name="T113" fmla="*/ 367 h 374"/>
                <a:gd name="T114" fmla="*/ 3138 w 3534"/>
                <a:gd name="T115" fmla="*/ 115 h 374"/>
                <a:gd name="T116" fmla="*/ 2994 w 3534"/>
                <a:gd name="T117" fmla="*/ 367 h 374"/>
                <a:gd name="T118" fmla="*/ 3396 w 3534"/>
                <a:gd name="T119" fmla="*/ 131 h 374"/>
                <a:gd name="T120" fmla="*/ 3531 w 3534"/>
                <a:gd name="T121" fmla="*/ 197 h 374"/>
                <a:gd name="T122" fmla="*/ 3360 w 3534"/>
                <a:gd name="T123" fmla="*/ 20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34" h="374">
                  <a:moveTo>
                    <a:pt x="190" y="217"/>
                  </a:moveTo>
                  <a:lnTo>
                    <a:pt x="192" y="207"/>
                  </a:lnTo>
                  <a:lnTo>
                    <a:pt x="193" y="196"/>
                  </a:lnTo>
                  <a:lnTo>
                    <a:pt x="193" y="183"/>
                  </a:lnTo>
                  <a:lnTo>
                    <a:pt x="190" y="171"/>
                  </a:lnTo>
                  <a:lnTo>
                    <a:pt x="187" y="165"/>
                  </a:lnTo>
                  <a:lnTo>
                    <a:pt x="185" y="161"/>
                  </a:lnTo>
                  <a:lnTo>
                    <a:pt x="180" y="157"/>
                  </a:lnTo>
                  <a:lnTo>
                    <a:pt x="176" y="152"/>
                  </a:lnTo>
                  <a:lnTo>
                    <a:pt x="170" y="148"/>
                  </a:lnTo>
                  <a:lnTo>
                    <a:pt x="163" y="145"/>
                  </a:lnTo>
                  <a:lnTo>
                    <a:pt x="154" y="144"/>
                  </a:lnTo>
                  <a:lnTo>
                    <a:pt x="144" y="144"/>
                  </a:lnTo>
                  <a:lnTo>
                    <a:pt x="131" y="144"/>
                  </a:lnTo>
                  <a:lnTo>
                    <a:pt x="120" y="147"/>
                  </a:lnTo>
                  <a:lnTo>
                    <a:pt x="107" y="152"/>
                  </a:lnTo>
                  <a:lnTo>
                    <a:pt x="95" y="160"/>
                  </a:lnTo>
                  <a:lnTo>
                    <a:pt x="84" y="170"/>
                  </a:lnTo>
                  <a:lnTo>
                    <a:pt x="75" y="183"/>
                  </a:lnTo>
                  <a:lnTo>
                    <a:pt x="71" y="190"/>
                  </a:lnTo>
                  <a:lnTo>
                    <a:pt x="66" y="198"/>
                  </a:lnTo>
                  <a:lnTo>
                    <a:pt x="62" y="207"/>
                  </a:lnTo>
                  <a:lnTo>
                    <a:pt x="61" y="217"/>
                  </a:lnTo>
                  <a:lnTo>
                    <a:pt x="190" y="217"/>
                  </a:lnTo>
                  <a:close/>
                  <a:moveTo>
                    <a:pt x="51" y="250"/>
                  </a:moveTo>
                  <a:lnTo>
                    <a:pt x="48" y="269"/>
                  </a:lnTo>
                  <a:lnTo>
                    <a:pt x="46" y="286"/>
                  </a:lnTo>
                  <a:lnTo>
                    <a:pt x="48" y="294"/>
                  </a:lnTo>
                  <a:lnTo>
                    <a:pt x="49" y="301"/>
                  </a:lnTo>
                  <a:lnTo>
                    <a:pt x="51" y="308"/>
                  </a:lnTo>
                  <a:lnTo>
                    <a:pt x="54" y="314"/>
                  </a:lnTo>
                  <a:lnTo>
                    <a:pt x="56" y="319"/>
                  </a:lnTo>
                  <a:lnTo>
                    <a:pt x="61" y="325"/>
                  </a:lnTo>
                  <a:lnTo>
                    <a:pt x="66" y="330"/>
                  </a:lnTo>
                  <a:lnTo>
                    <a:pt x="72" y="334"/>
                  </a:lnTo>
                  <a:lnTo>
                    <a:pt x="78" y="337"/>
                  </a:lnTo>
                  <a:lnTo>
                    <a:pt x="85" y="338"/>
                  </a:lnTo>
                  <a:lnTo>
                    <a:pt x="94" y="340"/>
                  </a:lnTo>
                  <a:lnTo>
                    <a:pt x="104" y="340"/>
                  </a:lnTo>
                  <a:lnTo>
                    <a:pt x="114" y="340"/>
                  </a:lnTo>
                  <a:lnTo>
                    <a:pt x="126" y="337"/>
                  </a:lnTo>
                  <a:lnTo>
                    <a:pt x="136" y="332"/>
                  </a:lnTo>
                  <a:lnTo>
                    <a:pt x="146" y="328"/>
                  </a:lnTo>
                  <a:lnTo>
                    <a:pt x="154" y="321"/>
                  </a:lnTo>
                  <a:lnTo>
                    <a:pt x="162" y="311"/>
                  </a:lnTo>
                  <a:lnTo>
                    <a:pt x="169" y="301"/>
                  </a:lnTo>
                  <a:lnTo>
                    <a:pt x="173" y="288"/>
                  </a:lnTo>
                  <a:lnTo>
                    <a:pt x="219" y="288"/>
                  </a:lnTo>
                  <a:lnTo>
                    <a:pt x="216" y="299"/>
                  </a:lnTo>
                  <a:lnTo>
                    <a:pt x="210" y="312"/>
                  </a:lnTo>
                  <a:lnTo>
                    <a:pt x="206" y="319"/>
                  </a:lnTo>
                  <a:lnTo>
                    <a:pt x="202" y="327"/>
                  </a:lnTo>
                  <a:lnTo>
                    <a:pt x="195" y="334"/>
                  </a:lnTo>
                  <a:lnTo>
                    <a:pt x="187" y="341"/>
                  </a:lnTo>
                  <a:lnTo>
                    <a:pt x="182" y="345"/>
                  </a:lnTo>
                  <a:lnTo>
                    <a:pt x="174" y="351"/>
                  </a:lnTo>
                  <a:lnTo>
                    <a:pt x="166" y="357"/>
                  </a:lnTo>
                  <a:lnTo>
                    <a:pt x="154" y="361"/>
                  </a:lnTo>
                  <a:lnTo>
                    <a:pt x="143" y="367"/>
                  </a:lnTo>
                  <a:lnTo>
                    <a:pt x="128" y="370"/>
                  </a:lnTo>
                  <a:lnTo>
                    <a:pt x="113" y="373"/>
                  </a:lnTo>
                  <a:lnTo>
                    <a:pt x="94" y="374"/>
                  </a:lnTo>
                  <a:lnTo>
                    <a:pt x="81" y="373"/>
                  </a:lnTo>
                  <a:lnTo>
                    <a:pt x="68" y="371"/>
                  </a:lnTo>
                  <a:lnTo>
                    <a:pt x="55" y="368"/>
                  </a:lnTo>
                  <a:lnTo>
                    <a:pt x="45" y="366"/>
                  </a:lnTo>
                  <a:lnTo>
                    <a:pt x="35" y="360"/>
                  </a:lnTo>
                  <a:lnTo>
                    <a:pt x="28" y="354"/>
                  </a:lnTo>
                  <a:lnTo>
                    <a:pt x="20" y="347"/>
                  </a:lnTo>
                  <a:lnTo>
                    <a:pt x="15" y="340"/>
                  </a:lnTo>
                  <a:lnTo>
                    <a:pt x="9" y="331"/>
                  </a:lnTo>
                  <a:lnTo>
                    <a:pt x="6" y="321"/>
                  </a:lnTo>
                  <a:lnTo>
                    <a:pt x="3" y="311"/>
                  </a:lnTo>
                  <a:lnTo>
                    <a:pt x="2" y="299"/>
                  </a:lnTo>
                  <a:lnTo>
                    <a:pt x="0" y="286"/>
                  </a:lnTo>
                  <a:lnTo>
                    <a:pt x="2" y="273"/>
                  </a:lnTo>
                  <a:lnTo>
                    <a:pt x="3" y="260"/>
                  </a:lnTo>
                  <a:lnTo>
                    <a:pt x="6" y="246"/>
                  </a:lnTo>
                  <a:lnTo>
                    <a:pt x="10" y="227"/>
                  </a:lnTo>
                  <a:lnTo>
                    <a:pt x="16" y="211"/>
                  </a:lnTo>
                  <a:lnTo>
                    <a:pt x="22" y="194"/>
                  </a:lnTo>
                  <a:lnTo>
                    <a:pt x="30" y="180"/>
                  </a:lnTo>
                  <a:lnTo>
                    <a:pt x="39" y="165"/>
                  </a:lnTo>
                  <a:lnTo>
                    <a:pt x="51" y="151"/>
                  </a:lnTo>
                  <a:lnTo>
                    <a:pt x="64" y="139"/>
                  </a:lnTo>
                  <a:lnTo>
                    <a:pt x="79" y="128"/>
                  </a:lnTo>
                  <a:lnTo>
                    <a:pt x="90" y="124"/>
                  </a:lnTo>
                  <a:lnTo>
                    <a:pt x="101" y="119"/>
                  </a:lnTo>
                  <a:lnTo>
                    <a:pt x="111" y="115"/>
                  </a:lnTo>
                  <a:lnTo>
                    <a:pt x="121" y="113"/>
                  </a:lnTo>
                  <a:lnTo>
                    <a:pt x="130" y="112"/>
                  </a:lnTo>
                  <a:lnTo>
                    <a:pt x="138" y="111"/>
                  </a:lnTo>
                  <a:lnTo>
                    <a:pt x="146" y="111"/>
                  </a:lnTo>
                  <a:lnTo>
                    <a:pt x="151" y="111"/>
                  </a:lnTo>
                  <a:lnTo>
                    <a:pt x="164" y="111"/>
                  </a:lnTo>
                  <a:lnTo>
                    <a:pt x="177" y="112"/>
                  </a:lnTo>
                  <a:lnTo>
                    <a:pt x="187" y="115"/>
                  </a:lnTo>
                  <a:lnTo>
                    <a:pt x="198" y="118"/>
                  </a:lnTo>
                  <a:lnTo>
                    <a:pt x="205" y="122"/>
                  </a:lnTo>
                  <a:lnTo>
                    <a:pt x="213" y="126"/>
                  </a:lnTo>
                  <a:lnTo>
                    <a:pt x="219" y="132"/>
                  </a:lnTo>
                  <a:lnTo>
                    <a:pt x="225" y="138"/>
                  </a:lnTo>
                  <a:lnTo>
                    <a:pt x="229" y="144"/>
                  </a:lnTo>
                  <a:lnTo>
                    <a:pt x="232" y="151"/>
                  </a:lnTo>
                  <a:lnTo>
                    <a:pt x="235" y="157"/>
                  </a:lnTo>
                  <a:lnTo>
                    <a:pt x="236" y="165"/>
                  </a:lnTo>
                  <a:lnTo>
                    <a:pt x="239" y="180"/>
                  </a:lnTo>
                  <a:lnTo>
                    <a:pt x="239" y="196"/>
                  </a:lnTo>
                  <a:lnTo>
                    <a:pt x="238" y="211"/>
                  </a:lnTo>
                  <a:lnTo>
                    <a:pt x="235" y="226"/>
                  </a:lnTo>
                  <a:lnTo>
                    <a:pt x="234" y="239"/>
                  </a:lnTo>
                  <a:lnTo>
                    <a:pt x="231" y="250"/>
                  </a:lnTo>
                  <a:lnTo>
                    <a:pt x="51" y="250"/>
                  </a:lnTo>
                  <a:close/>
                  <a:moveTo>
                    <a:pt x="471" y="262"/>
                  </a:moveTo>
                  <a:lnTo>
                    <a:pt x="470" y="272"/>
                  </a:lnTo>
                  <a:lnTo>
                    <a:pt x="468" y="283"/>
                  </a:lnTo>
                  <a:lnTo>
                    <a:pt x="468" y="289"/>
                  </a:lnTo>
                  <a:lnTo>
                    <a:pt x="470" y="295"/>
                  </a:lnTo>
                  <a:lnTo>
                    <a:pt x="471" y="301"/>
                  </a:lnTo>
                  <a:lnTo>
                    <a:pt x="474" y="306"/>
                  </a:lnTo>
                  <a:lnTo>
                    <a:pt x="477" y="311"/>
                  </a:lnTo>
                  <a:lnTo>
                    <a:pt x="483" y="317"/>
                  </a:lnTo>
                  <a:lnTo>
                    <a:pt x="488" y="321"/>
                  </a:lnTo>
                  <a:lnTo>
                    <a:pt x="496" y="324"/>
                  </a:lnTo>
                  <a:lnTo>
                    <a:pt x="504" y="328"/>
                  </a:lnTo>
                  <a:lnTo>
                    <a:pt x="514" y="330"/>
                  </a:lnTo>
                  <a:lnTo>
                    <a:pt x="527" y="331"/>
                  </a:lnTo>
                  <a:lnTo>
                    <a:pt x="542" y="332"/>
                  </a:lnTo>
                  <a:lnTo>
                    <a:pt x="555" y="331"/>
                  </a:lnTo>
                  <a:lnTo>
                    <a:pt x="568" y="330"/>
                  </a:lnTo>
                  <a:lnTo>
                    <a:pt x="578" y="328"/>
                  </a:lnTo>
                  <a:lnTo>
                    <a:pt x="588" y="325"/>
                  </a:lnTo>
                  <a:lnTo>
                    <a:pt x="596" y="321"/>
                  </a:lnTo>
                  <a:lnTo>
                    <a:pt x="605" y="317"/>
                  </a:lnTo>
                  <a:lnTo>
                    <a:pt x="611" y="312"/>
                  </a:lnTo>
                  <a:lnTo>
                    <a:pt x="618" y="306"/>
                  </a:lnTo>
                  <a:lnTo>
                    <a:pt x="627" y="296"/>
                  </a:lnTo>
                  <a:lnTo>
                    <a:pt x="634" y="285"/>
                  </a:lnTo>
                  <a:lnTo>
                    <a:pt x="638" y="276"/>
                  </a:lnTo>
                  <a:lnTo>
                    <a:pt x="640" y="268"/>
                  </a:lnTo>
                  <a:lnTo>
                    <a:pt x="641" y="260"/>
                  </a:lnTo>
                  <a:lnTo>
                    <a:pt x="641" y="255"/>
                  </a:lnTo>
                  <a:lnTo>
                    <a:pt x="641" y="249"/>
                  </a:lnTo>
                  <a:lnTo>
                    <a:pt x="640" y="243"/>
                  </a:lnTo>
                  <a:lnTo>
                    <a:pt x="637" y="239"/>
                  </a:lnTo>
                  <a:lnTo>
                    <a:pt x="634" y="234"/>
                  </a:lnTo>
                  <a:lnTo>
                    <a:pt x="631" y="230"/>
                  </a:lnTo>
                  <a:lnTo>
                    <a:pt x="627" y="227"/>
                  </a:lnTo>
                  <a:lnTo>
                    <a:pt x="615" y="221"/>
                  </a:lnTo>
                  <a:lnTo>
                    <a:pt x="602" y="216"/>
                  </a:lnTo>
                  <a:lnTo>
                    <a:pt x="588" y="211"/>
                  </a:lnTo>
                  <a:lnTo>
                    <a:pt x="570" y="207"/>
                  </a:lnTo>
                  <a:lnTo>
                    <a:pt x="552" y="203"/>
                  </a:lnTo>
                  <a:lnTo>
                    <a:pt x="536" y="198"/>
                  </a:lnTo>
                  <a:lnTo>
                    <a:pt x="523" y="194"/>
                  </a:lnTo>
                  <a:lnTo>
                    <a:pt x="511" y="191"/>
                  </a:lnTo>
                  <a:lnTo>
                    <a:pt x="501" y="187"/>
                  </a:lnTo>
                  <a:lnTo>
                    <a:pt x="493" y="184"/>
                  </a:lnTo>
                  <a:lnTo>
                    <a:pt x="486" y="180"/>
                  </a:lnTo>
                  <a:lnTo>
                    <a:pt x="480" y="175"/>
                  </a:lnTo>
                  <a:lnTo>
                    <a:pt x="471" y="168"/>
                  </a:lnTo>
                  <a:lnTo>
                    <a:pt x="464" y="160"/>
                  </a:lnTo>
                  <a:lnTo>
                    <a:pt x="460" y="151"/>
                  </a:lnTo>
                  <a:lnTo>
                    <a:pt x="457" y="142"/>
                  </a:lnTo>
                  <a:lnTo>
                    <a:pt x="455" y="132"/>
                  </a:lnTo>
                  <a:lnTo>
                    <a:pt x="455" y="124"/>
                  </a:lnTo>
                  <a:lnTo>
                    <a:pt x="455" y="113"/>
                  </a:lnTo>
                  <a:lnTo>
                    <a:pt x="457" y="105"/>
                  </a:lnTo>
                  <a:lnTo>
                    <a:pt x="461" y="92"/>
                  </a:lnTo>
                  <a:lnTo>
                    <a:pt x="465" y="79"/>
                  </a:lnTo>
                  <a:lnTo>
                    <a:pt x="471" y="69"/>
                  </a:lnTo>
                  <a:lnTo>
                    <a:pt x="478" y="57"/>
                  </a:lnTo>
                  <a:lnTo>
                    <a:pt x="487" y="49"/>
                  </a:lnTo>
                  <a:lnTo>
                    <a:pt x="497" y="40"/>
                  </a:lnTo>
                  <a:lnTo>
                    <a:pt x="507" y="33"/>
                  </a:lnTo>
                  <a:lnTo>
                    <a:pt x="517" y="26"/>
                  </a:lnTo>
                  <a:lnTo>
                    <a:pt x="529" y="20"/>
                  </a:lnTo>
                  <a:lnTo>
                    <a:pt x="540" y="14"/>
                  </a:lnTo>
                  <a:lnTo>
                    <a:pt x="552" y="10"/>
                  </a:lnTo>
                  <a:lnTo>
                    <a:pt x="565" y="7"/>
                  </a:lnTo>
                  <a:lnTo>
                    <a:pt x="578" y="4"/>
                  </a:lnTo>
                  <a:lnTo>
                    <a:pt x="591" y="1"/>
                  </a:lnTo>
                  <a:lnTo>
                    <a:pt x="604" y="1"/>
                  </a:lnTo>
                  <a:lnTo>
                    <a:pt x="617" y="0"/>
                  </a:lnTo>
                  <a:lnTo>
                    <a:pt x="625" y="1"/>
                  </a:lnTo>
                  <a:lnTo>
                    <a:pt x="638" y="1"/>
                  </a:lnTo>
                  <a:lnTo>
                    <a:pt x="651" y="2"/>
                  </a:lnTo>
                  <a:lnTo>
                    <a:pt x="664" y="5"/>
                  </a:lnTo>
                  <a:lnTo>
                    <a:pt x="677" y="11"/>
                  </a:lnTo>
                  <a:lnTo>
                    <a:pt x="689" y="17"/>
                  </a:lnTo>
                  <a:lnTo>
                    <a:pt x="694" y="20"/>
                  </a:lnTo>
                  <a:lnTo>
                    <a:pt x="700" y="24"/>
                  </a:lnTo>
                  <a:lnTo>
                    <a:pt x="704" y="30"/>
                  </a:lnTo>
                  <a:lnTo>
                    <a:pt x="709" y="36"/>
                  </a:lnTo>
                  <a:lnTo>
                    <a:pt x="714" y="44"/>
                  </a:lnTo>
                  <a:lnTo>
                    <a:pt x="717" y="53"/>
                  </a:lnTo>
                  <a:lnTo>
                    <a:pt x="720" y="60"/>
                  </a:lnTo>
                  <a:lnTo>
                    <a:pt x="720" y="69"/>
                  </a:lnTo>
                  <a:lnTo>
                    <a:pt x="722" y="76"/>
                  </a:lnTo>
                  <a:lnTo>
                    <a:pt x="720" y="85"/>
                  </a:lnTo>
                  <a:lnTo>
                    <a:pt x="719" y="90"/>
                  </a:lnTo>
                  <a:lnTo>
                    <a:pt x="719" y="96"/>
                  </a:lnTo>
                  <a:lnTo>
                    <a:pt x="667" y="96"/>
                  </a:lnTo>
                  <a:lnTo>
                    <a:pt x="667" y="89"/>
                  </a:lnTo>
                  <a:lnTo>
                    <a:pt x="667" y="82"/>
                  </a:lnTo>
                  <a:lnTo>
                    <a:pt x="667" y="75"/>
                  </a:lnTo>
                  <a:lnTo>
                    <a:pt x="664" y="69"/>
                  </a:lnTo>
                  <a:lnTo>
                    <a:pt x="663" y="64"/>
                  </a:lnTo>
                  <a:lnTo>
                    <a:pt x="658" y="60"/>
                  </a:lnTo>
                  <a:lnTo>
                    <a:pt x="655" y="56"/>
                  </a:lnTo>
                  <a:lnTo>
                    <a:pt x="651" y="53"/>
                  </a:lnTo>
                  <a:lnTo>
                    <a:pt x="641" y="47"/>
                  </a:lnTo>
                  <a:lnTo>
                    <a:pt x="630" y="44"/>
                  </a:lnTo>
                  <a:lnTo>
                    <a:pt x="617" y="43"/>
                  </a:lnTo>
                  <a:lnTo>
                    <a:pt x="604" y="41"/>
                  </a:lnTo>
                  <a:lnTo>
                    <a:pt x="585" y="43"/>
                  </a:lnTo>
                  <a:lnTo>
                    <a:pt x="569" y="46"/>
                  </a:lnTo>
                  <a:lnTo>
                    <a:pt x="555" y="51"/>
                  </a:lnTo>
                  <a:lnTo>
                    <a:pt x="542" y="57"/>
                  </a:lnTo>
                  <a:lnTo>
                    <a:pt x="530" y="66"/>
                  </a:lnTo>
                  <a:lnTo>
                    <a:pt x="522" y="76"/>
                  </a:lnTo>
                  <a:lnTo>
                    <a:pt x="514" y="87"/>
                  </a:lnTo>
                  <a:lnTo>
                    <a:pt x="511" y="100"/>
                  </a:lnTo>
                  <a:lnTo>
                    <a:pt x="510" y="111"/>
                  </a:lnTo>
                  <a:lnTo>
                    <a:pt x="510" y="121"/>
                  </a:lnTo>
                  <a:lnTo>
                    <a:pt x="514" y="128"/>
                  </a:lnTo>
                  <a:lnTo>
                    <a:pt x="519" y="135"/>
                  </a:lnTo>
                  <a:lnTo>
                    <a:pt x="527" y="141"/>
                  </a:lnTo>
                  <a:lnTo>
                    <a:pt x="537" y="145"/>
                  </a:lnTo>
                  <a:lnTo>
                    <a:pt x="550" y="149"/>
                  </a:lnTo>
                  <a:lnTo>
                    <a:pt x="565" y="154"/>
                  </a:lnTo>
                  <a:lnTo>
                    <a:pt x="579" y="158"/>
                  </a:lnTo>
                  <a:lnTo>
                    <a:pt x="591" y="161"/>
                  </a:lnTo>
                  <a:lnTo>
                    <a:pt x="602" y="164"/>
                  </a:lnTo>
                  <a:lnTo>
                    <a:pt x="612" y="167"/>
                  </a:lnTo>
                  <a:lnTo>
                    <a:pt x="630" y="171"/>
                  </a:lnTo>
                  <a:lnTo>
                    <a:pt x="642" y="175"/>
                  </a:lnTo>
                  <a:lnTo>
                    <a:pt x="651" y="180"/>
                  </a:lnTo>
                  <a:lnTo>
                    <a:pt x="658" y="183"/>
                  </a:lnTo>
                  <a:lnTo>
                    <a:pt x="666" y="187"/>
                  </a:lnTo>
                  <a:lnTo>
                    <a:pt x="673" y="191"/>
                  </a:lnTo>
                  <a:lnTo>
                    <a:pt x="681" y="200"/>
                  </a:lnTo>
                  <a:lnTo>
                    <a:pt x="687" y="210"/>
                  </a:lnTo>
                  <a:lnTo>
                    <a:pt x="691" y="220"/>
                  </a:lnTo>
                  <a:lnTo>
                    <a:pt x="694" y="230"/>
                  </a:lnTo>
                  <a:lnTo>
                    <a:pt x="694" y="239"/>
                  </a:lnTo>
                  <a:lnTo>
                    <a:pt x="694" y="249"/>
                  </a:lnTo>
                  <a:lnTo>
                    <a:pt x="694" y="256"/>
                  </a:lnTo>
                  <a:lnTo>
                    <a:pt x="693" y="263"/>
                  </a:lnTo>
                  <a:lnTo>
                    <a:pt x="690" y="275"/>
                  </a:lnTo>
                  <a:lnTo>
                    <a:pt x="686" y="286"/>
                  </a:lnTo>
                  <a:lnTo>
                    <a:pt x="680" y="296"/>
                  </a:lnTo>
                  <a:lnTo>
                    <a:pt x="674" y="306"/>
                  </a:lnTo>
                  <a:lnTo>
                    <a:pt x="667" y="317"/>
                  </a:lnTo>
                  <a:lnTo>
                    <a:pt x="658" y="327"/>
                  </a:lnTo>
                  <a:lnTo>
                    <a:pt x="650" y="335"/>
                  </a:lnTo>
                  <a:lnTo>
                    <a:pt x="640" y="343"/>
                  </a:lnTo>
                  <a:lnTo>
                    <a:pt x="628" y="350"/>
                  </a:lnTo>
                  <a:lnTo>
                    <a:pt x="617" y="355"/>
                  </a:lnTo>
                  <a:lnTo>
                    <a:pt x="604" y="361"/>
                  </a:lnTo>
                  <a:lnTo>
                    <a:pt x="589" y="367"/>
                  </a:lnTo>
                  <a:lnTo>
                    <a:pt x="575" y="370"/>
                  </a:lnTo>
                  <a:lnTo>
                    <a:pt x="560" y="373"/>
                  </a:lnTo>
                  <a:lnTo>
                    <a:pt x="543" y="374"/>
                  </a:lnTo>
                  <a:lnTo>
                    <a:pt x="527" y="374"/>
                  </a:lnTo>
                  <a:lnTo>
                    <a:pt x="516" y="374"/>
                  </a:lnTo>
                  <a:lnTo>
                    <a:pt x="503" y="374"/>
                  </a:lnTo>
                  <a:lnTo>
                    <a:pt x="487" y="371"/>
                  </a:lnTo>
                  <a:lnTo>
                    <a:pt x="473" y="368"/>
                  </a:lnTo>
                  <a:lnTo>
                    <a:pt x="458" y="363"/>
                  </a:lnTo>
                  <a:lnTo>
                    <a:pt x="445" y="355"/>
                  </a:lnTo>
                  <a:lnTo>
                    <a:pt x="439" y="351"/>
                  </a:lnTo>
                  <a:lnTo>
                    <a:pt x="434" y="347"/>
                  </a:lnTo>
                  <a:lnTo>
                    <a:pt x="428" y="341"/>
                  </a:lnTo>
                  <a:lnTo>
                    <a:pt x="425" y="334"/>
                  </a:lnTo>
                  <a:lnTo>
                    <a:pt x="419" y="324"/>
                  </a:lnTo>
                  <a:lnTo>
                    <a:pt x="416" y="314"/>
                  </a:lnTo>
                  <a:lnTo>
                    <a:pt x="415" y="304"/>
                  </a:lnTo>
                  <a:lnTo>
                    <a:pt x="415" y="294"/>
                  </a:lnTo>
                  <a:lnTo>
                    <a:pt x="415" y="285"/>
                  </a:lnTo>
                  <a:lnTo>
                    <a:pt x="416" y="276"/>
                  </a:lnTo>
                  <a:lnTo>
                    <a:pt x="418" y="269"/>
                  </a:lnTo>
                  <a:lnTo>
                    <a:pt x="419" y="262"/>
                  </a:lnTo>
                  <a:lnTo>
                    <a:pt x="471" y="262"/>
                  </a:lnTo>
                  <a:close/>
                  <a:moveTo>
                    <a:pt x="907" y="245"/>
                  </a:moveTo>
                  <a:lnTo>
                    <a:pt x="900" y="245"/>
                  </a:lnTo>
                  <a:lnTo>
                    <a:pt x="894" y="243"/>
                  </a:lnTo>
                  <a:lnTo>
                    <a:pt x="889" y="243"/>
                  </a:lnTo>
                  <a:lnTo>
                    <a:pt x="880" y="243"/>
                  </a:lnTo>
                  <a:lnTo>
                    <a:pt x="871" y="243"/>
                  </a:lnTo>
                  <a:lnTo>
                    <a:pt x="858" y="245"/>
                  </a:lnTo>
                  <a:lnTo>
                    <a:pt x="843" y="246"/>
                  </a:lnTo>
                  <a:lnTo>
                    <a:pt x="827" y="250"/>
                  </a:lnTo>
                  <a:lnTo>
                    <a:pt x="820" y="252"/>
                  </a:lnTo>
                  <a:lnTo>
                    <a:pt x="811" y="256"/>
                  </a:lnTo>
                  <a:lnTo>
                    <a:pt x="804" y="260"/>
                  </a:lnTo>
                  <a:lnTo>
                    <a:pt x="797" y="265"/>
                  </a:lnTo>
                  <a:lnTo>
                    <a:pt x="791" y="270"/>
                  </a:lnTo>
                  <a:lnTo>
                    <a:pt x="786" y="278"/>
                  </a:lnTo>
                  <a:lnTo>
                    <a:pt x="782" y="285"/>
                  </a:lnTo>
                  <a:lnTo>
                    <a:pt x="779" y="294"/>
                  </a:lnTo>
                  <a:lnTo>
                    <a:pt x="779" y="301"/>
                  </a:lnTo>
                  <a:lnTo>
                    <a:pt x="779" y="308"/>
                  </a:lnTo>
                  <a:lnTo>
                    <a:pt x="781" y="315"/>
                  </a:lnTo>
                  <a:lnTo>
                    <a:pt x="784" y="322"/>
                  </a:lnTo>
                  <a:lnTo>
                    <a:pt x="789" y="328"/>
                  </a:lnTo>
                  <a:lnTo>
                    <a:pt x="797" y="332"/>
                  </a:lnTo>
                  <a:lnTo>
                    <a:pt x="808" y="337"/>
                  </a:lnTo>
                  <a:lnTo>
                    <a:pt x="821" y="338"/>
                  </a:lnTo>
                  <a:lnTo>
                    <a:pt x="831" y="337"/>
                  </a:lnTo>
                  <a:lnTo>
                    <a:pt x="838" y="335"/>
                  </a:lnTo>
                  <a:lnTo>
                    <a:pt x="847" y="334"/>
                  </a:lnTo>
                  <a:lnTo>
                    <a:pt x="854" y="331"/>
                  </a:lnTo>
                  <a:lnTo>
                    <a:pt x="861" y="327"/>
                  </a:lnTo>
                  <a:lnTo>
                    <a:pt x="869" y="322"/>
                  </a:lnTo>
                  <a:lnTo>
                    <a:pt x="874" y="317"/>
                  </a:lnTo>
                  <a:lnTo>
                    <a:pt x="882" y="311"/>
                  </a:lnTo>
                  <a:lnTo>
                    <a:pt x="886" y="304"/>
                  </a:lnTo>
                  <a:lnTo>
                    <a:pt x="890" y="298"/>
                  </a:lnTo>
                  <a:lnTo>
                    <a:pt x="893" y="292"/>
                  </a:lnTo>
                  <a:lnTo>
                    <a:pt x="896" y="285"/>
                  </a:lnTo>
                  <a:lnTo>
                    <a:pt x="899" y="276"/>
                  </a:lnTo>
                  <a:lnTo>
                    <a:pt x="900" y="268"/>
                  </a:lnTo>
                  <a:lnTo>
                    <a:pt x="903" y="258"/>
                  </a:lnTo>
                  <a:lnTo>
                    <a:pt x="907" y="245"/>
                  </a:lnTo>
                  <a:close/>
                  <a:moveTo>
                    <a:pt x="886" y="367"/>
                  </a:moveTo>
                  <a:lnTo>
                    <a:pt x="886" y="357"/>
                  </a:lnTo>
                  <a:lnTo>
                    <a:pt x="887" y="348"/>
                  </a:lnTo>
                  <a:lnTo>
                    <a:pt x="889" y="338"/>
                  </a:lnTo>
                  <a:lnTo>
                    <a:pt x="890" y="330"/>
                  </a:lnTo>
                  <a:lnTo>
                    <a:pt x="879" y="343"/>
                  </a:lnTo>
                  <a:lnTo>
                    <a:pt x="866" y="354"/>
                  </a:lnTo>
                  <a:lnTo>
                    <a:pt x="854" y="361"/>
                  </a:lnTo>
                  <a:lnTo>
                    <a:pt x="843" y="367"/>
                  </a:lnTo>
                  <a:lnTo>
                    <a:pt x="831" y="371"/>
                  </a:lnTo>
                  <a:lnTo>
                    <a:pt x="821" y="373"/>
                  </a:lnTo>
                  <a:lnTo>
                    <a:pt x="812" y="374"/>
                  </a:lnTo>
                  <a:lnTo>
                    <a:pt x="804" y="374"/>
                  </a:lnTo>
                  <a:lnTo>
                    <a:pt x="794" y="374"/>
                  </a:lnTo>
                  <a:lnTo>
                    <a:pt x="784" y="373"/>
                  </a:lnTo>
                  <a:lnTo>
                    <a:pt x="775" y="371"/>
                  </a:lnTo>
                  <a:lnTo>
                    <a:pt x="766" y="368"/>
                  </a:lnTo>
                  <a:lnTo>
                    <a:pt x="759" y="366"/>
                  </a:lnTo>
                  <a:lnTo>
                    <a:pt x="753" y="361"/>
                  </a:lnTo>
                  <a:lnTo>
                    <a:pt x="748" y="357"/>
                  </a:lnTo>
                  <a:lnTo>
                    <a:pt x="742" y="353"/>
                  </a:lnTo>
                  <a:lnTo>
                    <a:pt x="738" y="348"/>
                  </a:lnTo>
                  <a:lnTo>
                    <a:pt x="735" y="343"/>
                  </a:lnTo>
                  <a:lnTo>
                    <a:pt x="732" y="335"/>
                  </a:lnTo>
                  <a:lnTo>
                    <a:pt x="730" y="330"/>
                  </a:lnTo>
                  <a:lnTo>
                    <a:pt x="729" y="322"/>
                  </a:lnTo>
                  <a:lnTo>
                    <a:pt x="729" y="315"/>
                  </a:lnTo>
                  <a:lnTo>
                    <a:pt x="729" y="308"/>
                  </a:lnTo>
                  <a:lnTo>
                    <a:pt x="730" y="301"/>
                  </a:lnTo>
                  <a:lnTo>
                    <a:pt x="733" y="292"/>
                  </a:lnTo>
                  <a:lnTo>
                    <a:pt x="736" y="283"/>
                  </a:lnTo>
                  <a:lnTo>
                    <a:pt x="740" y="275"/>
                  </a:lnTo>
                  <a:lnTo>
                    <a:pt x="746" y="265"/>
                  </a:lnTo>
                  <a:lnTo>
                    <a:pt x="755" y="255"/>
                  </a:lnTo>
                  <a:lnTo>
                    <a:pt x="763" y="245"/>
                  </a:lnTo>
                  <a:lnTo>
                    <a:pt x="776" y="236"/>
                  </a:lnTo>
                  <a:lnTo>
                    <a:pt x="789" y="227"/>
                  </a:lnTo>
                  <a:lnTo>
                    <a:pt x="802" y="223"/>
                  </a:lnTo>
                  <a:lnTo>
                    <a:pt x="814" y="219"/>
                  </a:lnTo>
                  <a:lnTo>
                    <a:pt x="827" y="216"/>
                  </a:lnTo>
                  <a:lnTo>
                    <a:pt x="838" y="214"/>
                  </a:lnTo>
                  <a:lnTo>
                    <a:pt x="851" y="213"/>
                  </a:lnTo>
                  <a:lnTo>
                    <a:pt x="861" y="211"/>
                  </a:lnTo>
                  <a:lnTo>
                    <a:pt x="871" y="211"/>
                  </a:lnTo>
                  <a:lnTo>
                    <a:pt x="880" y="211"/>
                  </a:lnTo>
                  <a:lnTo>
                    <a:pt x="889" y="211"/>
                  </a:lnTo>
                  <a:lnTo>
                    <a:pt x="896" y="211"/>
                  </a:lnTo>
                  <a:lnTo>
                    <a:pt x="903" y="211"/>
                  </a:lnTo>
                  <a:lnTo>
                    <a:pt x="913" y="213"/>
                  </a:lnTo>
                  <a:lnTo>
                    <a:pt x="916" y="201"/>
                  </a:lnTo>
                  <a:lnTo>
                    <a:pt x="918" y="193"/>
                  </a:lnTo>
                  <a:lnTo>
                    <a:pt x="919" y="184"/>
                  </a:lnTo>
                  <a:lnTo>
                    <a:pt x="920" y="178"/>
                  </a:lnTo>
                  <a:lnTo>
                    <a:pt x="920" y="171"/>
                  </a:lnTo>
                  <a:lnTo>
                    <a:pt x="920" y="167"/>
                  </a:lnTo>
                  <a:lnTo>
                    <a:pt x="919" y="161"/>
                  </a:lnTo>
                  <a:lnTo>
                    <a:pt x="916" y="158"/>
                  </a:lnTo>
                  <a:lnTo>
                    <a:pt x="913" y="152"/>
                  </a:lnTo>
                  <a:lnTo>
                    <a:pt x="909" y="149"/>
                  </a:lnTo>
                  <a:lnTo>
                    <a:pt x="905" y="147"/>
                  </a:lnTo>
                  <a:lnTo>
                    <a:pt x="899" y="145"/>
                  </a:lnTo>
                  <a:lnTo>
                    <a:pt x="887" y="142"/>
                  </a:lnTo>
                  <a:lnTo>
                    <a:pt x="876" y="141"/>
                  </a:lnTo>
                  <a:lnTo>
                    <a:pt x="869" y="141"/>
                  </a:lnTo>
                  <a:lnTo>
                    <a:pt x="860" y="142"/>
                  </a:lnTo>
                  <a:lnTo>
                    <a:pt x="854" y="144"/>
                  </a:lnTo>
                  <a:lnTo>
                    <a:pt x="847" y="147"/>
                  </a:lnTo>
                  <a:lnTo>
                    <a:pt x="838" y="152"/>
                  </a:lnTo>
                  <a:lnTo>
                    <a:pt x="830" y="158"/>
                  </a:lnTo>
                  <a:lnTo>
                    <a:pt x="825" y="165"/>
                  </a:lnTo>
                  <a:lnTo>
                    <a:pt x="821" y="172"/>
                  </a:lnTo>
                  <a:lnTo>
                    <a:pt x="818" y="178"/>
                  </a:lnTo>
                  <a:lnTo>
                    <a:pt x="817" y="183"/>
                  </a:lnTo>
                  <a:lnTo>
                    <a:pt x="771" y="183"/>
                  </a:lnTo>
                  <a:lnTo>
                    <a:pt x="774" y="172"/>
                  </a:lnTo>
                  <a:lnTo>
                    <a:pt x="779" y="161"/>
                  </a:lnTo>
                  <a:lnTo>
                    <a:pt x="782" y="155"/>
                  </a:lnTo>
                  <a:lnTo>
                    <a:pt x="786" y="149"/>
                  </a:lnTo>
                  <a:lnTo>
                    <a:pt x="792" y="142"/>
                  </a:lnTo>
                  <a:lnTo>
                    <a:pt x="798" y="136"/>
                  </a:lnTo>
                  <a:lnTo>
                    <a:pt x="807" y="129"/>
                  </a:lnTo>
                  <a:lnTo>
                    <a:pt x="818" y="124"/>
                  </a:lnTo>
                  <a:lnTo>
                    <a:pt x="828" y="118"/>
                  </a:lnTo>
                  <a:lnTo>
                    <a:pt x="840" y="115"/>
                  </a:lnTo>
                  <a:lnTo>
                    <a:pt x="851" y="112"/>
                  </a:lnTo>
                  <a:lnTo>
                    <a:pt x="863" y="111"/>
                  </a:lnTo>
                  <a:lnTo>
                    <a:pt x="874" y="109"/>
                  </a:lnTo>
                  <a:lnTo>
                    <a:pt x="884" y="109"/>
                  </a:lnTo>
                  <a:lnTo>
                    <a:pt x="897" y="109"/>
                  </a:lnTo>
                  <a:lnTo>
                    <a:pt x="910" y="112"/>
                  </a:lnTo>
                  <a:lnTo>
                    <a:pt x="923" y="115"/>
                  </a:lnTo>
                  <a:lnTo>
                    <a:pt x="935" y="118"/>
                  </a:lnTo>
                  <a:lnTo>
                    <a:pt x="945" y="124"/>
                  </a:lnTo>
                  <a:lnTo>
                    <a:pt x="954" y="129"/>
                  </a:lnTo>
                  <a:lnTo>
                    <a:pt x="961" y="136"/>
                  </a:lnTo>
                  <a:lnTo>
                    <a:pt x="965" y="147"/>
                  </a:lnTo>
                  <a:lnTo>
                    <a:pt x="968" y="157"/>
                  </a:lnTo>
                  <a:lnTo>
                    <a:pt x="968" y="167"/>
                  </a:lnTo>
                  <a:lnTo>
                    <a:pt x="966" y="175"/>
                  </a:lnTo>
                  <a:lnTo>
                    <a:pt x="965" y="184"/>
                  </a:lnTo>
                  <a:lnTo>
                    <a:pt x="938" y="304"/>
                  </a:lnTo>
                  <a:lnTo>
                    <a:pt x="938" y="306"/>
                  </a:lnTo>
                  <a:lnTo>
                    <a:pt x="936" y="312"/>
                  </a:lnTo>
                  <a:lnTo>
                    <a:pt x="935" y="318"/>
                  </a:lnTo>
                  <a:lnTo>
                    <a:pt x="933" y="327"/>
                  </a:lnTo>
                  <a:lnTo>
                    <a:pt x="932" y="337"/>
                  </a:lnTo>
                  <a:lnTo>
                    <a:pt x="930" y="347"/>
                  </a:lnTo>
                  <a:lnTo>
                    <a:pt x="929" y="357"/>
                  </a:lnTo>
                  <a:lnTo>
                    <a:pt x="929" y="367"/>
                  </a:lnTo>
                  <a:lnTo>
                    <a:pt x="886" y="367"/>
                  </a:lnTo>
                  <a:close/>
                  <a:moveTo>
                    <a:pt x="1059" y="145"/>
                  </a:moveTo>
                  <a:lnTo>
                    <a:pt x="1064" y="116"/>
                  </a:lnTo>
                  <a:lnTo>
                    <a:pt x="1112" y="116"/>
                  </a:lnTo>
                  <a:lnTo>
                    <a:pt x="1103" y="157"/>
                  </a:lnTo>
                  <a:lnTo>
                    <a:pt x="1108" y="152"/>
                  </a:lnTo>
                  <a:lnTo>
                    <a:pt x="1112" y="145"/>
                  </a:lnTo>
                  <a:lnTo>
                    <a:pt x="1121" y="138"/>
                  </a:lnTo>
                  <a:lnTo>
                    <a:pt x="1129" y="131"/>
                  </a:lnTo>
                  <a:lnTo>
                    <a:pt x="1142" y="124"/>
                  </a:lnTo>
                  <a:lnTo>
                    <a:pt x="1157" y="118"/>
                  </a:lnTo>
                  <a:lnTo>
                    <a:pt x="1164" y="115"/>
                  </a:lnTo>
                  <a:lnTo>
                    <a:pt x="1174" y="113"/>
                  </a:lnTo>
                  <a:lnTo>
                    <a:pt x="1182" y="112"/>
                  </a:lnTo>
                  <a:lnTo>
                    <a:pt x="1193" y="112"/>
                  </a:lnTo>
                  <a:lnTo>
                    <a:pt x="1203" y="112"/>
                  </a:lnTo>
                  <a:lnTo>
                    <a:pt x="1216" y="113"/>
                  </a:lnTo>
                  <a:lnTo>
                    <a:pt x="1223" y="116"/>
                  </a:lnTo>
                  <a:lnTo>
                    <a:pt x="1230" y="118"/>
                  </a:lnTo>
                  <a:lnTo>
                    <a:pt x="1237" y="121"/>
                  </a:lnTo>
                  <a:lnTo>
                    <a:pt x="1244" y="125"/>
                  </a:lnTo>
                  <a:lnTo>
                    <a:pt x="1250" y="131"/>
                  </a:lnTo>
                  <a:lnTo>
                    <a:pt x="1256" y="136"/>
                  </a:lnTo>
                  <a:lnTo>
                    <a:pt x="1260" y="144"/>
                  </a:lnTo>
                  <a:lnTo>
                    <a:pt x="1265" y="151"/>
                  </a:lnTo>
                  <a:lnTo>
                    <a:pt x="1267" y="160"/>
                  </a:lnTo>
                  <a:lnTo>
                    <a:pt x="1269" y="171"/>
                  </a:lnTo>
                  <a:lnTo>
                    <a:pt x="1267" y="183"/>
                  </a:lnTo>
                  <a:lnTo>
                    <a:pt x="1265" y="197"/>
                  </a:lnTo>
                  <a:lnTo>
                    <a:pt x="1230" y="367"/>
                  </a:lnTo>
                  <a:lnTo>
                    <a:pt x="1181" y="367"/>
                  </a:lnTo>
                  <a:lnTo>
                    <a:pt x="1216" y="207"/>
                  </a:lnTo>
                  <a:lnTo>
                    <a:pt x="1217" y="196"/>
                  </a:lnTo>
                  <a:lnTo>
                    <a:pt x="1217" y="184"/>
                  </a:lnTo>
                  <a:lnTo>
                    <a:pt x="1217" y="178"/>
                  </a:lnTo>
                  <a:lnTo>
                    <a:pt x="1216" y="174"/>
                  </a:lnTo>
                  <a:lnTo>
                    <a:pt x="1214" y="170"/>
                  </a:lnTo>
                  <a:lnTo>
                    <a:pt x="1211" y="165"/>
                  </a:lnTo>
                  <a:lnTo>
                    <a:pt x="1203" y="158"/>
                  </a:lnTo>
                  <a:lnTo>
                    <a:pt x="1193" y="152"/>
                  </a:lnTo>
                  <a:lnTo>
                    <a:pt x="1182" y="149"/>
                  </a:lnTo>
                  <a:lnTo>
                    <a:pt x="1171" y="148"/>
                  </a:lnTo>
                  <a:lnTo>
                    <a:pt x="1158" y="149"/>
                  </a:lnTo>
                  <a:lnTo>
                    <a:pt x="1145" y="152"/>
                  </a:lnTo>
                  <a:lnTo>
                    <a:pt x="1132" y="158"/>
                  </a:lnTo>
                  <a:lnTo>
                    <a:pt x="1121" y="167"/>
                  </a:lnTo>
                  <a:lnTo>
                    <a:pt x="1110" y="177"/>
                  </a:lnTo>
                  <a:lnTo>
                    <a:pt x="1102" y="190"/>
                  </a:lnTo>
                  <a:lnTo>
                    <a:pt x="1095" y="204"/>
                  </a:lnTo>
                  <a:lnTo>
                    <a:pt x="1089" y="223"/>
                  </a:lnTo>
                  <a:lnTo>
                    <a:pt x="1059" y="367"/>
                  </a:lnTo>
                  <a:lnTo>
                    <a:pt x="1013" y="367"/>
                  </a:lnTo>
                  <a:lnTo>
                    <a:pt x="1059" y="145"/>
                  </a:lnTo>
                  <a:close/>
                  <a:moveTo>
                    <a:pt x="1329" y="116"/>
                  </a:moveTo>
                  <a:lnTo>
                    <a:pt x="1374" y="116"/>
                  </a:lnTo>
                  <a:lnTo>
                    <a:pt x="1384" y="63"/>
                  </a:lnTo>
                  <a:lnTo>
                    <a:pt x="1434" y="49"/>
                  </a:lnTo>
                  <a:lnTo>
                    <a:pt x="1420" y="116"/>
                  </a:lnTo>
                  <a:lnTo>
                    <a:pt x="1475" y="116"/>
                  </a:lnTo>
                  <a:lnTo>
                    <a:pt x="1468" y="149"/>
                  </a:lnTo>
                  <a:lnTo>
                    <a:pt x="1413" y="149"/>
                  </a:lnTo>
                  <a:lnTo>
                    <a:pt x="1381" y="299"/>
                  </a:lnTo>
                  <a:lnTo>
                    <a:pt x="1380" y="305"/>
                  </a:lnTo>
                  <a:lnTo>
                    <a:pt x="1380" y="311"/>
                  </a:lnTo>
                  <a:lnTo>
                    <a:pt x="1378" y="315"/>
                  </a:lnTo>
                  <a:lnTo>
                    <a:pt x="1380" y="321"/>
                  </a:lnTo>
                  <a:lnTo>
                    <a:pt x="1384" y="325"/>
                  </a:lnTo>
                  <a:lnTo>
                    <a:pt x="1388" y="330"/>
                  </a:lnTo>
                  <a:lnTo>
                    <a:pt x="1396" y="332"/>
                  </a:lnTo>
                  <a:lnTo>
                    <a:pt x="1407" y="332"/>
                  </a:lnTo>
                  <a:lnTo>
                    <a:pt x="1414" y="332"/>
                  </a:lnTo>
                  <a:lnTo>
                    <a:pt x="1420" y="332"/>
                  </a:lnTo>
                  <a:lnTo>
                    <a:pt x="1426" y="331"/>
                  </a:lnTo>
                  <a:lnTo>
                    <a:pt x="1430" y="331"/>
                  </a:lnTo>
                  <a:lnTo>
                    <a:pt x="1423" y="367"/>
                  </a:lnTo>
                  <a:lnTo>
                    <a:pt x="1414" y="368"/>
                  </a:lnTo>
                  <a:lnTo>
                    <a:pt x="1406" y="368"/>
                  </a:lnTo>
                  <a:lnTo>
                    <a:pt x="1396" y="370"/>
                  </a:lnTo>
                  <a:lnTo>
                    <a:pt x="1383" y="370"/>
                  </a:lnTo>
                  <a:lnTo>
                    <a:pt x="1368" y="368"/>
                  </a:lnTo>
                  <a:lnTo>
                    <a:pt x="1355" y="367"/>
                  </a:lnTo>
                  <a:lnTo>
                    <a:pt x="1345" y="364"/>
                  </a:lnTo>
                  <a:lnTo>
                    <a:pt x="1338" y="358"/>
                  </a:lnTo>
                  <a:lnTo>
                    <a:pt x="1335" y="355"/>
                  </a:lnTo>
                  <a:lnTo>
                    <a:pt x="1332" y="351"/>
                  </a:lnTo>
                  <a:lnTo>
                    <a:pt x="1331" y="347"/>
                  </a:lnTo>
                  <a:lnTo>
                    <a:pt x="1329" y="343"/>
                  </a:lnTo>
                  <a:lnTo>
                    <a:pt x="1329" y="331"/>
                  </a:lnTo>
                  <a:lnTo>
                    <a:pt x="1331" y="317"/>
                  </a:lnTo>
                  <a:lnTo>
                    <a:pt x="1367" y="149"/>
                  </a:lnTo>
                  <a:lnTo>
                    <a:pt x="1322" y="149"/>
                  </a:lnTo>
                  <a:lnTo>
                    <a:pt x="1329" y="116"/>
                  </a:lnTo>
                  <a:close/>
                  <a:moveTo>
                    <a:pt x="1652" y="245"/>
                  </a:moveTo>
                  <a:lnTo>
                    <a:pt x="1646" y="245"/>
                  </a:lnTo>
                  <a:lnTo>
                    <a:pt x="1640" y="243"/>
                  </a:lnTo>
                  <a:lnTo>
                    <a:pt x="1633" y="243"/>
                  </a:lnTo>
                  <a:lnTo>
                    <a:pt x="1626" y="243"/>
                  </a:lnTo>
                  <a:lnTo>
                    <a:pt x="1617" y="243"/>
                  </a:lnTo>
                  <a:lnTo>
                    <a:pt x="1604" y="245"/>
                  </a:lnTo>
                  <a:lnTo>
                    <a:pt x="1589" y="246"/>
                  </a:lnTo>
                  <a:lnTo>
                    <a:pt x="1573" y="250"/>
                  </a:lnTo>
                  <a:lnTo>
                    <a:pt x="1564" y="252"/>
                  </a:lnTo>
                  <a:lnTo>
                    <a:pt x="1557" y="256"/>
                  </a:lnTo>
                  <a:lnTo>
                    <a:pt x="1550" y="260"/>
                  </a:lnTo>
                  <a:lnTo>
                    <a:pt x="1542" y="265"/>
                  </a:lnTo>
                  <a:lnTo>
                    <a:pt x="1537" y="270"/>
                  </a:lnTo>
                  <a:lnTo>
                    <a:pt x="1531" y="278"/>
                  </a:lnTo>
                  <a:lnTo>
                    <a:pt x="1528" y="285"/>
                  </a:lnTo>
                  <a:lnTo>
                    <a:pt x="1525" y="294"/>
                  </a:lnTo>
                  <a:lnTo>
                    <a:pt x="1524" y="301"/>
                  </a:lnTo>
                  <a:lnTo>
                    <a:pt x="1524" y="308"/>
                  </a:lnTo>
                  <a:lnTo>
                    <a:pt x="1527" y="315"/>
                  </a:lnTo>
                  <a:lnTo>
                    <a:pt x="1530" y="322"/>
                  </a:lnTo>
                  <a:lnTo>
                    <a:pt x="1535" y="328"/>
                  </a:lnTo>
                  <a:lnTo>
                    <a:pt x="1542" y="332"/>
                  </a:lnTo>
                  <a:lnTo>
                    <a:pt x="1554" y="337"/>
                  </a:lnTo>
                  <a:lnTo>
                    <a:pt x="1567" y="338"/>
                  </a:lnTo>
                  <a:lnTo>
                    <a:pt x="1576" y="337"/>
                  </a:lnTo>
                  <a:lnTo>
                    <a:pt x="1584" y="335"/>
                  </a:lnTo>
                  <a:lnTo>
                    <a:pt x="1593" y="334"/>
                  </a:lnTo>
                  <a:lnTo>
                    <a:pt x="1600" y="331"/>
                  </a:lnTo>
                  <a:lnTo>
                    <a:pt x="1607" y="327"/>
                  </a:lnTo>
                  <a:lnTo>
                    <a:pt x="1614" y="322"/>
                  </a:lnTo>
                  <a:lnTo>
                    <a:pt x="1620" y="317"/>
                  </a:lnTo>
                  <a:lnTo>
                    <a:pt x="1626" y="311"/>
                  </a:lnTo>
                  <a:lnTo>
                    <a:pt x="1632" y="304"/>
                  </a:lnTo>
                  <a:lnTo>
                    <a:pt x="1636" y="298"/>
                  </a:lnTo>
                  <a:lnTo>
                    <a:pt x="1639" y="292"/>
                  </a:lnTo>
                  <a:lnTo>
                    <a:pt x="1642" y="285"/>
                  </a:lnTo>
                  <a:lnTo>
                    <a:pt x="1645" y="276"/>
                  </a:lnTo>
                  <a:lnTo>
                    <a:pt x="1646" y="268"/>
                  </a:lnTo>
                  <a:lnTo>
                    <a:pt x="1649" y="258"/>
                  </a:lnTo>
                  <a:lnTo>
                    <a:pt x="1652" y="245"/>
                  </a:lnTo>
                  <a:close/>
                  <a:moveTo>
                    <a:pt x="1632" y="367"/>
                  </a:moveTo>
                  <a:lnTo>
                    <a:pt x="1632" y="357"/>
                  </a:lnTo>
                  <a:lnTo>
                    <a:pt x="1633" y="348"/>
                  </a:lnTo>
                  <a:lnTo>
                    <a:pt x="1633" y="338"/>
                  </a:lnTo>
                  <a:lnTo>
                    <a:pt x="1636" y="330"/>
                  </a:lnTo>
                  <a:lnTo>
                    <a:pt x="1623" y="343"/>
                  </a:lnTo>
                  <a:lnTo>
                    <a:pt x="1612" y="354"/>
                  </a:lnTo>
                  <a:lnTo>
                    <a:pt x="1600" y="361"/>
                  </a:lnTo>
                  <a:lnTo>
                    <a:pt x="1589" y="367"/>
                  </a:lnTo>
                  <a:lnTo>
                    <a:pt x="1577" y="371"/>
                  </a:lnTo>
                  <a:lnTo>
                    <a:pt x="1567" y="373"/>
                  </a:lnTo>
                  <a:lnTo>
                    <a:pt x="1557" y="374"/>
                  </a:lnTo>
                  <a:lnTo>
                    <a:pt x="1550" y="374"/>
                  </a:lnTo>
                  <a:lnTo>
                    <a:pt x="1538" y="374"/>
                  </a:lnTo>
                  <a:lnTo>
                    <a:pt x="1530" y="373"/>
                  </a:lnTo>
                  <a:lnTo>
                    <a:pt x="1521" y="371"/>
                  </a:lnTo>
                  <a:lnTo>
                    <a:pt x="1512" y="368"/>
                  </a:lnTo>
                  <a:lnTo>
                    <a:pt x="1505" y="366"/>
                  </a:lnTo>
                  <a:lnTo>
                    <a:pt x="1498" y="361"/>
                  </a:lnTo>
                  <a:lnTo>
                    <a:pt x="1494" y="357"/>
                  </a:lnTo>
                  <a:lnTo>
                    <a:pt x="1488" y="353"/>
                  </a:lnTo>
                  <a:lnTo>
                    <a:pt x="1483" y="348"/>
                  </a:lnTo>
                  <a:lnTo>
                    <a:pt x="1481" y="343"/>
                  </a:lnTo>
                  <a:lnTo>
                    <a:pt x="1478" y="335"/>
                  </a:lnTo>
                  <a:lnTo>
                    <a:pt x="1476" y="330"/>
                  </a:lnTo>
                  <a:lnTo>
                    <a:pt x="1475" y="322"/>
                  </a:lnTo>
                  <a:lnTo>
                    <a:pt x="1475" y="315"/>
                  </a:lnTo>
                  <a:lnTo>
                    <a:pt x="1475" y="308"/>
                  </a:lnTo>
                  <a:lnTo>
                    <a:pt x="1476" y="301"/>
                  </a:lnTo>
                  <a:lnTo>
                    <a:pt x="1479" y="292"/>
                  </a:lnTo>
                  <a:lnTo>
                    <a:pt x="1482" y="283"/>
                  </a:lnTo>
                  <a:lnTo>
                    <a:pt x="1486" y="275"/>
                  </a:lnTo>
                  <a:lnTo>
                    <a:pt x="1492" y="265"/>
                  </a:lnTo>
                  <a:lnTo>
                    <a:pt x="1501" y="255"/>
                  </a:lnTo>
                  <a:lnTo>
                    <a:pt x="1509" y="245"/>
                  </a:lnTo>
                  <a:lnTo>
                    <a:pt x="1521" y="236"/>
                  </a:lnTo>
                  <a:lnTo>
                    <a:pt x="1535" y="227"/>
                  </a:lnTo>
                  <a:lnTo>
                    <a:pt x="1547" y="223"/>
                  </a:lnTo>
                  <a:lnTo>
                    <a:pt x="1560" y="219"/>
                  </a:lnTo>
                  <a:lnTo>
                    <a:pt x="1571" y="216"/>
                  </a:lnTo>
                  <a:lnTo>
                    <a:pt x="1584" y="214"/>
                  </a:lnTo>
                  <a:lnTo>
                    <a:pt x="1596" y="213"/>
                  </a:lnTo>
                  <a:lnTo>
                    <a:pt x="1607" y="211"/>
                  </a:lnTo>
                  <a:lnTo>
                    <a:pt x="1617" y="211"/>
                  </a:lnTo>
                  <a:lnTo>
                    <a:pt x="1626" y="211"/>
                  </a:lnTo>
                  <a:lnTo>
                    <a:pt x="1635" y="211"/>
                  </a:lnTo>
                  <a:lnTo>
                    <a:pt x="1642" y="211"/>
                  </a:lnTo>
                  <a:lnTo>
                    <a:pt x="1649" y="211"/>
                  </a:lnTo>
                  <a:lnTo>
                    <a:pt x="1659" y="213"/>
                  </a:lnTo>
                  <a:lnTo>
                    <a:pt x="1662" y="201"/>
                  </a:lnTo>
                  <a:lnTo>
                    <a:pt x="1663" y="193"/>
                  </a:lnTo>
                  <a:lnTo>
                    <a:pt x="1665" y="184"/>
                  </a:lnTo>
                  <a:lnTo>
                    <a:pt x="1665" y="178"/>
                  </a:lnTo>
                  <a:lnTo>
                    <a:pt x="1666" y="171"/>
                  </a:lnTo>
                  <a:lnTo>
                    <a:pt x="1665" y="167"/>
                  </a:lnTo>
                  <a:lnTo>
                    <a:pt x="1665" y="161"/>
                  </a:lnTo>
                  <a:lnTo>
                    <a:pt x="1662" y="158"/>
                  </a:lnTo>
                  <a:lnTo>
                    <a:pt x="1659" y="152"/>
                  </a:lnTo>
                  <a:lnTo>
                    <a:pt x="1655" y="149"/>
                  </a:lnTo>
                  <a:lnTo>
                    <a:pt x="1650" y="147"/>
                  </a:lnTo>
                  <a:lnTo>
                    <a:pt x="1645" y="145"/>
                  </a:lnTo>
                  <a:lnTo>
                    <a:pt x="1633" y="142"/>
                  </a:lnTo>
                  <a:lnTo>
                    <a:pt x="1622" y="141"/>
                  </a:lnTo>
                  <a:lnTo>
                    <a:pt x="1613" y="141"/>
                  </a:lnTo>
                  <a:lnTo>
                    <a:pt x="1606" y="142"/>
                  </a:lnTo>
                  <a:lnTo>
                    <a:pt x="1599" y="144"/>
                  </a:lnTo>
                  <a:lnTo>
                    <a:pt x="1593" y="147"/>
                  </a:lnTo>
                  <a:lnTo>
                    <a:pt x="1583" y="152"/>
                  </a:lnTo>
                  <a:lnTo>
                    <a:pt x="1576" y="158"/>
                  </a:lnTo>
                  <a:lnTo>
                    <a:pt x="1570" y="165"/>
                  </a:lnTo>
                  <a:lnTo>
                    <a:pt x="1567" y="172"/>
                  </a:lnTo>
                  <a:lnTo>
                    <a:pt x="1564" y="178"/>
                  </a:lnTo>
                  <a:lnTo>
                    <a:pt x="1563" y="183"/>
                  </a:lnTo>
                  <a:lnTo>
                    <a:pt x="1517" y="183"/>
                  </a:lnTo>
                  <a:lnTo>
                    <a:pt x="1519" y="172"/>
                  </a:lnTo>
                  <a:lnTo>
                    <a:pt x="1525" y="161"/>
                  </a:lnTo>
                  <a:lnTo>
                    <a:pt x="1528" y="155"/>
                  </a:lnTo>
                  <a:lnTo>
                    <a:pt x="1532" y="149"/>
                  </a:lnTo>
                  <a:lnTo>
                    <a:pt x="1537" y="142"/>
                  </a:lnTo>
                  <a:lnTo>
                    <a:pt x="1544" y="136"/>
                  </a:lnTo>
                  <a:lnTo>
                    <a:pt x="1553" y="129"/>
                  </a:lnTo>
                  <a:lnTo>
                    <a:pt x="1564" y="124"/>
                  </a:lnTo>
                  <a:lnTo>
                    <a:pt x="1574" y="118"/>
                  </a:lnTo>
                  <a:lnTo>
                    <a:pt x="1586" y="115"/>
                  </a:lnTo>
                  <a:lnTo>
                    <a:pt x="1597" y="112"/>
                  </a:lnTo>
                  <a:lnTo>
                    <a:pt x="1609" y="111"/>
                  </a:lnTo>
                  <a:lnTo>
                    <a:pt x="1620" y="109"/>
                  </a:lnTo>
                  <a:lnTo>
                    <a:pt x="1630" y="109"/>
                  </a:lnTo>
                  <a:lnTo>
                    <a:pt x="1643" y="109"/>
                  </a:lnTo>
                  <a:lnTo>
                    <a:pt x="1656" y="112"/>
                  </a:lnTo>
                  <a:lnTo>
                    <a:pt x="1669" y="115"/>
                  </a:lnTo>
                  <a:lnTo>
                    <a:pt x="1681" y="118"/>
                  </a:lnTo>
                  <a:lnTo>
                    <a:pt x="1691" y="124"/>
                  </a:lnTo>
                  <a:lnTo>
                    <a:pt x="1699" y="129"/>
                  </a:lnTo>
                  <a:lnTo>
                    <a:pt x="1707" y="136"/>
                  </a:lnTo>
                  <a:lnTo>
                    <a:pt x="1711" y="147"/>
                  </a:lnTo>
                  <a:lnTo>
                    <a:pt x="1712" y="157"/>
                  </a:lnTo>
                  <a:lnTo>
                    <a:pt x="1714" y="167"/>
                  </a:lnTo>
                  <a:lnTo>
                    <a:pt x="1712" y="175"/>
                  </a:lnTo>
                  <a:lnTo>
                    <a:pt x="1711" y="184"/>
                  </a:lnTo>
                  <a:lnTo>
                    <a:pt x="1684" y="304"/>
                  </a:lnTo>
                  <a:lnTo>
                    <a:pt x="1684" y="306"/>
                  </a:lnTo>
                  <a:lnTo>
                    <a:pt x="1682" y="312"/>
                  </a:lnTo>
                  <a:lnTo>
                    <a:pt x="1681" y="318"/>
                  </a:lnTo>
                  <a:lnTo>
                    <a:pt x="1679" y="327"/>
                  </a:lnTo>
                  <a:lnTo>
                    <a:pt x="1678" y="337"/>
                  </a:lnTo>
                  <a:lnTo>
                    <a:pt x="1676" y="347"/>
                  </a:lnTo>
                  <a:lnTo>
                    <a:pt x="1675" y="357"/>
                  </a:lnTo>
                  <a:lnTo>
                    <a:pt x="1675" y="367"/>
                  </a:lnTo>
                  <a:lnTo>
                    <a:pt x="1632" y="367"/>
                  </a:lnTo>
                  <a:close/>
                  <a:moveTo>
                    <a:pt x="2166" y="105"/>
                  </a:moveTo>
                  <a:lnTo>
                    <a:pt x="2166" y="98"/>
                  </a:lnTo>
                  <a:lnTo>
                    <a:pt x="2166" y="89"/>
                  </a:lnTo>
                  <a:lnTo>
                    <a:pt x="2165" y="79"/>
                  </a:lnTo>
                  <a:lnTo>
                    <a:pt x="2160" y="69"/>
                  </a:lnTo>
                  <a:lnTo>
                    <a:pt x="2157" y="63"/>
                  </a:lnTo>
                  <a:lnTo>
                    <a:pt x="2153" y="59"/>
                  </a:lnTo>
                  <a:lnTo>
                    <a:pt x="2147" y="54"/>
                  </a:lnTo>
                  <a:lnTo>
                    <a:pt x="2142" y="50"/>
                  </a:lnTo>
                  <a:lnTo>
                    <a:pt x="2134" y="47"/>
                  </a:lnTo>
                  <a:lnTo>
                    <a:pt x="2126" y="44"/>
                  </a:lnTo>
                  <a:lnTo>
                    <a:pt x="2114" y="43"/>
                  </a:lnTo>
                  <a:lnTo>
                    <a:pt x="2103" y="41"/>
                  </a:lnTo>
                  <a:lnTo>
                    <a:pt x="2087" y="43"/>
                  </a:lnTo>
                  <a:lnTo>
                    <a:pt x="2072" y="46"/>
                  </a:lnTo>
                  <a:lnTo>
                    <a:pt x="2059" y="50"/>
                  </a:lnTo>
                  <a:lnTo>
                    <a:pt x="2046" y="57"/>
                  </a:lnTo>
                  <a:lnTo>
                    <a:pt x="2035" y="64"/>
                  </a:lnTo>
                  <a:lnTo>
                    <a:pt x="2025" y="73"/>
                  </a:lnTo>
                  <a:lnTo>
                    <a:pt x="2016" y="83"/>
                  </a:lnTo>
                  <a:lnTo>
                    <a:pt x="2008" y="93"/>
                  </a:lnTo>
                  <a:lnTo>
                    <a:pt x="2000" y="105"/>
                  </a:lnTo>
                  <a:lnTo>
                    <a:pt x="1993" y="116"/>
                  </a:lnTo>
                  <a:lnTo>
                    <a:pt x="1987" y="129"/>
                  </a:lnTo>
                  <a:lnTo>
                    <a:pt x="1983" y="142"/>
                  </a:lnTo>
                  <a:lnTo>
                    <a:pt x="1979" y="155"/>
                  </a:lnTo>
                  <a:lnTo>
                    <a:pt x="1974" y="167"/>
                  </a:lnTo>
                  <a:lnTo>
                    <a:pt x="1972" y="178"/>
                  </a:lnTo>
                  <a:lnTo>
                    <a:pt x="1969" y="190"/>
                  </a:lnTo>
                  <a:lnTo>
                    <a:pt x="1966" y="203"/>
                  </a:lnTo>
                  <a:lnTo>
                    <a:pt x="1964" y="216"/>
                  </a:lnTo>
                  <a:lnTo>
                    <a:pt x="1963" y="229"/>
                  </a:lnTo>
                  <a:lnTo>
                    <a:pt x="1962" y="240"/>
                  </a:lnTo>
                  <a:lnTo>
                    <a:pt x="1962" y="253"/>
                  </a:lnTo>
                  <a:lnTo>
                    <a:pt x="1963" y="265"/>
                  </a:lnTo>
                  <a:lnTo>
                    <a:pt x="1966" y="276"/>
                  </a:lnTo>
                  <a:lnTo>
                    <a:pt x="1969" y="286"/>
                  </a:lnTo>
                  <a:lnTo>
                    <a:pt x="1973" y="295"/>
                  </a:lnTo>
                  <a:lnTo>
                    <a:pt x="1977" y="304"/>
                  </a:lnTo>
                  <a:lnTo>
                    <a:pt x="1985" y="312"/>
                  </a:lnTo>
                  <a:lnTo>
                    <a:pt x="1993" y="318"/>
                  </a:lnTo>
                  <a:lnTo>
                    <a:pt x="2002" y="324"/>
                  </a:lnTo>
                  <a:lnTo>
                    <a:pt x="2013" y="328"/>
                  </a:lnTo>
                  <a:lnTo>
                    <a:pt x="2026" y="330"/>
                  </a:lnTo>
                  <a:lnTo>
                    <a:pt x="2041" y="331"/>
                  </a:lnTo>
                  <a:lnTo>
                    <a:pt x="2057" y="330"/>
                  </a:lnTo>
                  <a:lnTo>
                    <a:pt x="2072" y="327"/>
                  </a:lnTo>
                  <a:lnTo>
                    <a:pt x="2081" y="324"/>
                  </a:lnTo>
                  <a:lnTo>
                    <a:pt x="2088" y="319"/>
                  </a:lnTo>
                  <a:lnTo>
                    <a:pt x="2095" y="315"/>
                  </a:lnTo>
                  <a:lnTo>
                    <a:pt x="2103" y="309"/>
                  </a:lnTo>
                  <a:lnTo>
                    <a:pt x="2114" y="299"/>
                  </a:lnTo>
                  <a:lnTo>
                    <a:pt x="2121" y="289"/>
                  </a:lnTo>
                  <a:lnTo>
                    <a:pt x="2126" y="279"/>
                  </a:lnTo>
                  <a:lnTo>
                    <a:pt x="2129" y="272"/>
                  </a:lnTo>
                  <a:lnTo>
                    <a:pt x="2183" y="272"/>
                  </a:lnTo>
                  <a:lnTo>
                    <a:pt x="2178" y="285"/>
                  </a:lnTo>
                  <a:lnTo>
                    <a:pt x="2172" y="296"/>
                  </a:lnTo>
                  <a:lnTo>
                    <a:pt x="2166" y="306"/>
                  </a:lnTo>
                  <a:lnTo>
                    <a:pt x="2157" y="317"/>
                  </a:lnTo>
                  <a:lnTo>
                    <a:pt x="2149" y="327"/>
                  </a:lnTo>
                  <a:lnTo>
                    <a:pt x="2140" y="334"/>
                  </a:lnTo>
                  <a:lnTo>
                    <a:pt x="2130" y="341"/>
                  </a:lnTo>
                  <a:lnTo>
                    <a:pt x="2120" y="348"/>
                  </a:lnTo>
                  <a:lnTo>
                    <a:pt x="2110" y="354"/>
                  </a:lnTo>
                  <a:lnTo>
                    <a:pt x="2098" y="358"/>
                  </a:lnTo>
                  <a:lnTo>
                    <a:pt x="2087" y="363"/>
                  </a:lnTo>
                  <a:lnTo>
                    <a:pt x="2075" y="366"/>
                  </a:lnTo>
                  <a:lnTo>
                    <a:pt x="2062" y="368"/>
                  </a:lnTo>
                  <a:lnTo>
                    <a:pt x="2051" y="370"/>
                  </a:lnTo>
                  <a:lnTo>
                    <a:pt x="2039" y="371"/>
                  </a:lnTo>
                  <a:lnTo>
                    <a:pt x="2028" y="371"/>
                  </a:lnTo>
                  <a:lnTo>
                    <a:pt x="2006" y="371"/>
                  </a:lnTo>
                  <a:lnTo>
                    <a:pt x="1986" y="367"/>
                  </a:lnTo>
                  <a:lnTo>
                    <a:pt x="1977" y="364"/>
                  </a:lnTo>
                  <a:lnTo>
                    <a:pt x="1969" y="361"/>
                  </a:lnTo>
                  <a:lnTo>
                    <a:pt x="1962" y="358"/>
                  </a:lnTo>
                  <a:lnTo>
                    <a:pt x="1954" y="354"/>
                  </a:lnTo>
                  <a:lnTo>
                    <a:pt x="1943" y="344"/>
                  </a:lnTo>
                  <a:lnTo>
                    <a:pt x="1933" y="332"/>
                  </a:lnTo>
                  <a:lnTo>
                    <a:pt x="1924" y="321"/>
                  </a:lnTo>
                  <a:lnTo>
                    <a:pt x="1918" y="308"/>
                  </a:lnTo>
                  <a:lnTo>
                    <a:pt x="1914" y="294"/>
                  </a:lnTo>
                  <a:lnTo>
                    <a:pt x="1911" y="279"/>
                  </a:lnTo>
                  <a:lnTo>
                    <a:pt x="1910" y="263"/>
                  </a:lnTo>
                  <a:lnTo>
                    <a:pt x="1910" y="249"/>
                  </a:lnTo>
                  <a:lnTo>
                    <a:pt x="1910" y="233"/>
                  </a:lnTo>
                  <a:lnTo>
                    <a:pt x="1911" y="219"/>
                  </a:lnTo>
                  <a:lnTo>
                    <a:pt x="1913" y="204"/>
                  </a:lnTo>
                  <a:lnTo>
                    <a:pt x="1915" y="191"/>
                  </a:lnTo>
                  <a:lnTo>
                    <a:pt x="1920" y="171"/>
                  </a:lnTo>
                  <a:lnTo>
                    <a:pt x="1927" y="151"/>
                  </a:lnTo>
                  <a:lnTo>
                    <a:pt x="1936" y="129"/>
                  </a:lnTo>
                  <a:lnTo>
                    <a:pt x="1946" y="108"/>
                  </a:lnTo>
                  <a:lnTo>
                    <a:pt x="1957" y="87"/>
                  </a:lnTo>
                  <a:lnTo>
                    <a:pt x="1973" y="69"/>
                  </a:lnTo>
                  <a:lnTo>
                    <a:pt x="1980" y="59"/>
                  </a:lnTo>
                  <a:lnTo>
                    <a:pt x="1989" y="50"/>
                  </a:lnTo>
                  <a:lnTo>
                    <a:pt x="1999" y="41"/>
                  </a:lnTo>
                  <a:lnTo>
                    <a:pt x="2009" y="34"/>
                  </a:lnTo>
                  <a:lnTo>
                    <a:pt x="2019" y="27"/>
                  </a:lnTo>
                  <a:lnTo>
                    <a:pt x="2031" y="21"/>
                  </a:lnTo>
                  <a:lnTo>
                    <a:pt x="2042" y="15"/>
                  </a:lnTo>
                  <a:lnTo>
                    <a:pt x="2055" y="11"/>
                  </a:lnTo>
                  <a:lnTo>
                    <a:pt x="2068" y="7"/>
                  </a:lnTo>
                  <a:lnTo>
                    <a:pt x="2082" y="4"/>
                  </a:lnTo>
                  <a:lnTo>
                    <a:pt x="2097" y="2"/>
                  </a:lnTo>
                  <a:lnTo>
                    <a:pt x="2113" y="2"/>
                  </a:lnTo>
                  <a:lnTo>
                    <a:pt x="2133" y="4"/>
                  </a:lnTo>
                  <a:lnTo>
                    <a:pt x="2153" y="7"/>
                  </a:lnTo>
                  <a:lnTo>
                    <a:pt x="2163" y="10"/>
                  </a:lnTo>
                  <a:lnTo>
                    <a:pt x="2172" y="13"/>
                  </a:lnTo>
                  <a:lnTo>
                    <a:pt x="2180" y="17"/>
                  </a:lnTo>
                  <a:lnTo>
                    <a:pt x="2189" y="23"/>
                  </a:lnTo>
                  <a:lnTo>
                    <a:pt x="2198" y="28"/>
                  </a:lnTo>
                  <a:lnTo>
                    <a:pt x="2203" y="36"/>
                  </a:lnTo>
                  <a:lnTo>
                    <a:pt x="2209" y="44"/>
                  </a:lnTo>
                  <a:lnTo>
                    <a:pt x="2215" y="54"/>
                  </a:lnTo>
                  <a:lnTo>
                    <a:pt x="2218" y="64"/>
                  </a:lnTo>
                  <a:lnTo>
                    <a:pt x="2221" y="76"/>
                  </a:lnTo>
                  <a:lnTo>
                    <a:pt x="2221" y="89"/>
                  </a:lnTo>
                  <a:lnTo>
                    <a:pt x="2219" y="105"/>
                  </a:lnTo>
                  <a:lnTo>
                    <a:pt x="2166" y="105"/>
                  </a:lnTo>
                  <a:close/>
                  <a:moveTo>
                    <a:pt x="2399" y="245"/>
                  </a:moveTo>
                  <a:lnTo>
                    <a:pt x="2392" y="245"/>
                  </a:lnTo>
                  <a:lnTo>
                    <a:pt x="2386" y="243"/>
                  </a:lnTo>
                  <a:lnTo>
                    <a:pt x="2381" y="243"/>
                  </a:lnTo>
                  <a:lnTo>
                    <a:pt x="2372" y="243"/>
                  </a:lnTo>
                  <a:lnTo>
                    <a:pt x="2363" y="243"/>
                  </a:lnTo>
                  <a:lnTo>
                    <a:pt x="2350" y="245"/>
                  </a:lnTo>
                  <a:lnTo>
                    <a:pt x="2334" y="246"/>
                  </a:lnTo>
                  <a:lnTo>
                    <a:pt x="2319" y="250"/>
                  </a:lnTo>
                  <a:lnTo>
                    <a:pt x="2311" y="252"/>
                  </a:lnTo>
                  <a:lnTo>
                    <a:pt x="2303" y="256"/>
                  </a:lnTo>
                  <a:lnTo>
                    <a:pt x="2296" y="260"/>
                  </a:lnTo>
                  <a:lnTo>
                    <a:pt x="2288" y="265"/>
                  </a:lnTo>
                  <a:lnTo>
                    <a:pt x="2283" y="270"/>
                  </a:lnTo>
                  <a:lnTo>
                    <a:pt x="2278" y="278"/>
                  </a:lnTo>
                  <a:lnTo>
                    <a:pt x="2274" y="285"/>
                  </a:lnTo>
                  <a:lnTo>
                    <a:pt x="2271" y="294"/>
                  </a:lnTo>
                  <a:lnTo>
                    <a:pt x="2271" y="301"/>
                  </a:lnTo>
                  <a:lnTo>
                    <a:pt x="2271" y="308"/>
                  </a:lnTo>
                  <a:lnTo>
                    <a:pt x="2273" y="315"/>
                  </a:lnTo>
                  <a:lnTo>
                    <a:pt x="2275" y="322"/>
                  </a:lnTo>
                  <a:lnTo>
                    <a:pt x="2281" y="328"/>
                  </a:lnTo>
                  <a:lnTo>
                    <a:pt x="2288" y="332"/>
                  </a:lnTo>
                  <a:lnTo>
                    <a:pt x="2300" y="337"/>
                  </a:lnTo>
                  <a:lnTo>
                    <a:pt x="2314" y="338"/>
                  </a:lnTo>
                  <a:lnTo>
                    <a:pt x="2323" y="337"/>
                  </a:lnTo>
                  <a:lnTo>
                    <a:pt x="2330" y="335"/>
                  </a:lnTo>
                  <a:lnTo>
                    <a:pt x="2339" y="334"/>
                  </a:lnTo>
                  <a:lnTo>
                    <a:pt x="2346" y="331"/>
                  </a:lnTo>
                  <a:lnTo>
                    <a:pt x="2353" y="327"/>
                  </a:lnTo>
                  <a:lnTo>
                    <a:pt x="2360" y="322"/>
                  </a:lnTo>
                  <a:lnTo>
                    <a:pt x="2366" y="317"/>
                  </a:lnTo>
                  <a:lnTo>
                    <a:pt x="2373" y="311"/>
                  </a:lnTo>
                  <a:lnTo>
                    <a:pt x="2378" y="304"/>
                  </a:lnTo>
                  <a:lnTo>
                    <a:pt x="2382" y="298"/>
                  </a:lnTo>
                  <a:lnTo>
                    <a:pt x="2385" y="292"/>
                  </a:lnTo>
                  <a:lnTo>
                    <a:pt x="2388" y="285"/>
                  </a:lnTo>
                  <a:lnTo>
                    <a:pt x="2391" y="276"/>
                  </a:lnTo>
                  <a:lnTo>
                    <a:pt x="2392" y="268"/>
                  </a:lnTo>
                  <a:lnTo>
                    <a:pt x="2395" y="258"/>
                  </a:lnTo>
                  <a:lnTo>
                    <a:pt x="2399" y="245"/>
                  </a:lnTo>
                  <a:close/>
                  <a:moveTo>
                    <a:pt x="2378" y="367"/>
                  </a:moveTo>
                  <a:lnTo>
                    <a:pt x="2378" y="357"/>
                  </a:lnTo>
                  <a:lnTo>
                    <a:pt x="2379" y="348"/>
                  </a:lnTo>
                  <a:lnTo>
                    <a:pt x="2381" y="338"/>
                  </a:lnTo>
                  <a:lnTo>
                    <a:pt x="2382" y="330"/>
                  </a:lnTo>
                  <a:lnTo>
                    <a:pt x="2370" y="343"/>
                  </a:lnTo>
                  <a:lnTo>
                    <a:pt x="2358" y="354"/>
                  </a:lnTo>
                  <a:lnTo>
                    <a:pt x="2346" y="361"/>
                  </a:lnTo>
                  <a:lnTo>
                    <a:pt x="2334" y="367"/>
                  </a:lnTo>
                  <a:lnTo>
                    <a:pt x="2323" y="371"/>
                  </a:lnTo>
                  <a:lnTo>
                    <a:pt x="2313" y="373"/>
                  </a:lnTo>
                  <a:lnTo>
                    <a:pt x="2304" y="374"/>
                  </a:lnTo>
                  <a:lnTo>
                    <a:pt x="2296" y="374"/>
                  </a:lnTo>
                  <a:lnTo>
                    <a:pt x="2286" y="374"/>
                  </a:lnTo>
                  <a:lnTo>
                    <a:pt x="2275" y="373"/>
                  </a:lnTo>
                  <a:lnTo>
                    <a:pt x="2267" y="371"/>
                  </a:lnTo>
                  <a:lnTo>
                    <a:pt x="2258" y="368"/>
                  </a:lnTo>
                  <a:lnTo>
                    <a:pt x="2251" y="366"/>
                  </a:lnTo>
                  <a:lnTo>
                    <a:pt x="2245" y="361"/>
                  </a:lnTo>
                  <a:lnTo>
                    <a:pt x="2239" y="357"/>
                  </a:lnTo>
                  <a:lnTo>
                    <a:pt x="2234" y="353"/>
                  </a:lnTo>
                  <a:lnTo>
                    <a:pt x="2229" y="348"/>
                  </a:lnTo>
                  <a:lnTo>
                    <a:pt x="2226" y="343"/>
                  </a:lnTo>
                  <a:lnTo>
                    <a:pt x="2224" y="335"/>
                  </a:lnTo>
                  <a:lnTo>
                    <a:pt x="2222" y="330"/>
                  </a:lnTo>
                  <a:lnTo>
                    <a:pt x="2221" y="322"/>
                  </a:lnTo>
                  <a:lnTo>
                    <a:pt x="2221" y="315"/>
                  </a:lnTo>
                  <a:lnTo>
                    <a:pt x="2221" y="308"/>
                  </a:lnTo>
                  <a:lnTo>
                    <a:pt x="2222" y="301"/>
                  </a:lnTo>
                  <a:lnTo>
                    <a:pt x="2225" y="292"/>
                  </a:lnTo>
                  <a:lnTo>
                    <a:pt x="2228" y="283"/>
                  </a:lnTo>
                  <a:lnTo>
                    <a:pt x="2232" y="275"/>
                  </a:lnTo>
                  <a:lnTo>
                    <a:pt x="2238" y="265"/>
                  </a:lnTo>
                  <a:lnTo>
                    <a:pt x="2247" y="255"/>
                  </a:lnTo>
                  <a:lnTo>
                    <a:pt x="2257" y="245"/>
                  </a:lnTo>
                  <a:lnTo>
                    <a:pt x="2268" y="236"/>
                  </a:lnTo>
                  <a:lnTo>
                    <a:pt x="2281" y="227"/>
                  </a:lnTo>
                  <a:lnTo>
                    <a:pt x="2294" y="223"/>
                  </a:lnTo>
                  <a:lnTo>
                    <a:pt x="2306" y="219"/>
                  </a:lnTo>
                  <a:lnTo>
                    <a:pt x="2319" y="216"/>
                  </a:lnTo>
                  <a:lnTo>
                    <a:pt x="2330" y="214"/>
                  </a:lnTo>
                  <a:lnTo>
                    <a:pt x="2343" y="213"/>
                  </a:lnTo>
                  <a:lnTo>
                    <a:pt x="2353" y="211"/>
                  </a:lnTo>
                  <a:lnTo>
                    <a:pt x="2363" y="211"/>
                  </a:lnTo>
                  <a:lnTo>
                    <a:pt x="2372" y="211"/>
                  </a:lnTo>
                  <a:lnTo>
                    <a:pt x="2381" y="211"/>
                  </a:lnTo>
                  <a:lnTo>
                    <a:pt x="2388" y="211"/>
                  </a:lnTo>
                  <a:lnTo>
                    <a:pt x="2396" y="211"/>
                  </a:lnTo>
                  <a:lnTo>
                    <a:pt x="2405" y="213"/>
                  </a:lnTo>
                  <a:lnTo>
                    <a:pt x="2408" y="201"/>
                  </a:lnTo>
                  <a:lnTo>
                    <a:pt x="2409" y="193"/>
                  </a:lnTo>
                  <a:lnTo>
                    <a:pt x="2411" y="184"/>
                  </a:lnTo>
                  <a:lnTo>
                    <a:pt x="2412" y="178"/>
                  </a:lnTo>
                  <a:lnTo>
                    <a:pt x="2412" y="171"/>
                  </a:lnTo>
                  <a:lnTo>
                    <a:pt x="2412" y="167"/>
                  </a:lnTo>
                  <a:lnTo>
                    <a:pt x="2411" y="161"/>
                  </a:lnTo>
                  <a:lnTo>
                    <a:pt x="2408" y="158"/>
                  </a:lnTo>
                  <a:lnTo>
                    <a:pt x="2405" y="152"/>
                  </a:lnTo>
                  <a:lnTo>
                    <a:pt x="2401" y="149"/>
                  </a:lnTo>
                  <a:lnTo>
                    <a:pt x="2396" y="147"/>
                  </a:lnTo>
                  <a:lnTo>
                    <a:pt x="2391" y="145"/>
                  </a:lnTo>
                  <a:lnTo>
                    <a:pt x="2379" y="142"/>
                  </a:lnTo>
                  <a:lnTo>
                    <a:pt x="2369" y="141"/>
                  </a:lnTo>
                  <a:lnTo>
                    <a:pt x="2360" y="141"/>
                  </a:lnTo>
                  <a:lnTo>
                    <a:pt x="2352" y="142"/>
                  </a:lnTo>
                  <a:lnTo>
                    <a:pt x="2346" y="144"/>
                  </a:lnTo>
                  <a:lnTo>
                    <a:pt x="2340" y="147"/>
                  </a:lnTo>
                  <a:lnTo>
                    <a:pt x="2330" y="152"/>
                  </a:lnTo>
                  <a:lnTo>
                    <a:pt x="2322" y="158"/>
                  </a:lnTo>
                  <a:lnTo>
                    <a:pt x="2317" y="165"/>
                  </a:lnTo>
                  <a:lnTo>
                    <a:pt x="2313" y="172"/>
                  </a:lnTo>
                  <a:lnTo>
                    <a:pt x="2310" y="178"/>
                  </a:lnTo>
                  <a:lnTo>
                    <a:pt x="2309" y="183"/>
                  </a:lnTo>
                  <a:lnTo>
                    <a:pt x="2262" y="183"/>
                  </a:lnTo>
                  <a:lnTo>
                    <a:pt x="2267" y="172"/>
                  </a:lnTo>
                  <a:lnTo>
                    <a:pt x="2271" y="161"/>
                  </a:lnTo>
                  <a:lnTo>
                    <a:pt x="2274" y="155"/>
                  </a:lnTo>
                  <a:lnTo>
                    <a:pt x="2278" y="149"/>
                  </a:lnTo>
                  <a:lnTo>
                    <a:pt x="2284" y="142"/>
                  </a:lnTo>
                  <a:lnTo>
                    <a:pt x="2290" y="136"/>
                  </a:lnTo>
                  <a:lnTo>
                    <a:pt x="2300" y="129"/>
                  </a:lnTo>
                  <a:lnTo>
                    <a:pt x="2310" y="124"/>
                  </a:lnTo>
                  <a:lnTo>
                    <a:pt x="2322" y="118"/>
                  </a:lnTo>
                  <a:lnTo>
                    <a:pt x="2332" y="115"/>
                  </a:lnTo>
                  <a:lnTo>
                    <a:pt x="2343" y="112"/>
                  </a:lnTo>
                  <a:lnTo>
                    <a:pt x="2355" y="111"/>
                  </a:lnTo>
                  <a:lnTo>
                    <a:pt x="2366" y="109"/>
                  </a:lnTo>
                  <a:lnTo>
                    <a:pt x="2376" y="109"/>
                  </a:lnTo>
                  <a:lnTo>
                    <a:pt x="2389" y="109"/>
                  </a:lnTo>
                  <a:lnTo>
                    <a:pt x="2404" y="112"/>
                  </a:lnTo>
                  <a:lnTo>
                    <a:pt x="2415" y="115"/>
                  </a:lnTo>
                  <a:lnTo>
                    <a:pt x="2427" y="118"/>
                  </a:lnTo>
                  <a:lnTo>
                    <a:pt x="2437" y="124"/>
                  </a:lnTo>
                  <a:lnTo>
                    <a:pt x="2445" y="129"/>
                  </a:lnTo>
                  <a:lnTo>
                    <a:pt x="2453" y="136"/>
                  </a:lnTo>
                  <a:lnTo>
                    <a:pt x="2457" y="147"/>
                  </a:lnTo>
                  <a:lnTo>
                    <a:pt x="2460" y="157"/>
                  </a:lnTo>
                  <a:lnTo>
                    <a:pt x="2460" y="167"/>
                  </a:lnTo>
                  <a:lnTo>
                    <a:pt x="2458" y="175"/>
                  </a:lnTo>
                  <a:lnTo>
                    <a:pt x="2457" y="184"/>
                  </a:lnTo>
                  <a:lnTo>
                    <a:pt x="2430" y="304"/>
                  </a:lnTo>
                  <a:lnTo>
                    <a:pt x="2430" y="306"/>
                  </a:lnTo>
                  <a:lnTo>
                    <a:pt x="2428" y="312"/>
                  </a:lnTo>
                  <a:lnTo>
                    <a:pt x="2428" y="318"/>
                  </a:lnTo>
                  <a:lnTo>
                    <a:pt x="2425" y="327"/>
                  </a:lnTo>
                  <a:lnTo>
                    <a:pt x="2424" y="337"/>
                  </a:lnTo>
                  <a:lnTo>
                    <a:pt x="2422" y="347"/>
                  </a:lnTo>
                  <a:lnTo>
                    <a:pt x="2421" y="357"/>
                  </a:lnTo>
                  <a:lnTo>
                    <a:pt x="2421" y="367"/>
                  </a:lnTo>
                  <a:lnTo>
                    <a:pt x="2378" y="367"/>
                  </a:lnTo>
                  <a:close/>
                  <a:moveTo>
                    <a:pt x="2517" y="116"/>
                  </a:moveTo>
                  <a:lnTo>
                    <a:pt x="2562" y="116"/>
                  </a:lnTo>
                  <a:lnTo>
                    <a:pt x="2572" y="63"/>
                  </a:lnTo>
                  <a:lnTo>
                    <a:pt x="2622" y="49"/>
                  </a:lnTo>
                  <a:lnTo>
                    <a:pt x="2608" y="116"/>
                  </a:lnTo>
                  <a:lnTo>
                    <a:pt x="2664" y="116"/>
                  </a:lnTo>
                  <a:lnTo>
                    <a:pt x="2656" y="149"/>
                  </a:lnTo>
                  <a:lnTo>
                    <a:pt x="2601" y="149"/>
                  </a:lnTo>
                  <a:lnTo>
                    <a:pt x="2569" y="299"/>
                  </a:lnTo>
                  <a:lnTo>
                    <a:pt x="2568" y="305"/>
                  </a:lnTo>
                  <a:lnTo>
                    <a:pt x="2568" y="311"/>
                  </a:lnTo>
                  <a:lnTo>
                    <a:pt x="2568" y="315"/>
                  </a:lnTo>
                  <a:lnTo>
                    <a:pt x="2569" y="321"/>
                  </a:lnTo>
                  <a:lnTo>
                    <a:pt x="2572" y="325"/>
                  </a:lnTo>
                  <a:lnTo>
                    <a:pt x="2576" y="330"/>
                  </a:lnTo>
                  <a:lnTo>
                    <a:pt x="2584" y="332"/>
                  </a:lnTo>
                  <a:lnTo>
                    <a:pt x="2595" y="332"/>
                  </a:lnTo>
                  <a:lnTo>
                    <a:pt x="2602" y="332"/>
                  </a:lnTo>
                  <a:lnTo>
                    <a:pt x="2608" y="332"/>
                  </a:lnTo>
                  <a:lnTo>
                    <a:pt x="2614" y="331"/>
                  </a:lnTo>
                  <a:lnTo>
                    <a:pt x="2618" y="331"/>
                  </a:lnTo>
                  <a:lnTo>
                    <a:pt x="2611" y="367"/>
                  </a:lnTo>
                  <a:lnTo>
                    <a:pt x="2602" y="368"/>
                  </a:lnTo>
                  <a:lnTo>
                    <a:pt x="2594" y="368"/>
                  </a:lnTo>
                  <a:lnTo>
                    <a:pt x="2584" y="370"/>
                  </a:lnTo>
                  <a:lnTo>
                    <a:pt x="2571" y="370"/>
                  </a:lnTo>
                  <a:lnTo>
                    <a:pt x="2556" y="368"/>
                  </a:lnTo>
                  <a:lnTo>
                    <a:pt x="2543" y="367"/>
                  </a:lnTo>
                  <a:lnTo>
                    <a:pt x="2533" y="364"/>
                  </a:lnTo>
                  <a:lnTo>
                    <a:pt x="2526" y="358"/>
                  </a:lnTo>
                  <a:lnTo>
                    <a:pt x="2523" y="355"/>
                  </a:lnTo>
                  <a:lnTo>
                    <a:pt x="2520" y="351"/>
                  </a:lnTo>
                  <a:lnTo>
                    <a:pt x="2519" y="347"/>
                  </a:lnTo>
                  <a:lnTo>
                    <a:pt x="2517" y="343"/>
                  </a:lnTo>
                  <a:lnTo>
                    <a:pt x="2517" y="331"/>
                  </a:lnTo>
                  <a:lnTo>
                    <a:pt x="2519" y="317"/>
                  </a:lnTo>
                  <a:lnTo>
                    <a:pt x="2555" y="149"/>
                  </a:lnTo>
                  <a:lnTo>
                    <a:pt x="2510" y="149"/>
                  </a:lnTo>
                  <a:lnTo>
                    <a:pt x="2517" y="116"/>
                  </a:lnTo>
                  <a:close/>
                  <a:moveTo>
                    <a:pt x="2841" y="245"/>
                  </a:moveTo>
                  <a:lnTo>
                    <a:pt x="2834" y="245"/>
                  </a:lnTo>
                  <a:lnTo>
                    <a:pt x="2828" y="243"/>
                  </a:lnTo>
                  <a:lnTo>
                    <a:pt x="2823" y="243"/>
                  </a:lnTo>
                  <a:lnTo>
                    <a:pt x="2814" y="243"/>
                  </a:lnTo>
                  <a:lnTo>
                    <a:pt x="2805" y="243"/>
                  </a:lnTo>
                  <a:lnTo>
                    <a:pt x="2792" y="245"/>
                  </a:lnTo>
                  <a:lnTo>
                    <a:pt x="2777" y="246"/>
                  </a:lnTo>
                  <a:lnTo>
                    <a:pt x="2761" y="250"/>
                  </a:lnTo>
                  <a:lnTo>
                    <a:pt x="2754" y="252"/>
                  </a:lnTo>
                  <a:lnTo>
                    <a:pt x="2745" y="256"/>
                  </a:lnTo>
                  <a:lnTo>
                    <a:pt x="2738" y="260"/>
                  </a:lnTo>
                  <a:lnTo>
                    <a:pt x="2730" y="265"/>
                  </a:lnTo>
                  <a:lnTo>
                    <a:pt x="2725" y="270"/>
                  </a:lnTo>
                  <a:lnTo>
                    <a:pt x="2720" y="278"/>
                  </a:lnTo>
                  <a:lnTo>
                    <a:pt x="2716" y="285"/>
                  </a:lnTo>
                  <a:lnTo>
                    <a:pt x="2713" y="294"/>
                  </a:lnTo>
                  <a:lnTo>
                    <a:pt x="2713" y="301"/>
                  </a:lnTo>
                  <a:lnTo>
                    <a:pt x="2713" y="308"/>
                  </a:lnTo>
                  <a:lnTo>
                    <a:pt x="2715" y="315"/>
                  </a:lnTo>
                  <a:lnTo>
                    <a:pt x="2718" y="322"/>
                  </a:lnTo>
                  <a:lnTo>
                    <a:pt x="2723" y="328"/>
                  </a:lnTo>
                  <a:lnTo>
                    <a:pt x="2730" y="332"/>
                  </a:lnTo>
                  <a:lnTo>
                    <a:pt x="2742" y="337"/>
                  </a:lnTo>
                  <a:lnTo>
                    <a:pt x="2755" y="338"/>
                  </a:lnTo>
                  <a:lnTo>
                    <a:pt x="2765" y="337"/>
                  </a:lnTo>
                  <a:lnTo>
                    <a:pt x="2772" y="335"/>
                  </a:lnTo>
                  <a:lnTo>
                    <a:pt x="2781" y="334"/>
                  </a:lnTo>
                  <a:lnTo>
                    <a:pt x="2788" y="331"/>
                  </a:lnTo>
                  <a:lnTo>
                    <a:pt x="2795" y="327"/>
                  </a:lnTo>
                  <a:lnTo>
                    <a:pt x="2802" y="322"/>
                  </a:lnTo>
                  <a:lnTo>
                    <a:pt x="2808" y="317"/>
                  </a:lnTo>
                  <a:lnTo>
                    <a:pt x="2815" y="311"/>
                  </a:lnTo>
                  <a:lnTo>
                    <a:pt x="2820" y="304"/>
                  </a:lnTo>
                  <a:lnTo>
                    <a:pt x="2824" y="298"/>
                  </a:lnTo>
                  <a:lnTo>
                    <a:pt x="2827" y="292"/>
                  </a:lnTo>
                  <a:lnTo>
                    <a:pt x="2830" y="285"/>
                  </a:lnTo>
                  <a:lnTo>
                    <a:pt x="2833" y="276"/>
                  </a:lnTo>
                  <a:lnTo>
                    <a:pt x="2834" y="268"/>
                  </a:lnTo>
                  <a:lnTo>
                    <a:pt x="2837" y="258"/>
                  </a:lnTo>
                  <a:lnTo>
                    <a:pt x="2841" y="245"/>
                  </a:lnTo>
                  <a:close/>
                  <a:moveTo>
                    <a:pt x="2820" y="367"/>
                  </a:moveTo>
                  <a:lnTo>
                    <a:pt x="2820" y="357"/>
                  </a:lnTo>
                  <a:lnTo>
                    <a:pt x="2821" y="348"/>
                  </a:lnTo>
                  <a:lnTo>
                    <a:pt x="2823" y="338"/>
                  </a:lnTo>
                  <a:lnTo>
                    <a:pt x="2824" y="330"/>
                  </a:lnTo>
                  <a:lnTo>
                    <a:pt x="2813" y="343"/>
                  </a:lnTo>
                  <a:lnTo>
                    <a:pt x="2800" y="354"/>
                  </a:lnTo>
                  <a:lnTo>
                    <a:pt x="2788" y="361"/>
                  </a:lnTo>
                  <a:lnTo>
                    <a:pt x="2777" y="367"/>
                  </a:lnTo>
                  <a:lnTo>
                    <a:pt x="2765" y="371"/>
                  </a:lnTo>
                  <a:lnTo>
                    <a:pt x="2755" y="373"/>
                  </a:lnTo>
                  <a:lnTo>
                    <a:pt x="2746" y="374"/>
                  </a:lnTo>
                  <a:lnTo>
                    <a:pt x="2738" y="374"/>
                  </a:lnTo>
                  <a:lnTo>
                    <a:pt x="2728" y="374"/>
                  </a:lnTo>
                  <a:lnTo>
                    <a:pt x="2718" y="373"/>
                  </a:lnTo>
                  <a:lnTo>
                    <a:pt x="2709" y="371"/>
                  </a:lnTo>
                  <a:lnTo>
                    <a:pt x="2700" y="368"/>
                  </a:lnTo>
                  <a:lnTo>
                    <a:pt x="2693" y="366"/>
                  </a:lnTo>
                  <a:lnTo>
                    <a:pt x="2687" y="361"/>
                  </a:lnTo>
                  <a:lnTo>
                    <a:pt x="2682" y="357"/>
                  </a:lnTo>
                  <a:lnTo>
                    <a:pt x="2676" y="353"/>
                  </a:lnTo>
                  <a:lnTo>
                    <a:pt x="2671" y="348"/>
                  </a:lnTo>
                  <a:lnTo>
                    <a:pt x="2669" y="343"/>
                  </a:lnTo>
                  <a:lnTo>
                    <a:pt x="2666" y="335"/>
                  </a:lnTo>
                  <a:lnTo>
                    <a:pt x="2664" y="330"/>
                  </a:lnTo>
                  <a:lnTo>
                    <a:pt x="2663" y="322"/>
                  </a:lnTo>
                  <a:lnTo>
                    <a:pt x="2663" y="315"/>
                  </a:lnTo>
                  <a:lnTo>
                    <a:pt x="2663" y="308"/>
                  </a:lnTo>
                  <a:lnTo>
                    <a:pt x="2664" y="301"/>
                  </a:lnTo>
                  <a:lnTo>
                    <a:pt x="2667" y="292"/>
                  </a:lnTo>
                  <a:lnTo>
                    <a:pt x="2670" y="283"/>
                  </a:lnTo>
                  <a:lnTo>
                    <a:pt x="2674" y="275"/>
                  </a:lnTo>
                  <a:lnTo>
                    <a:pt x="2680" y="265"/>
                  </a:lnTo>
                  <a:lnTo>
                    <a:pt x="2689" y="255"/>
                  </a:lnTo>
                  <a:lnTo>
                    <a:pt x="2697" y="245"/>
                  </a:lnTo>
                  <a:lnTo>
                    <a:pt x="2710" y="236"/>
                  </a:lnTo>
                  <a:lnTo>
                    <a:pt x="2723" y="227"/>
                  </a:lnTo>
                  <a:lnTo>
                    <a:pt x="2736" y="223"/>
                  </a:lnTo>
                  <a:lnTo>
                    <a:pt x="2748" y="219"/>
                  </a:lnTo>
                  <a:lnTo>
                    <a:pt x="2761" y="216"/>
                  </a:lnTo>
                  <a:lnTo>
                    <a:pt x="2772" y="214"/>
                  </a:lnTo>
                  <a:lnTo>
                    <a:pt x="2785" y="213"/>
                  </a:lnTo>
                  <a:lnTo>
                    <a:pt x="2795" y="211"/>
                  </a:lnTo>
                  <a:lnTo>
                    <a:pt x="2805" y="211"/>
                  </a:lnTo>
                  <a:lnTo>
                    <a:pt x="2814" y="211"/>
                  </a:lnTo>
                  <a:lnTo>
                    <a:pt x="2823" y="211"/>
                  </a:lnTo>
                  <a:lnTo>
                    <a:pt x="2830" y="211"/>
                  </a:lnTo>
                  <a:lnTo>
                    <a:pt x="2837" y="211"/>
                  </a:lnTo>
                  <a:lnTo>
                    <a:pt x="2847" y="213"/>
                  </a:lnTo>
                  <a:lnTo>
                    <a:pt x="2850" y="201"/>
                  </a:lnTo>
                  <a:lnTo>
                    <a:pt x="2851" y="193"/>
                  </a:lnTo>
                  <a:lnTo>
                    <a:pt x="2853" y="184"/>
                  </a:lnTo>
                  <a:lnTo>
                    <a:pt x="2854" y="178"/>
                  </a:lnTo>
                  <a:lnTo>
                    <a:pt x="2854" y="171"/>
                  </a:lnTo>
                  <a:lnTo>
                    <a:pt x="2854" y="167"/>
                  </a:lnTo>
                  <a:lnTo>
                    <a:pt x="2853" y="161"/>
                  </a:lnTo>
                  <a:lnTo>
                    <a:pt x="2850" y="158"/>
                  </a:lnTo>
                  <a:lnTo>
                    <a:pt x="2847" y="152"/>
                  </a:lnTo>
                  <a:lnTo>
                    <a:pt x="2843" y="149"/>
                  </a:lnTo>
                  <a:lnTo>
                    <a:pt x="2838" y="147"/>
                  </a:lnTo>
                  <a:lnTo>
                    <a:pt x="2833" y="145"/>
                  </a:lnTo>
                  <a:lnTo>
                    <a:pt x="2821" y="142"/>
                  </a:lnTo>
                  <a:lnTo>
                    <a:pt x="2810" y="141"/>
                  </a:lnTo>
                  <a:lnTo>
                    <a:pt x="2802" y="141"/>
                  </a:lnTo>
                  <a:lnTo>
                    <a:pt x="2794" y="142"/>
                  </a:lnTo>
                  <a:lnTo>
                    <a:pt x="2788" y="144"/>
                  </a:lnTo>
                  <a:lnTo>
                    <a:pt x="2781" y="147"/>
                  </a:lnTo>
                  <a:lnTo>
                    <a:pt x="2772" y="152"/>
                  </a:lnTo>
                  <a:lnTo>
                    <a:pt x="2764" y="158"/>
                  </a:lnTo>
                  <a:lnTo>
                    <a:pt x="2759" y="165"/>
                  </a:lnTo>
                  <a:lnTo>
                    <a:pt x="2755" y="172"/>
                  </a:lnTo>
                  <a:lnTo>
                    <a:pt x="2752" y="178"/>
                  </a:lnTo>
                  <a:lnTo>
                    <a:pt x="2751" y="183"/>
                  </a:lnTo>
                  <a:lnTo>
                    <a:pt x="2705" y="183"/>
                  </a:lnTo>
                  <a:lnTo>
                    <a:pt x="2707" y="172"/>
                  </a:lnTo>
                  <a:lnTo>
                    <a:pt x="2713" y="161"/>
                  </a:lnTo>
                  <a:lnTo>
                    <a:pt x="2716" y="155"/>
                  </a:lnTo>
                  <a:lnTo>
                    <a:pt x="2720" y="149"/>
                  </a:lnTo>
                  <a:lnTo>
                    <a:pt x="2726" y="142"/>
                  </a:lnTo>
                  <a:lnTo>
                    <a:pt x="2732" y="136"/>
                  </a:lnTo>
                  <a:lnTo>
                    <a:pt x="2741" y="129"/>
                  </a:lnTo>
                  <a:lnTo>
                    <a:pt x="2752" y="124"/>
                  </a:lnTo>
                  <a:lnTo>
                    <a:pt x="2762" y="118"/>
                  </a:lnTo>
                  <a:lnTo>
                    <a:pt x="2774" y="115"/>
                  </a:lnTo>
                  <a:lnTo>
                    <a:pt x="2785" y="112"/>
                  </a:lnTo>
                  <a:lnTo>
                    <a:pt x="2797" y="111"/>
                  </a:lnTo>
                  <a:lnTo>
                    <a:pt x="2808" y="109"/>
                  </a:lnTo>
                  <a:lnTo>
                    <a:pt x="2818" y="109"/>
                  </a:lnTo>
                  <a:lnTo>
                    <a:pt x="2831" y="109"/>
                  </a:lnTo>
                  <a:lnTo>
                    <a:pt x="2844" y="112"/>
                  </a:lnTo>
                  <a:lnTo>
                    <a:pt x="2857" y="115"/>
                  </a:lnTo>
                  <a:lnTo>
                    <a:pt x="2869" y="118"/>
                  </a:lnTo>
                  <a:lnTo>
                    <a:pt x="2879" y="124"/>
                  </a:lnTo>
                  <a:lnTo>
                    <a:pt x="2887" y="129"/>
                  </a:lnTo>
                  <a:lnTo>
                    <a:pt x="2895" y="136"/>
                  </a:lnTo>
                  <a:lnTo>
                    <a:pt x="2899" y="147"/>
                  </a:lnTo>
                  <a:lnTo>
                    <a:pt x="2902" y="157"/>
                  </a:lnTo>
                  <a:lnTo>
                    <a:pt x="2902" y="167"/>
                  </a:lnTo>
                  <a:lnTo>
                    <a:pt x="2900" y="175"/>
                  </a:lnTo>
                  <a:lnTo>
                    <a:pt x="2899" y="184"/>
                  </a:lnTo>
                  <a:lnTo>
                    <a:pt x="2872" y="304"/>
                  </a:lnTo>
                  <a:lnTo>
                    <a:pt x="2872" y="306"/>
                  </a:lnTo>
                  <a:lnTo>
                    <a:pt x="2870" y="312"/>
                  </a:lnTo>
                  <a:lnTo>
                    <a:pt x="2869" y="318"/>
                  </a:lnTo>
                  <a:lnTo>
                    <a:pt x="2867" y="327"/>
                  </a:lnTo>
                  <a:lnTo>
                    <a:pt x="2866" y="337"/>
                  </a:lnTo>
                  <a:lnTo>
                    <a:pt x="2864" y="347"/>
                  </a:lnTo>
                  <a:lnTo>
                    <a:pt x="2863" y="357"/>
                  </a:lnTo>
                  <a:lnTo>
                    <a:pt x="2863" y="367"/>
                  </a:lnTo>
                  <a:lnTo>
                    <a:pt x="2820" y="367"/>
                  </a:lnTo>
                  <a:close/>
                  <a:moveTo>
                    <a:pt x="2990" y="167"/>
                  </a:moveTo>
                  <a:lnTo>
                    <a:pt x="2993" y="154"/>
                  </a:lnTo>
                  <a:lnTo>
                    <a:pt x="2994" y="142"/>
                  </a:lnTo>
                  <a:lnTo>
                    <a:pt x="2995" y="129"/>
                  </a:lnTo>
                  <a:lnTo>
                    <a:pt x="2998" y="116"/>
                  </a:lnTo>
                  <a:lnTo>
                    <a:pt x="3044" y="116"/>
                  </a:lnTo>
                  <a:lnTo>
                    <a:pt x="3036" y="165"/>
                  </a:lnTo>
                  <a:lnTo>
                    <a:pt x="3043" y="152"/>
                  </a:lnTo>
                  <a:lnTo>
                    <a:pt x="3050" y="144"/>
                  </a:lnTo>
                  <a:lnTo>
                    <a:pt x="3059" y="135"/>
                  </a:lnTo>
                  <a:lnTo>
                    <a:pt x="3069" y="128"/>
                  </a:lnTo>
                  <a:lnTo>
                    <a:pt x="3079" y="124"/>
                  </a:lnTo>
                  <a:lnTo>
                    <a:pt x="3088" y="119"/>
                  </a:lnTo>
                  <a:lnTo>
                    <a:pt x="3098" y="118"/>
                  </a:lnTo>
                  <a:lnTo>
                    <a:pt x="3106" y="116"/>
                  </a:lnTo>
                  <a:lnTo>
                    <a:pt x="3116" y="115"/>
                  </a:lnTo>
                  <a:lnTo>
                    <a:pt x="3125" y="113"/>
                  </a:lnTo>
                  <a:lnTo>
                    <a:pt x="3132" y="115"/>
                  </a:lnTo>
                  <a:lnTo>
                    <a:pt x="3138" y="115"/>
                  </a:lnTo>
                  <a:lnTo>
                    <a:pt x="3128" y="161"/>
                  </a:lnTo>
                  <a:lnTo>
                    <a:pt x="3125" y="160"/>
                  </a:lnTo>
                  <a:lnTo>
                    <a:pt x="3121" y="158"/>
                  </a:lnTo>
                  <a:lnTo>
                    <a:pt x="3118" y="158"/>
                  </a:lnTo>
                  <a:lnTo>
                    <a:pt x="3114" y="158"/>
                  </a:lnTo>
                  <a:lnTo>
                    <a:pt x="3111" y="158"/>
                  </a:lnTo>
                  <a:lnTo>
                    <a:pt x="3106" y="158"/>
                  </a:lnTo>
                  <a:lnTo>
                    <a:pt x="3096" y="158"/>
                  </a:lnTo>
                  <a:lnTo>
                    <a:pt x="3088" y="160"/>
                  </a:lnTo>
                  <a:lnTo>
                    <a:pt x="3079" y="161"/>
                  </a:lnTo>
                  <a:lnTo>
                    <a:pt x="3072" y="164"/>
                  </a:lnTo>
                  <a:lnTo>
                    <a:pt x="3065" y="167"/>
                  </a:lnTo>
                  <a:lnTo>
                    <a:pt x="3059" y="171"/>
                  </a:lnTo>
                  <a:lnTo>
                    <a:pt x="3053" y="175"/>
                  </a:lnTo>
                  <a:lnTo>
                    <a:pt x="3047" y="180"/>
                  </a:lnTo>
                  <a:lnTo>
                    <a:pt x="3039" y="191"/>
                  </a:lnTo>
                  <a:lnTo>
                    <a:pt x="3031" y="204"/>
                  </a:lnTo>
                  <a:lnTo>
                    <a:pt x="3027" y="219"/>
                  </a:lnTo>
                  <a:lnTo>
                    <a:pt x="3023" y="233"/>
                  </a:lnTo>
                  <a:lnTo>
                    <a:pt x="2994" y="367"/>
                  </a:lnTo>
                  <a:lnTo>
                    <a:pt x="2946" y="367"/>
                  </a:lnTo>
                  <a:lnTo>
                    <a:pt x="2990" y="167"/>
                  </a:lnTo>
                  <a:close/>
                  <a:moveTo>
                    <a:pt x="3191" y="116"/>
                  </a:moveTo>
                  <a:lnTo>
                    <a:pt x="3239" y="116"/>
                  </a:lnTo>
                  <a:lnTo>
                    <a:pt x="3186" y="367"/>
                  </a:lnTo>
                  <a:lnTo>
                    <a:pt x="3138" y="367"/>
                  </a:lnTo>
                  <a:lnTo>
                    <a:pt x="3191" y="116"/>
                  </a:lnTo>
                  <a:close/>
                  <a:moveTo>
                    <a:pt x="3210" y="8"/>
                  </a:moveTo>
                  <a:lnTo>
                    <a:pt x="3266" y="8"/>
                  </a:lnTo>
                  <a:lnTo>
                    <a:pt x="3255" y="59"/>
                  </a:lnTo>
                  <a:lnTo>
                    <a:pt x="3198" y="59"/>
                  </a:lnTo>
                  <a:lnTo>
                    <a:pt x="3210" y="8"/>
                  </a:lnTo>
                  <a:close/>
                  <a:moveTo>
                    <a:pt x="3324" y="145"/>
                  </a:moveTo>
                  <a:lnTo>
                    <a:pt x="3331" y="116"/>
                  </a:lnTo>
                  <a:lnTo>
                    <a:pt x="3377" y="116"/>
                  </a:lnTo>
                  <a:lnTo>
                    <a:pt x="3368" y="157"/>
                  </a:lnTo>
                  <a:lnTo>
                    <a:pt x="3373" y="152"/>
                  </a:lnTo>
                  <a:lnTo>
                    <a:pt x="3378" y="145"/>
                  </a:lnTo>
                  <a:lnTo>
                    <a:pt x="3386" y="138"/>
                  </a:lnTo>
                  <a:lnTo>
                    <a:pt x="3396" y="131"/>
                  </a:lnTo>
                  <a:lnTo>
                    <a:pt x="3407" y="124"/>
                  </a:lnTo>
                  <a:lnTo>
                    <a:pt x="3422" y="118"/>
                  </a:lnTo>
                  <a:lnTo>
                    <a:pt x="3430" y="115"/>
                  </a:lnTo>
                  <a:lnTo>
                    <a:pt x="3439" y="113"/>
                  </a:lnTo>
                  <a:lnTo>
                    <a:pt x="3448" y="112"/>
                  </a:lnTo>
                  <a:lnTo>
                    <a:pt x="3459" y="112"/>
                  </a:lnTo>
                  <a:lnTo>
                    <a:pt x="3469" y="112"/>
                  </a:lnTo>
                  <a:lnTo>
                    <a:pt x="3482" y="113"/>
                  </a:lnTo>
                  <a:lnTo>
                    <a:pt x="3489" y="116"/>
                  </a:lnTo>
                  <a:lnTo>
                    <a:pt x="3497" y="118"/>
                  </a:lnTo>
                  <a:lnTo>
                    <a:pt x="3502" y="121"/>
                  </a:lnTo>
                  <a:lnTo>
                    <a:pt x="3510" y="125"/>
                  </a:lnTo>
                  <a:lnTo>
                    <a:pt x="3515" y="131"/>
                  </a:lnTo>
                  <a:lnTo>
                    <a:pt x="3521" y="136"/>
                  </a:lnTo>
                  <a:lnTo>
                    <a:pt x="3525" y="144"/>
                  </a:lnTo>
                  <a:lnTo>
                    <a:pt x="3530" y="151"/>
                  </a:lnTo>
                  <a:lnTo>
                    <a:pt x="3533" y="160"/>
                  </a:lnTo>
                  <a:lnTo>
                    <a:pt x="3534" y="171"/>
                  </a:lnTo>
                  <a:lnTo>
                    <a:pt x="3533" y="183"/>
                  </a:lnTo>
                  <a:lnTo>
                    <a:pt x="3531" y="197"/>
                  </a:lnTo>
                  <a:lnTo>
                    <a:pt x="3495" y="367"/>
                  </a:lnTo>
                  <a:lnTo>
                    <a:pt x="3448" y="367"/>
                  </a:lnTo>
                  <a:lnTo>
                    <a:pt x="3481" y="207"/>
                  </a:lnTo>
                  <a:lnTo>
                    <a:pt x="3482" y="196"/>
                  </a:lnTo>
                  <a:lnTo>
                    <a:pt x="3484" y="184"/>
                  </a:lnTo>
                  <a:lnTo>
                    <a:pt x="3482" y="178"/>
                  </a:lnTo>
                  <a:lnTo>
                    <a:pt x="3482" y="174"/>
                  </a:lnTo>
                  <a:lnTo>
                    <a:pt x="3479" y="170"/>
                  </a:lnTo>
                  <a:lnTo>
                    <a:pt x="3476" y="165"/>
                  </a:lnTo>
                  <a:lnTo>
                    <a:pt x="3469" y="158"/>
                  </a:lnTo>
                  <a:lnTo>
                    <a:pt x="3459" y="152"/>
                  </a:lnTo>
                  <a:lnTo>
                    <a:pt x="3448" y="149"/>
                  </a:lnTo>
                  <a:lnTo>
                    <a:pt x="3436" y="148"/>
                  </a:lnTo>
                  <a:lnTo>
                    <a:pt x="3423" y="149"/>
                  </a:lnTo>
                  <a:lnTo>
                    <a:pt x="3410" y="152"/>
                  </a:lnTo>
                  <a:lnTo>
                    <a:pt x="3399" y="158"/>
                  </a:lnTo>
                  <a:lnTo>
                    <a:pt x="3387" y="167"/>
                  </a:lnTo>
                  <a:lnTo>
                    <a:pt x="3376" y="177"/>
                  </a:lnTo>
                  <a:lnTo>
                    <a:pt x="3367" y="190"/>
                  </a:lnTo>
                  <a:lnTo>
                    <a:pt x="3360" y="204"/>
                  </a:lnTo>
                  <a:lnTo>
                    <a:pt x="3355" y="223"/>
                  </a:lnTo>
                  <a:lnTo>
                    <a:pt x="3324" y="367"/>
                  </a:lnTo>
                  <a:lnTo>
                    <a:pt x="3278" y="367"/>
                  </a:lnTo>
                  <a:lnTo>
                    <a:pt x="3324" y="145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48" name="Freeform 61"/>
            <p:cNvSpPr>
              <a:spLocks noEditPoints="1"/>
            </p:cNvSpPr>
            <p:nvPr/>
          </p:nvSpPr>
          <p:spPr bwMode="auto">
            <a:xfrm>
              <a:off x="4668838" y="3373438"/>
              <a:ext cx="127000" cy="139700"/>
            </a:xfrm>
            <a:custGeom>
              <a:avLst/>
              <a:gdLst>
                <a:gd name="T0" fmla="*/ 166 w 239"/>
                <a:gd name="T1" fmla="*/ 134 h 265"/>
                <a:gd name="T2" fmla="*/ 143 w 239"/>
                <a:gd name="T3" fmla="*/ 134 h 265"/>
                <a:gd name="T4" fmla="*/ 98 w 239"/>
                <a:gd name="T5" fmla="*/ 141 h 265"/>
                <a:gd name="T6" fmla="*/ 75 w 239"/>
                <a:gd name="T7" fmla="*/ 151 h 265"/>
                <a:gd name="T8" fmla="*/ 58 w 239"/>
                <a:gd name="T9" fmla="*/ 169 h 265"/>
                <a:gd name="T10" fmla="*/ 51 w 239"/>
                <a:gd name="T11" fmla="*/ 192 h 265"/>
                <a:gd name="T12" fmla="*/ 55 w 239"/>
                <a:gd name="T13" fmla="*/ 213 h 265"/>
                <a:gd name="T14" fmla="*/ 80 w 239"/>
                <a:gd name="T15" fmla="*/ 228 h 265"/>
                <a:gd name="T16" fmla="*/ 111 w 239"/>
                <a:gd name="T17" fmla="*/ 226 h 265"/>
                <a:gd name="T18" fmla="*/ 133 w 239"/>
                <a:gd name="T19" fmla="*/ 218 h 265"/>
                <a:gd name="T20" fmla="*/ 153 w 239"/>
                <a:gd name="T21" fmla="*/ 202 h 265"/>
                <a:gd name="T22" fmla="*/ 164 w 239"/>
                <a:gd name="T23" fmla="*/ 183 h 265"/>
                <a:gd name="T24" fmla="*/ 173 w 239"/>
                <a:gd name="T25" fmla="*/ 159 h 265"/>
                <a:gd name="T26" fmla="*/ 159 w 239"/>
                <a:gd name="T27" fmla="*/ 258 h 265"/>
                <a:gd name="T28" fmla="*/ 160 w 239"/>
                <a:gd name="T29" fmla="*/ 229 h 265"/>
                <a:gd name="T30" fmla="*/ 137 w 239"/>
                <a:gd name="T31" fmla="*/ 245 h 265"/>
                <a:gd name="T32" fmla="*/ 103 w 239"/>
                <a:gd name="T33" fmla="*/ 262 h 265"/>
                <a:gd name="T34" fmla="*/ 75 w 239"/>
                <a:gd name="T35" fmla="*/ 265 h 265"/>
                <a:gd name="T36" fmla="*/ 46 w 239"/>
                <a:gd name="T37" fmla="*/ 262 h 265"/>
                <a:gd name="T38" fmla="*/ 25 w 239"/>
                <a:gd name="T39" fmla="*/ 252 h 265"/>
                <a:gd name="T40" fmla="*/ 10 w 239"/>
                <a:gd name="T41" fmla="*/ 239 h 265"/>
                <a:gd name="T42" fmla="*/ 2 w 239"/>
                <a:gd name="T43" fmla="*/ 221 h 265"/>
                <a:gd name="T44" fmla="*/ 2 w 239"/>
                <a:gd name="T45" fmla="*/ 199 h 265"/>
                <a:gd name="T46" fmla="*/ 8 w 239"/>
                <a:gd name="T47" fmla="*/ 174 h 265"/>
                <a:gd name="T48" fmla="*/ 26 w 239"/>
                <a:gd name="T49" fmla="*/ 146 h 265"/>
                <a:gd name="T50" fmla="*/ 62 w 239"/>
                <a:gd name="T51" fmla="*/ 118 h 265"/>
                <a:gd name="T52" fmla="*/ 98 w 239"/>
                <a:gd name="T53" fmla="*/ 107 h 265"/>
                <a:gd name="T54" fmla="*/ 133 w 239"/>
                <a:gd name="T55" fmla="*/ 102 h 265"/>
                <a:gd name="T56" fmla="*/ 160 w 239"/>
                <a:gd name="T57" fmla="*/ 102 h 265"/>
                <a:gd name="T58" fmla="*/ 186 w 239"/>
                <a:gd name="T59" fmla="*/ 104 h 265"/>
                <a:gd name="T60" fmla="*/ 190 w 239"/>
                <a:gd name="T61" fmla="*/ 75 h 265"/>
                <a:gd name="T62" fmla="*/ 192 w 239"/>
                <a:gd name="T63" fmla="*/ 58 h 265"/>
                <a:gd name="T64" fmla="*/ 185 w 239"/>
                <a:gd name="T65" fmla="*/ 43 h 265"/>
                <a:gd name="T66" fmla="*/ 170 w 239"/>
                <a:gd name="T67" fmla="*/ 36 h 265"/>
                <a:gd name="T68" fmla="*/ 140 w 239"/>
                <a:gd name="T69" fmla="*/ 32 h 265"/>
                <a:gd name="T70" fmla="*/ 120 w 239"/>
                <a:gd name="T71" fmla="*/ 38 h 265"/>
                <a:gd name="T72" fmla="*/ 97 w 239"/>
                <a:gd name="T73" fmla="*/ 56 h 265"/>
                <a:gd name="T74" fmla="*/ 90 w 239"/>
                <a:gd name="T75" fmla="*/ 74 h 265"/>
                <a:gd name="T76" fmla="*/ 51 w 239"/>
                <a:gd name="T77" fmla="*/ 52 h 265"/>
                <a:gd name="T78" fmla="*/ 64 w 239"/>
                <a:gd name="T79" fmla="*/ 33 h 265"/>
                <a:gd name="T80" fmla="*/ 90 w 239"/>
                <a:gd name="T81" fmla="*/ 15 h 265"/>
                <a:gd name="T82" fmla="*/ 123 w 239"/>
                <a:gd name="T83" fmla="*/ 3 h 265"/>
                <a:gd name="T84" fmla="*/ 156 w 239"/>
                <a:gd name="T85" fmla="*/ 0 h 265"/>
                <a:gd name="T86" fmla="*/ 195 w 239"/>
                <a:gd name="T87" fmla="*/ 6 h 265"/>
                <a:gd name="T88" fmla="*/ 226 w 239"/>
                <a:gd name="T89" fmla="*/ 20 h 265"/>
                <a:gd name="T90" fmla="*/ 239 w 239"/>
                <a:gd name="T91" fmla="*/ 48 h 265"/>
                <a:gd name="T92" fmla="*/ 236 w 239"/>
                <a:gd name="T93" fmla="*/ 75 h 265"/>
                <a:gd name="T94" fmla="*/ 208 w 239"/>
                <a:gd name="T95" fmla="*/ 203 h 265"/>
                <a:gd name="T96" fmla="*/ 203 w 239"/>
                <a:gd name="T97" fmla="*/ 228 h 265"/>
                <a:gd name="T98" fmla="*/ 200 w 239"/>
                <a:gd name="T99" fmla="*/ 258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9" h="265">
                  <a:moveTo>
                    <a:pt x="179" y="136"/>
                  </a:moveTo>
                  <a:lnTo>
                    <a:pt x="172" y="136"/>
                  </a:lnTo>
                  <a:lnTo>
                    <a:pt x="166" y="134"/>
                  </a:lnTo>
                  <a:lnTo>
                    <a:pt x="160" y="134"/>
                  </a:lnTo>
                  <a:lnTo>
                    <a:pt x="152" y="134"/>
                  </a:lnTo>
                  <a:lnTo>
                    <a:pt x="143" y="134"/>
                  </a:lnTo>
                  <a:lnTo>
                    <a:pt x="130" y="136"/>
                  </a:lnTo>
                  <a:lnTo>
                    <a:pt x="114" y="137"/>
                  </a:lnTo>
                  <a:lnTo>
                    <a:pt x="98" y="141"/>
                  </a:lnTo>
                  <a:lnTo>
                    <a:pt x="91" y="143"/>
                  </a:lnTo>
                  <a:lnTo>
                    <a:pt x="84" y="147"/>
                  </a:lnTo>
                  <a:lnTo>
                    <a:pt x="75" y="151"/>
                  </a:lnTo>
                  <a:lnTo>
                    <a:pt x="69" y="156"/>
                  </a:lnTo>
                  <a:lnTo>
                    <a:pt x="62" y="161"/>
                  </a:lnTo>
                  <a:lnTo>
                    <a:pt x="58" y="169"/>
                  </a:lnTo>
                  <a:lnTo>
                    <a:pt x="54" y="176"/>
                  </a:lnTo>
                  <a:lnTo>
                    <a:pt x="51" y="185"/>
                  </a:lnTo>
                  <a:lnTo>
                    <a:pt x="51" y="192"/>
                  </a:lnTo>
                  <a:lnTo>
                    <a:pt x="51" y="199"/>
                  </a:lnTo>
                  <a:lnTo>
                    <a:pt x="52" y="206"/>
                  </a:lnTo>
                  <a:lnTo>
                    <a:pt x="55" y="213"/>
                  </a:lnTo>
                  <a:lnTo>
                    <a:pt x="61" y="219"/>
                  </a:lnTo>
                  <a:lnTo>
                    <a:pt x="68" y="223"/>
                  </a:lnTo>
                  <a:lnTo>
                    <a:pt x="80" y="228"/>
                  </a:lnTo>
                  <a:lnTo>
                    <a:pt x="94" y="229"/>
                  </a:lnTo>
                  <a:lnTo>
                    <a:pt x="103" y="228"/>
                  </a:lnTo>
                  <a:lnTo>
                    <a:pt x="111" y="226"/>
                  </a:lnTo>
                  <a:lnTo>
                    <a:pt x="118" y="225"/>
                  </a:lnTo>
                  <a:lnTo>
                    <a:pt x="126" y="222"/>
                  </a:lnTo>
                  <a:lnTo>
                    <a:pt x="133" y="218"/>
                  </a:lnTo>
                  <a:lnTo>
                    <a:pt x="140" y="213"/>
                  </a:lnTo>
                  <a:lnTo>
                    <a:pt x="147" y="208"/>
                  </a:lnTo>
                  <a:lnTo>
                    <a:pt x="153" y="202"/>
                  </a:lnTo>
                  <a:lnTo>
                    <a:pt x="157" y="195"/>
                  </a:lnTo>
                  <a:lnTo>
                    <a:pt x="162" y="189"/>
                  </a:lnTo>
                  <a:lnTo>
                    <a:pt x="164" y="183"/>
                  </a:lnTo>
                  <a:lnTo>
                    <a:pt x="167" y="176"/>
                  </a:lnTo>
                  <a:lnTo>
                    <a:pt x="170" y="167"/>
                  </a:lnTo>
                  <a:lnTo>
                    <a:pt x="173" y="159"/>
                  </a:lnTo>
                  <a:lnTo>
                    <a:pt x="175" y="149"/>
                  </a:lnTo>
                  <a:lnTo>
                    <a:pt x="179" y="136"/>
                  </a:lnTo>
                  <a:close/>
                  <a:moveTo>
                    <a:pt x="159" y="258"/>
                  </a:moveTo>
                  <a:lnTo>
                    <a:pt x="157" y="248"/>
                  </a:lnTo>
                  <a:lnTo>
                    <a:pt x="159" y="239"/>
                  </a:lnTo>
                  <a:lnTo>
                    <a:pt x="160" y="229"/>
                  </a:lnTo>
                  <a:lnTo>
                    <a:pt x="162" y="221"/>
                  </a:lnTo>
                  <a:lnTo>
                    <a:pt x="150" y="234"/>
                  </a:lnTo>
                  <a:lnTo>
                    <a:pt x="137" y="245"/>
                  </a:lnTo>
                  <a:lnTo>
                    <a:pt x="126" y="252"/>
                  </a:lnTo>
                  <a:lnTo>
                    <a:pt x="114" y="258"/>
                  </a:lnTo>
                  <a:lnTo>
                    <a:pt x="103" y="262"/>
                  </a:lnTo>
                  <a:lnTo>
                    <a:pt x="92" y="264"/>
                  </a:lnTo>
                  <a:lnTo>
                    <a:pt x="84" y="265"/>
                  </a:lnTo>
                  <a:lnTo>
                    <a:pt x="75" y="265"/>
                  </a:lnTo>
                  <a:lnTo>
                    <a:pt x="65" y="265"/>
                  </a:lnTo>
                  <a:lnTo>
                    <a:pt x="55" y="264"/>
                  </a:lnTo>
                  <a:lnTo>
                    <a:pt x="46" y="262"/>
                  </a:lnTo>
                  <a:lnTo>
                    <a:pt x="38" y="259"/>
                  </a:lnTo>
                  <a:lnTo>
                    <a:pt x="31" y="257"/>
                  </a:lnTo>
                  <a:lnTo>
                    <a:pt x="25" y="252"/>
                  </a:lnTo>
                  <a:lnTo>
                    <a:pt x="19" y="248"/>
                  </a:lnTo>
                  <a:lnTo>
                    <a:pt x="13" y="244"/>
                  </a:lnTo>
                  <a:lnTo>
                    <a:pt x="10" y="239"/>
                  </a:lnTo>
                  <a:lnTo>
                    <a:pt x="6" y="234"/>
                  </a:lnTo>
                  <a:lnTo>
                    <a:pt x="3" y="226"/>
                  </a:lnTo>
                  <a:lnTo>
                    <a:pt x="2" y="221"/>
                  </a:lnTo>
                  <a:lnTo>
                    <a:pt x="0" y="213"/>
                  </a:lnTo>
                  <a:lnTo>
                    <a:pt x="0" y="206"/>
                  </a:lnTo>
                  <a:lnTo>
                    <a:pt x="2" y="199"/>
                  </a:lnTo>
                  <a:lnTo>
                    <a:pt x="2" y="192"/>
                  </a:lnTo>
                  <a:lnTo>
                    <a:pt x="5" y="183"/>
                  </a:lnTo>
                  <a:lnTo>
                    <a:pt x="8" y="174"/>
                  </a:lnTo>
                  <a:lnTo>
                    <a:pt x="12" y="166"/>
                  </a:lnTo>
                  <a:lnTo>
                    <a:pt x="19" y="156"/>
                  </a:lnTo>
                  <a:lnTo>
                    <a:pt x="26" y="146"/>
                  </a:lnTo>
                  <a:lnTo>
                    <a:pt x="36" y="136"/>
                  </a:lnTo>
                  <a:lnTo>
                    <a:pt x="48" y="127"/>
                  </a:lnTo>
                  <a:lnTo>
                    <a:pt x="62" y="118"/>
                  </a:lnTo>
                  <a:lnTo>
                    <a:pt x="74" y="114"/>
                  </a:lnTo>
                  <a:lnTo>
                    <a:pt x="85" y="110"/>
                  </a:lnTo>
                  <a:lnTo>
                    <a:pt x="98" y="107"/>
                  </a:lnTo>
                  <a:lnTo>
                    <a:pt x="110" y="105"/>
                  </a:lnTo>
                  <a:lnTo>
                    <a:pt x="123" y="104"/>
                  </a:lnTo>
                  <a:lnTo>
                    <a:pt x="133" y="102"/>
                  </a:lnTo>
                  <a:lnTo>
                    <a:pt x="143" y="102"/>
                  </a:lnTo>
                  <a:lnTo>
                    <a:pt x="152" y="102"/>
                  </a:lnTo>
                  <a:lnTo>
                    <a:pt x="160" y="102"/>
                  </a:lnTo>
                  <a:lnTo>
                    <a:pt x="167" y="102"/>
                  </a:lnTo>
                  <a:lnTo>
                    <a:pt x="176" y="102"/>
                  </a:lnTo>
                  <a:lnTo>
                    <a:pt x="186" y="104"/>
                  </a:lnTo>
                  <a:lnTo>
                    <a:pt x="188" y="92"/>
                  </a:lnTo>
                  <a:lnTo>
                    <a:pt x="189" y="84"/>
                  </a:lnTo>
                  <a:lnTo>
                    <a:pt x="190" y="75"/>
                  </a:lnTo>
                  <a:lnTo>
                    <a:pt x="192" y="69"/>
                  </a:lnTo>
                  <a:lnTo>
                    <a:pt x="192" y="62"/>
                  </a:lnTo>
                  <a:lnTo>
                    <a:pt x="192" y="58"/>
                  </a:lnTo>
                  <a:lnTo>
                    <a:pt x="190" y="52"/>
                  </a:lnTo>
                  <a:lnTo>
                    <a:pt x="188" y="49"/>
                  </a:lnTo>
                  <a:lnTo>
                    <a:pt x="185" y="43"/>
                  </a:lnTo>
                  <a:lnTo>
                    <a:pt x="182" y="40"/>
                  </a:lnTo>
                  <a:lnTo>
                    <a:pt x="176" y="38"/>
                  </a:lnTo>
                  <a:lnTo>
                    <a:pt x="170" y="36"/>
                  </a:lnTo>
                  <a:lnTo>
                    <a:pt x="159" y="33"/>
                  </a:lnTo>
                  <a:lnTo>
                    <a:pt x="149" y="32"/>
                  </a:lnTo>
                  <a:lnTo>
                    <a:pt x="140" y="32"/>
                  </a:lnTo>
                  <a:lnTo>
                    <a:pt x="131" y="33"/>
                  </a:lnTo>
                  <a:lnTo>
                    <a:pt x="126" y="35"/>
                  </a:lnTo>
                  <a:lnTo>
                    <a:pt x="120" y="38"/>
                  </a:lnTo>
                  <a:lnTo>
                    <a:pt x="110" y="43"/>
                  </a:lnTo>
                  <a:lnTo>
                    <a:pt x="103" y="49"/>
                  </a:lnTo>
                  <a:lnTo>
                    <a:pt x="97" y="56"/>
                  </a:lnTo>
                  <a:lnTo>
                    <a:pt x="92" y="63"/>
                  </a:lnTo>
                  <a:lnTo>
                    <a:pt x="91" y="69"/>
                  </a:lnTo>
                  <a:lnTo>
                    <a:pt x="90" y="74"/>
                  </a:lnTo>
                  <a:lnTo>
                    <a:pt x="42" y="74"/>
                  </a:lnTo>
                  <a:lnTo>
                    <a:pt x="46" y="63"/>
                  </a:lnTo>
                  <a:lnTo>
                    <a:pt x="51" y="52"/>
                  </a:lnTo>
                  <a:lnTo>
                    <a:pt x="54" y="46"/>
                  </a:lnTo>
                  <a:lnTo>
                    <a:pt x="58" y="40"/>
                  </a:lnTo>
                  <a:lnTo>
                    <a:pt x="64" y="33"/>
                  </a:lnTo>
                  <a:lnTo>
                    <a:pt x="69" y="27"/>
                  </a:lnTo>
                  <a:lnTo>
                    <a:pt x="80" y="20"/>
                  </a:lnTo>
                  <a:lnTo>
                    <a:pt x="90" y="15"/>
                  </a:lnTo>
                  <a:lnTo>
                    <a:pt x="101" y="9"/>
                  </a:lnTo>
                  <a:lnTo>
                    <a:pt x="111" y="6"/>
                  </a:lnTo>
                  <a:lnTo>
                    <a:pt x="123" y="3"/>
                  </a:lnTo>
                  <a:lnTo>
                    <a:pt x="134" y="2"/>
                  </a:lnTo>
                  <a:lnTo>
                    <a:pt x="146" y="0"/>
                  </a:lnTo>
                  <a:lnTo>
                    <a:pt x="156" y="0"/>
                  </a:lnTo>
                  <a:lnTo>
                    <a:pt x="169" y="0"/>
                  </a:lnTo>
                  <a:lnTo>
                    <a:pt x="183" y="3"/>
                  </a:lnTo>
                  <a:lnTo>
                    <a:pt x="195" y="6"/>
                  </a:lnTo>
                  <a:lnTo>
                    <a:pt x="206" y="9"/>
                  </a:lnTo>
                  <a:lnTo>
                    <a:pt x="216" y="15"/>
                  </a:lnTo>
                  <a:lnTo>
                    <a:pt x="226" y="20"/>
                  </a:lnTo>
                  <a:lnTo>
                    <a:pt x="232" y="27"/>
                  </a:lnTo>
                  <a:lnTo>
                    <a:pt x="236" y="38"/>
                  </a:lnTo>
                  <a:lnTo>
                    <a:pt x="239" y="48"/>
                  </a:lnTo>
                  <a:lnTo>
                    <a:pt x="239" y="58"/>
                  </a:lnTo>
                  <a:lnTo>
                    <a:pt x="238" y="66"/>
                  </a:lnTo>
                  <a:lnTo>
                    <a:pt x="236" y="75"/>
                  </a:lnTo>
                  <a:lnTo>
                    <a:pt x="209" y="195"/>
                  </a:lnTo>
                  <a:lnTo>
                    <a:pt x="209" y="197"/>
                  </a:lnTo>
                  <a:lnTo>
                    <a:pt x="208" y="203"/>
                  </a:lnTo>
                  <a:lnTo>
                    <a:pt x="208" y="209"/>
                  </a:lnTo>
                  <a:lnTo>
                    <a:pt x="206" y="218"/>
                  </a:lnTo>
                  <a:lnTo>
                    <a:pt x="203" y="228"/>
                  </a:lnTo>
                  <a:lnTo>
                    <a:pt x="202" y="238"/>
                  </a:lnTo>
                  <a:lnTo>
                    <a:pt x="200" y="248"/>
                  </a:lnTo>
                  <a:lnTo>
                    <a:pt x="200" y="258"/>
                  </a:lnTo>
                  <a:lnTo>
                    <a:pt x="159" y="258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</p:grpSp>
    </p:spTree>
    <p:extLst>
      <p:ext uri="{BB962C8B-B14F-4D97-AF65-F5344CB8AC3E}">
        <p14:creationId xmlns:p14="http://schemas.microsoft.com/office/powerpoint/2010/main" val="401351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25104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26409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ndo Cinza SESI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59991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inatura Final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03"/>
          <p:cNvSpPr>
            <a:spLocks noChangeAspect="1" noChangeArrowheads="1" noTextEdit="1"/>
          </p:cNvSpPr>
          <p:nvPr/>
        </p:nvSpPr>
        <p:spPr bwMode="auto">
          <a:xfrm>
            <a:off x="1061" y="-8173"/>
            <a:ext cx="12190940" cy="6869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/>
          </a:p>
        </p:txBody>
      </p:sp>
      <p:sp>
        <p:nvSpPr>
          <p:cNvPr id="9" name="Forma Livre 8"/>
          <p:cNvSpPr/>
          <p:nvPr/>
        </p:nvSpPr>
        <p:spPr>
          <a:xfrm>
            <a:off x="1061" y="3865958"/>
            <a:ext cx="5778257" cy="2998392"/>
          </a:xfrm>
          <a:custGeom>
            <a:avLst/>
            <a:gdLst>
              <a:gd name="connsiteX0" fmla="*/ 0 w 4333693"/>
              <a:gd name="connsiteY0" fmla="*/ 2961636 h 2998392"/>
              <a:gd name="connsiteX1" fmla="*/ 52973 w 4333693"/>
              <a:gd name="connsiteY1" fmla="*/ 2998392 h 2998392"/>
              <a:gd name="connsiteX2" fmla="*/ 6420 w 4333693"/>
              <a:gd name="connsiteY2" fmla="*/ 2998392 h 2998392"/>
              <a:gd name="connsiteX3" fmla="*/ 0 w 4333693"/>
              <a:gd name="connsiteY3" fmla="*/ 2993939 h 2998392"/>
              <a:gd name="connsiteX4" fmla="*/ 0 w 4333693"/>
              <a:gd name="connsiteY4" fmla="*/ 2886065 h 2998392"/>
              <a:gd name="connsiteX5" fmla="*/ 162009 w 4333693"/>
              <a:gd name="connsiteY5" fmla="*/ 2998392 h 2998392"/>
              <a:gd name="connsiteX6" fmla="*/ 110425 w 4333693"/>
              <a:gd name="connsiteY6" fmla="*/ 2998392 h 2998392"/>
              <a:gd name="connsiteX7" fmla="*/ 0 w 4333693"/>
              <a:gd name="connsiteY7" fmla="*/ 2921806 h 2998392"/>
              <a:gd name="connsiteX8" fmla="*/ 0 w 4333693"/>
              <a:gd name="connsiteY8" fmla="*/ 2815687 h 2998392"/>
              <a:gd name="connsiteX9" fmla="*/ 263489 w 4333693"/>
              <a:gd name="connsiteY9" fmla="*/ 2998392 h 2998392"/>
              <a:gd name="connsiteX10" fmla="*/ 218840 w 4333693"/>
              <a:gd name="connsiteY10" fmla="*/ 2998392 h 2998392"/>
              <a:gd name="connsiteX11" fmla="*/ 0 w 4333693"/>
              <a:gd name="connsiteY11" fmla="*/ 2846594 h 2998392"/>
              <a:gd name="connsiteX12" fmla="*/ 0 w 4333693"/>
              <a:gd name="connsiteY12" fmla="*/ 2742339 h 2998392"/>
              <a:gd name="connsiteX13" fmla="*/ 369186 w 4333693"/>
              <a:gd name="connsiteY13" fmla="*/ 2998392 h 2998392"/>
              <a:gd name="connsiteX14" fmla="*/ 322226 w 4333693"/>
              <a:gd name="connsiteY14" fmla="*/ 2998392 h 2998392"/>
              <a:gd name="connsiteX15" fmla="*/ 0 w 4333693"/>
              <a:gd name="connsiteY15" fmla="*/ 2774958 h 2998392"/>
              <a:gd name="connsiteX16" fmla="*/ 0 w 4333693"/>
              <a:gd name="connsiteY16" fmla="*/ 2671285 h 2998392"/>
              <a:gd name="connsiteX17" fmla="*/ 471785 w 4333693"/>
              <a:gd name="connsiteY17" fmla="*/ 2998392 h 2998392"/>
              <a:gd name="connsiteX18" fmla="*/ 424750 w 4333693"/>
              <a:gd name="connsiteY18" fmla="*/ 2998392 h 2998392"/>
              <a:gd name="connsiteX19" fmla="*/ 0 w 4333693"/>
              <a:gd name="connsiteY19" fmla="*/ 2703801 h 2998392"/>
              <a:gd name="connsiteX20" fmla="*/ 0 w 4333693"/>
              <a:gd name="connsiteY20" fmla="*/ 2598690 h 2998392"/>
              <a:gd name="connsiteX21" fmla="*/ 576431 w 4333693"/>
              <a:gd name="connsiteY21" fmla="*/ 2998392 h 2998392"/>
              <a:gd name="connsiteX22" fmla="*/ 530522 w 4333693"/>
              <a:gd name="connsiteY22" fmla="*/ 2998392 h 2998392"/>
              <a:gd name="connsiteX23" fmla="*/ 0 w 4333693"/>
              <a:gd name="connsiteY23" fmla="*/ 2630561 h 2998392"/>
              <a:gd name="connsiteX24" fmla="*/ 0 w 4333693"/>
              <a:gd name="connsiteY24" fmla="*/ 2527509 h 2998392"/>
              <a:gd name="connsiteX25" fmla="*/ 678933 w 4333693"/>
              <a:gd name="connsiteY25" fmla="*/ 2998392 h 2998392"/>
              <a:gd name="connsiteX26" fmla="*/ 632601 w 4333693"/>
              <a:gd name="connsiteY26" fmla="*/ 2998392 h 2998392"/>
              <a:gd name="connsiteX27" fmla="*/ 0 w 4333693"/>
              <a:gd name="connsiteY27" fmla="*/ 2559643 h 2998392"/>
              <a:gd name="connsiteX28" fmla="*/ 0 w 4333693"/>
              <a:gd name="connsiteY28" fmla="*/ 2456261 h 2998392"/>
              <a:gd name="connsiteX29" fmla="*/ 781312 w 4333693"/>
              <a:gd name="connsiteY29" fmla="*/ 2998392 h 2998392"/>
              <a:gd name="connsiteX30" fmla="*/ 735694 w 4333693"/>
              <a:gd name="connsiteY30" fmla="*/ 2998392 h 2998392"/>
              <a:gd name="connsiteX31" fmla="*/ 0 w 4333693"/>
              <a:gd name="connsiteY31" fmla="*/ 2487914 h 2998392"/>
              <a:gd name="connsiteX32" fmla="*/ 0 w 4333693"/>
              <a:gd name="connsiteY32" fmla="*/ 2380178 h 2998392"/>
              <a:gd name="connsiteX33" fmla="*/ 891359 w 4333693"/>
              <a:gd name="connsiteY33" fmla="*/ 2998392 h 2998392"/>
              <a:gd name="connsiteX34" fmla="*/ 838862 w 4333693"/>
              <a:gd name="connsiteY34" fmla="*/ 2998392 h 2998392"/>
              <a:gd name="connsiteX35" fmla="*/ 0 w 4333693"/>
              <a:gd name="connsiteY35" fmla="*/ 2416589 h 2998392"/>
              <a:gd name="connsiteX36" fmla="*/ 0 w 4333693"/>
              <a:gd name="connsiteY36" fmla="*/ 2309760 h 2998392"/>
              <a:gd name="connsiteX37" fmla="*/ 993432 w 4333693"/>
              <a:gd name="connsiteY37" fmla="*/ 2998392 h 2998392"/>
              <a:gd name="connsiteX38" fmla="*/ 948094 w 4333693"/>
              <a:gd name="connsiteY38" fmla="*/ 2998392 h 2998392"/>
              <a:gd name="connsiteX39" fmla="*/ 0 w 4333693"/>
              <a:gd name="connsiteY39" fmla="*/ 2340535 h 2998392"/>
              <a:gd name="connsiteX40" fmla="*/ 0 w 4333693"/>
              <a:gd name="connsiteY40" fmla="*/ 2237121 h 2998392"/>
              <a:gd name="connsiteX41" fmla="*/ 1097624 w 4333693"/>
              <a:gd name="connsiteY41" fmla="*/ 2998392 h 2998392"/>
              <a:gd name="connsiteX42" fmla="*/ 1052170 w 4333693"/>
              <a:gd name="connsiteY42" fmla="*/ 2998392 h 2998392"/>
              <a:gd name="connsiteX43" fmla="*/ 0 w 4333693"/>
              <a:gd name="connsiteY43" fmla="*/ 2269044 h 2998392"/>
              <a:gd name="connsiteX44" fmla="*/ 0 w 4333693"/>
              <a:gd name="connsiteY44" fmla="*/ 2165350 h 2998392"/>
              <a:gd name="connsiteX45" fmla="*/ 1201105 w 4333693"/>
              <a:gd name="connsiteY45" fmla="*/ 2998392 h 2998392"/>
              <a:gd name="connsiteX46" fmla="*/ 1153186 w 4333693"/>
              <a:gd name="connsiteY46" fmla="*/ 2998392 h 2998392"/>
              <a:gd name="connsiteX47" fmla="*/ 0 w 4333693"/>
              <a:gd name="connsiteY47" fmla="*/ 2198585 h 2998392"/>
              <a:gd name="connsiteX48" fmla="*/ 0 w 4333693"/>
              <a:gd name="connsiteY48" fmla="*/ 2092225 h 2998392"/>
              <a:gd name="connsiteX49" fmla="*/ 1306960 w 4333693"/>
              <a:gd name="connsiteY49" fmla="*/ 2998392 h 2998392"/>
              <a:gd name="connsiteX50" fmla="*/ 1259843 w 4333693"/>
              <a:gd name="connsiteY50" fmla="*/ 2998392 h 2998392"/>
              <a:gd name="connsiteX51" fmla="*/ 0 w 4333693"/>
              <a:gd name="connsiteY51" fmla="*/ 2124612 h 2998392"/>
              <a:gd name="connsiteX52" fmla="*/ 0 w 4333693"/>
              <a:gd name="connsiteY52" fmla="*/ 2022293 h 2998392"/>
              <a:gd name="connsiteX53" fmla="*/ 1407369 w 4333693"/>
              <a:gd name="connsiteY53" fmla="*/ 2998392 h 2998392"/>
              <a:gd name="connsiteX54" fmla="*/ 1362523 w 4333693"/>
              <a:gd name="connsiteY54" fmla="*/ 2998392 h 2998392"/>
              <a:gd name="connsiteX55" fmla="*/ 0 w 4333693"/>
              <a:gd name="connsiteY55" fmla="*/ 2053701 h 2998392"/>
              <a:gd name="connsiteX56" fmla="*/ 0 w 4333693"/>
              <a:gd name="connsiteY56" fmla="*/ 1949300 h 2998392"/>
              <a:gd name="connsiteX57" fmla="*/ 1511936 w 4333693"/>
              <a:gd name="connsiteY57" fmla="*/ 2998392 h 2998392"/>
              <a:gd name="connsiteX58" fmla="*/ 1464031 w 4333693"/>
              <a:gd name="connsiteY58" fmla="*/ 2998392 h 2998392"/>
              <a:gd name="connsiteX59" fmla="*/ 0 w 4333693"/>
              <a:gd name="connsiteY59" fmla="*/ 1982540 h 2998392"/>
              <a:gd name="connsiteX60" fmla="*/ 0 w 4333693"/>
              <a:gd name="connsiteY60" fmla="*/ 1874960 h 2998392"/>
              <a:gd name="connsiteX61" fmla="*/ 1619799 w 4333693"/>
              <a:gd name="connsiteY61" fmla="*/ 2998392 h 2998392"/>
              <a:gd name="connsiteX62" fmla="*/ 1569589 w 4333693"/>
              <a:gd name="connsiteY62" fmla="*/ 2998392 h 2998392"/>
              <a:gd name="connsiteX63" fmla="*/ 0 w 4333693"/>
              <a:gd name="connsiteY63" fmla="*/ 1909783 h 2998392"/>
              <a:gd name="connsiteX64" fmla="*/ 0 w 4333693"/>
              <a:gd name="connsiteY64" fmla="*/ 1803822 h 2998392"/>
              <a:gd name="connsiteX65" fmla="*/ 1722751 w 4333693"/>
              <a:gd name="connsiteY65" fmla="*/ 2998392 h 2998392"/>
              <a:gd name="connsiteX66" fmla="*/ 1676430 w 4333693"/>
              <a:gd name="connsiteY66" fmla="*/ 2998392 h 2998392"/>
              <a:gd name="connsiteX67" fmla="*/ 0 w 4333693"/>
              <a:gd name="connsiteY67" fmla="*/ 1835162 h 2998392"/>
              <a:gd name="connsiteX68" fmla="*/ 0 w 4333693"/>
              <a:gd name="connsiteY68" fmla="*/ 1731247 h 2998392"/>
              <a:gd name="connsiteX69" fmla="*/ 1827597 w 4333693"/>
              <a:gd name="connsiteY69" fmla="*/ 2998392 h 2998392"/>
              <a:gd name="connsiteX70" fmla="*/ 1781488 w 4333693"/>
              <a:gd name="connsiteY70" fmla="*/ 2998392 h 2998392"/>
              <a:gd name="connsiteX71" fmla="*/ 0 w 4333693"/>
              <a:gd name="connsiteY71" fmla="*/ 1763094 h 2998392"/>
              <a:gd name="connsiteX72" fmla="*/ 0 w 4333693"/>
              <a:gd name="connsiteY72" fmla="*/ 1660133 h 2998392"/>
              <a:gd name="connsiteX73" fmla="*/ 1929542 w 4333693"/>
              <a:gd name="connsiteY73" fmla="*/ 2998392 h 2998392"/>
              <a:gd name="connsiteX74" fmla="*/ 1883160 w 4333693"/>
              <a:gd name="connsiteY74" fmla="*/ 2998392 h 2998392"/>
              <a:gd name="connsiteX75" fmla="*/ 0 w 4333693"/>
              <a:gd name="connsiteY75" fmla="*/ 1692722 h 2998392"/>
              <a:gd name="connsiteX76" fmla="*/ 0 w 4333693"/>
              <a:gd name="connsiteY76" fmla="*/ 1584978 h 2998392"/>
              <a:gd name="connsiteX77" fmla="*/ 2043775 w 4333693"/>
              <a:gd name="connsiteY77" fmla="*/ 2998392 h 2998392"/>
              <a:gd name="connsiteX78" fmla="*/ 1995763 w 4333693"/>
              <a:gd name="connsiteY78" fmla="*/ 2998392 h 2998392"/>
              <a:gd name="connsiteX79" fmla="*/ 0 w 4333693"/>
              <a:gd name="connsiteY79" fmla="*/ 1618181 h 2998392"/>
              <a:gd name="connsiteX80" fmla="*/ 0 w 4333693"/>
              <a:gd name="connsiteY80" fmla="*/ 1514679 h 2998392"/>
              <a:gd name="connsiteX81" fmla="*/ 2144469 w 4333693"/>
              <a:gd name="connsiteY81" fmla="*/ 2998392 h 2998392"/>
              <a:gd name="connsiteX82" fmla="*/ 2100353 w 4333693"/>
              <a:gd name="connsiteY82" fmla="*/ 2998392 h 2998392"/>
              <a:gd name="connsiteX83" fmla="*/ 0 w 4333693"/>
              <a:gd name="connsiteY83" fmla="*/ 1545202 h 2998392"/>
              <a:gd name="connsiteX84" fmla="*/ 0 w 4333693"/>
              <a:gd name="connsiteY84" fmla="*/ 1443028 h 2998392"/>
              <a:gd name="connsiteX85" fmla="*/ 2248029 w 4333693"/>
              <a:gd name="connsiteY85" fmla="*/ 2998392 h 2998392"/>
              <a:gd name="connsiteX86" fmla="*/ 2200031 w 4333693"/>
              <a:gd name="connsiteY86" fmla="*/ 2998392 h 2998392"/>
              <a:gd name="connsiteX87" fmla="*/ 0 w 4333693"/>
              <a:gd name="connsiteY87" fmla="*/ 1476237 h 2998392"/>
              <a:gd name="connsiteX88" fmla="*/ 0 w 4333693"/>
              <a:gd name="connsiteY88" fmla="*/ 1368027 h 2998392"/>
              <a:gd name="connsiteX89" fmla="*/ 2357951 w 4333693"/>
              <a:gd name="connsiteY89" fmla="*/ 2998392 h 2998392"/>
              <a:gd name="connsiteX90" fmla="*/ 2306765 w 4333693"/>
              <a:gd name="connsiteY90" fmla="*/ 2998392 h 2998392"/>
              <a:gd name="connsiteX91" fmla="*/ 0 w 4333693"/>
              <a:gd name="connsiteY91" fmla="*/ 1402389 h 2998392"/>
              <a:gd name="connsiteX92" fmla="*/ 0 w 4333693"/>
              <a:gd name="connsiteY92" fmla="*/ 1298383 h 2998392"/>
              <a:gd name="connsiteX93" fmla="*/ 2458126 w 4333693"/>
              <a:gd name="connsiteY93" fmla="*/ 2998392 h 2998392"/>
              <a:gd name="connsiteX94" fmla="*/ 2413513 w 4333693"/>
              <a:gd name="connsiteY94" fmla="*/ 2998392 h 2998392"/>
              <a:gd name="connsiteX95" fmla="*/ 0 w 4333693"/>
              <a:gd name="connsiteY95" fmla="*/ 1329610 h 2998392"/>
              <a:gd name="connsiteX96" fmla="*/ 0 w 4333693"/>
              <a:gd name="connsiteY96" fmla="*/ 1224636 h 2998392"/>
              <a:gd name="connsiteX97" fmla="*/ 2564824 w 4333693"/>
              <a:gd name="connsiteY97" fmla="*/ 2998392 h 2998392"/>
              <a:gd name="connsiteX98" fmla="*/ 2515907 w 4333693"/>
              <a:gd name="connsiteY98" fmla="*/ 2998392 h 2998392"/>
              <a:gd name="connsiteX99" fmla="*/ 0 w 4333693"/>
              <a:gd name="connsiteY99" fmla="*/ 1259199 h 2998392"/>
              <a:gd name="connsiteX100" fmla="*/ 0 w 4333693"/>
              <a:gd name="connsiteY100" fmla="*/ 1152600 h 2998392"/>
              <a:gd name="connsiteX101" fmla="*/ 2668656 w 4333693"/>
              <a:gd name="connsiteY101" fmla="*/ 2998392 h 2998392"/>
              <a:gd name="connsiteX102" fmla="*/ 2621328 w 4333693"/>
              <a:gd name="connsiteY102" fmla="*/ 2998392 h 2998392"/>
              <a:gd name="connsiteX103" fmla="*/ 0 w 4333693"/>
              <a:gd name="connsiteY103" fmla="*/ 1184750 h 2998392"/>
              <a:gd name="connsiteX104" fmla="*/ 0 w 4333693"/>
              <a:gd name="connsiteY104" fmla="*/ 1080769 h 2998392"/>
              <a:gd name="connsiteX105" fmla="*/ 2772852 w 4333693"/>
              <a:gd name="connsiteY105" fmla="*/ 2998392 h 2998392"/>
              <a:gd name="connsiteX106" fmla="*/ 2726466 w 4333693"/>
              <a:gd name="connsiteY106" fmla="*/ 2998392 h 2998392"/>
              <a:gd name="connsiteX107" fmla="*/ 0 w 4333693"/>
              <a:gd name="connsiteY107" fmla="*/ 1113457 h 2998392"/>
              <a:gd name="connsiteX108" fmla="*/ 0 w 4333693"/>
              <a:gd name="connsiteY108" fmla="*/ 1008728 h 2998392"/>
              <a:gd name="connsiteX109" fmla="*/ 2875739 w 4333693"/>
              <a:gd name="connsiteY109" fmla="*/ 2998392 h 2998392"/>
              <a:gd name="connsiteX110" fmla="*/ 2829329 w 4333693"/>
              <a:gd name="connsiteY110" fmla="*/ 2998392 h 2998392"/>
              <a:gd name="connsiteX111" fmla="*/ 0 w 4333693"/>
              <a:gd name="connsiteY111" fmla="*/ 1040838 h 2998392"/>
              <a:gd name="connsiteX112" fmla="*/ 0 w 4333693"/>
              <a:gd name="connsiteY112" fmla="*/ 938665 h 2998392"/>
              <a:gd name="connsiteX113" fmla="*/ 2977004 w 4333693"/>
              <a:gd name="connsiteY113" fmla="*/ 2998392 h 2998392"/>
              <a:gd name="connsiteX114" fmla="*/ 2931301 w 4333693"/>
              <a:gd name="connsiteY114" fmla="*/ 2998392 h 2998392"/>
              <a:gd name="connsiteX115" fmla="*/ 0 w 4333693"/>
              <a:gd name="connsiteY115" fmla="*/ 970286 h 2998392"/>
              <a:gd name="connsiteX116" fmla="*/ 0 w 4333693"/>
              <a:gd name="connsiteY116" fmla="*/ 863891 h 2998392"/>
              <a:gd name="connsiteX117" fmla="*/ 3087070 w 4333693"/>
              <a:gd name="connsiteY117" fmla="*/ 2998392 h 2998392"/>
              <a:gd name="connsiteX118" fmla="*/ 3035742 w 4333693"/>
              <a:gd name="connsiteY118" fmla="*/ 2998392 h 2998392"/>
              <a:gd name="connsiteX119" fmla="*/ 0 w 4333693"/>
              <a:gd name="connsiteY119" fmla="*/ 898025 h 2998392"/>
              <a:gd name="connsiteX120" fmla="*/ 0 w 4333693"/>
              <a:gd name="connsiteY120" fmla="*/ 793720 h 2998392"/>
              <a:gd name="connsiteX121" fmla="*/ 3188874 w 4333693"/>
              <a:gd name="connsiteY121" fmla="*/ 2998392 h 2998392"/>
              <a:gd name="connsiteX122" fmla="*/ 3142635 w 4333693"/>
              <a:gd name="connsiteY122" fmla="*/ 2998392 h 2998392"/>
              <a:gd name="connsiteX123" fmla="*/ 0 w 4333693"/>
              <a:gd name="connsiteY123" fmla="*/ 825471 h 2998392"/>
              <a:gd name="connsiteX124" fmla="*/ 0 w 4333693"/>
              <a:gd name="connsiteY124" fmla="*/ 720427 h 2998392"/>
              <a:gd name="connsiteX125" fmla="*/ 3293902 w 4333693"/>
              <a:gd name="connsiteY125" fmla="*/ 2998392 h 2998392"/>
              <a:gd name="connsiteX126" fmla="*/ 3246755 w 4333693"/>
              <a:gd name="connsiteY126" fmla="*/ 2998392 h 2998392"/>
              <a:gd name="connsiteX127" fmla="*/ 0 w 4333693"/>
              <a:gd name="connsiteY127" fmla="*/ 754704 h 2998392"/>
              <a:gd name="connsiteX128" fmla="*/ 0 w 4333693"/>
              <a:gd name="connsiteY128" fmla="*/ 647178 h 2998392"/>
              <a:gd name="connsiteX129" fmla="*/ 3398302 w 4333693"/>
              <a:gd name="connsiteY129" fmla="*/ 2998392 h 2998392"/>
              <a:gd name="connsiteX130" fmla="*/ 3350305 w 4333693"/>
              <a:gd name="connsiteY130" fmla="*/ 2998392 h 2998392"/>
              <a:gd name="connsiteX131" fmla="*/ 0 w 4333693"/>
              <a:gd name="connsiteY131" fmla="*/ 680386 h 2998392"/>
              <a:gd name="connsiteX132" fmla="*/ 0 w 4333693"/>
              <a:gd name="connsiteY132" fmla="*/ 576562 h 2998392"/>
              <a:gd name="connsiteX133" fmla="*/ 3501928 w 4333693"/>
              <a:gd name="connsiteY133" fmla="*/ 2998392 h 2998392"/>
              <a:gd name="connsiteX134" fmla="*/ 3456212 w 4333693"/>
              <a:gd name="connsiteY134" fmla="*/ 2998392 h 2998392"/>
              <a:gd name="connsiteX135" fmla="*/ 0 w 4333693"/>
              <a:gd name="connsiteY135" fmla="*/ 608178 h 2998392"/>
              <a:gd name="connsiteX136" fmla="*/ 0 w 4333693"/>
              <a:gd name="connsiteY136" fmla="*/ 504364 h 2998392"/>
              <a:gd name="connsiteX137" fmla="*/ 3604716 w 4333693"/>
              <a:gd name="connsiteY137" fmla="*/ 2998392 h 2998392"/>
              <a:gd name="connsiteX138" fmla="*/ 3558305 w 4333693"/>
              <a:gd name="connsiteY138" fmla="*/ 2998392 h 2998392"/>
              <a:gd name="connsiteX139" fmla="*/ 0 w 4333693"/>
              <a:gd name="connsiteY139" fmla="*/ 536475 h 2998392"/>
              <a:gd name="connsiteX140" fmla="*/ 0 w 4333693"/>
              <a:gd name="connsiteY140" fmla="*/ 431979 h 2998392"/>
              <a:gd name="connsiteX141" fmla="*/ 3711731 w 4333693"/>
              <a:gd name="connsiteY141" fmla="*/ 2998392 h 2998392"/>
              <a:gd name="connsiteX142" fmla="*/ 3660278 w 4333693"/>
              <a:gd name="connsiteY142" fmla="*/ 2998392 h 2998392"/>
              <a:gd name="connsiteX143" fmla="*/ 0 w 4333693"/>
              <a:gd name="connsiteY143" fmla="*/ 465922 h 2998392"/>
              <a:gd name="connsiteX144" fmla="*/ 0 w 4333693"/>
              <a:gd name="connsiteY144" fmla="*/ 359752 h 2998392"/>
              <a:gd name="connsiteX145" fmla="*/ 3816191 w 4333693"/>
              <a:gd name="connsiteY145" fmla="*/ 2998392 h 2998392"/>
              <a:gd name="connsiteX146" fmla="*/ 3770469 w 4333693"/>
              <a:gd name="connsiteY146" fmla="*/ 2998392 h 2998392"/>
              <a:gd name="connsiteX147" fmla="*/ 0 w 4333693"/>
              <a:gd name="connsiteY147" fmla="*/ 391366 h 2998392"/>
              <a:gd name="connsiteX148" fmla="*/ 0 w 4333693"/>
              <a:gd name="connsiteY148" fmla="*/ 288133 h 2998392"/>
              <a:gd name="connsiteX149" fmla="*/ 3919772 w 4333693"/>
              <a:gd name="connsiteY149" fmla="*/ 2998392 h 2998392"/>
              <a:gd name="connsiteX150" fmla="*/ 3871754 w 4333693"/>
              <a:gd name="connsiteY150" fmla="*/ 2998392 h 2998392"/>
              <a:gd name="connsiteX151" fmla="*/ 0 w 4333693"/>
              <a:gd name="connsiteY151" fmla="*/ 321333 h 2998392"/>
              <a:gd name="connsiteX152" fmla="*/ 0 w 4333693"/>
              <a:gd name="connsiteY152" fmla="*/ 215901 h 2998392"/>
              <a:gd name="connsiteX153" fmla="*/ 4024735 w 4333693"/>
              <a:gd name="connsiteY153" fmla="*/ 2998392 h 2998392"/>
              <a:gd name="connsiteX154" fmla="*/ 3976544 w 4333693"/>
              <a:gd name="connsiteY154" fmla="*/ 2998392 h 2998392"/>
              <a:gd name="connsiteX155" fmla="*/ 0 w 4333693"/>
              <a:gd name="connsiteY155" fmla="*/ 249493 h 2998392"/>
              <a:gd name="connsiteX156" fmla="*/ 0 w 4333693"/>
              <a:gd name="connsiteY156" fmla="*/ 142814 h 2998392"/>
              <a:gd name="connsiteX157" fmla="*/ 4127279 w 4333693"/>
              <a:gd name="connsiteY157" fmla="*/ 2998392 h 2998392"/>
              <a:gd name="connsiteX158" fmla="*/ 4081039 w 4333693"/>
              <a:gd name="connsiteY158" fmla="*/ 2998392 h 2998392"/>
              <a:gd name="connsiteX159" fmla="*/ 0 w 4333693"/>
              <a:gd name="connsiteY159" fmla="*/ 175716 h 2998392"/>
              <a:gd name="connsiteX160" fmla="*/ 0 w 4333693"/>
              <a:gd name="connsiteY160" fmla="*/ 70766 h 2998392"/>
              <a:gd name="connsiteX161" fmla="*/ 4233300 w 4333693"/>
              <a:gd name="connsiteY161" fmla="*/ 2998392 h 2998392"/>
              <a:gd name="connsiteX162" fmla="*/ 4185288 w 4333693"/>
              <a:gd name="connsiteY162" fmla="*/ 2998392 h 2998392"/>
              <a:gd name="connsiteX163" fmla="*/ 0 w 4333693"/>
              <a:gd name="connsiteY163" fmla="*/ 103970 h 2998392"/>
              <a:gd name="connsiteX164" fmla="*/ 0 w 4333693"/>
              <a:gd name="connsiteY164" fmla="*/ 0 h 2998392"/>
              <a:gd name="connsiteX165" fmla="*/ 4333693 w 4333693"/>
              <a:gd name="connsiteY165" fmla="*/ 2998392 h 2998392"/>
              <a:gd name="connsiteX166" fmla="*/ 4289578 w 4333693"/>
              <a:gd name="connsiteY166" fmla="*/ 2998392 h 2998392"/>
              <a:gd name="connsiteX167" fmla="*/ 0 w 4333693"/>
              <a:gd name="connsiteY167" fmla="*/ 30523 h 299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4333693" h="2998392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06C31"/>
              </a:gs>
              <a:gs pos="100000">
                <a:srgbClr val="036054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1800">
              <a:solidFill>
                <a:sysClr val="windowText" lastClr="000000"/>
              </a:solidFill>
            </a:endParaRPr>
          </a:p>
        </p:txBody>
      </p:sp>
      <p:sp>
        <p:nvSpPr>
          <p:cNvPr id="10" name="Triângulo isósceles 9"/>
          <p:cNvSpPr/>
          <p:nvPr/>
        </p:nvSpPr>
        <p:spPr>
          <a:xfrm>
            <a:off x="-1" y="5979886"/>
            <a:ext cx="12192001" cy="892629"/>
          </a:xfrm>
          <a:prstGeom prst="triangle">
            <a:avLst>
              <a:gd name="adj" fmla="val 100000"/>
            </a:avLst>
          </a:prstGeom>
          <a:solidFill>
            <a:srgbClr val="055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4" name="TextBox 5"/>
          <p:cNvSpPr txBox="1"/>
          <p:nvPr/>
        </p:nvSpPr>
        <p:spPr>
          <a:xfrm>
            <a:off x="3794187" y="4220493"/>
            <a:ext cx="55748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sz="1600" b="1" dirty="0">
                <a:solidFill>
                  <a:srgbClr val="006C3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rPr>
              <a:t>Serviço Nacional de Aprendizagem Industrial de Santa Catarina</a:t>
            </a:r>
          </a:p>
          <a:p>
            <a:pPr lvl="0">
              <a:defRPr/>
            </a:pPr>
            <a:r>
              <a:rPr lang="en-US" sz="1600" dirty="0" err="1">
                <a:solidFill>
                  <a:srgbClr val="007744"/>
                </a:solidFill>
                <a:latin typeface="Century Gothic" panose="020B0502020202020204" pitchFamily="34" charset="0"/>
                <a:cs typeface="Arial"/>
              </a:rPr>
              <a:t>Rodovia</a:t>
            </a:r>
            <a:r>
              <a:rPr lang="en-US" sz="1600" dirty="0">
                <a:solidFill>
                  <a:srgbClr val="007744"/>
                </a:solidFill>
                <a:latin typeface="Century Gothic" panose="020B0502020202020204" pitchFamily="34" charset="0"/>
                <a:cs typeface="Arial"/>
              </a:rPr>
              <a:t> </a:t>
            </a:r>
            <a:r>
              <a:rPr lang="en-US" sz="1600" dirty="0" err="1">
                <a:solidFill>
                  <a:srgbClr val="007744"/>
                </a:solidFill>
                <a:latin typeface="Century Gothic" panose="020B0502020202020204" pitchFamily="34" charset="0"/>
                <a:cs typeface="Arial"/>
              </a:rPr>
              <a:t>Admar</a:t>
            </a:r>
            <a:r>
              <a:rPr lang="en-US" sz="1600" dirty="0">
                <a:solidFill>
                  <a:srgbClr val="007744"/>
                </a:solidFill>
                <a:latin typeface="Century Gothic" panose="020B0502020202020204" pitchFamily="34" charset="0"/>
                <a:cs typeface="Arial"/>
              </a:rPr>
              <a:t> Gonzaga, 2765   </a:t>
            </a:r>
            <a:r>
              <a:rPr lang="en-US" sz="1600" dirty="0" err="1">
                <a:solidFill>
                  <a:srgbClr val="007744"/>
                </a:solidFill>
                <a:latin typeface="Century Gothic" panose="020B0502020202020204" pitchFamily="34" charset="0"/>
                <a:cs typeface="Arial"/>
              </a:rPr>
              <a:t>Itacorubi</a:t>
            </a:r>
            <a:r>
              <a:rPr lang="en-US" sz="1600" dirty="0">
                <a:solidFill>
                  <a:srgbClr val="007744"/>
                </a:solidFill>
                <a:latin typeface="Century Gothic" panose="020B0502020202020204" pitchFamily="34" charset="0"/>
                <a:cs typeface="Arial"/>
              </a:rPr>
              <a:t> - 88034-001 - </a:t>
            </a:r>
            <a:r>
              <a:rPr lang="en-US" sz="1600" dirty="0" err="1">
                <a:solidFill>
                  <a:srgbClr val="007744"/>
                </a:solidFill>
                <a:latin typeface="Century Gothic" panose="020B0502020202020204" pitchFamily="34" charset="0"/>
                <a:cs typeface="Arial"/>
              </a:rPr>
              <a:t>Florianópolis</a:t>
            </a:r>
            <a:r>
              <a:rPr lang="en-US" sz="1600" dirty="0">
                <a:solidFill>
                  <a:srgbClr val="007744"/>
                </a:solidFill>
                <a:latin typeface="Century Gothic" panose="020B0502020202020204" pitchFamily="34" charset="0"/>
                <a:cs typeface="Arial"/>
              </a:rPr>
              <a:t>, SC</a:t>
            </a:r>
          </a:p>
        </p:txBody>
      </p:sp>
      <p:grpSp>
        <p:nvGrpSpPr>
          <p:cNvPr id="48" name="Agrupar 47"/>
          <p:cNvGrpSpPr/>
          <p:nvPr/>
        </p:nvGrpSpPr>
        <p:grpSpPr>
          <a:xfrm>
            <a:off x="2888880" y="1368988"/>
            <a:ext cx="6394451" cy="1600201"/>
            <a:chOff x="0" y="1912938"/>
            <a:chExt cx="4795838" cy="1600201"/>
          </a:xfrm>
        </p:grpSpPr>
        <p:sp>
          <p:nvSpPr>
            <p:cNvPr id="49" name="Rectangle 50"/>
            <p:cNvSpPr>
              <a:spLocks noChangeArrowheads="1"/>
            </p:cNvSpPr>
            <p:nvPr/>
          </p:nvSpPr>
          <p:spPr bwMode="auto">
            <a:xfrm>
              <a:off x="1120775" y="1912938"/>
              <a:ext cx="3663950" cy="952500"/>
            </a:xfrm>
            <a:prstGeom prst="rect">
              <a:avLst/>
            </a:pr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50" name="Freeform 51"/>
            <p:cNvSpPr>
              <a:spLocks noEditPoints="1"/>
            </p:cNvSpPr>
            <p:nvPr/>
          </p:nvSpPr>
          <p:spPr bwMode="auto">
            <a:xfrm>
              <a:off x="1120775" y="2032001"/>
              <a:ext cx="179388" cy="714375"/>
            </a:xfrm>
            <a:custGeom>
              <a:avLst/>
              <a:gdLst>
                <a:gd name="T0" fmla="*/ 340 w 340"/>
                <a:gd name="T1" fmla="*/ 1311 h 1350"/>
                <a:gd name="T2" fmla="*/ 0 w 340"/>
                <a:gd name="T3" fmla="*/ 1311 h 1350"/>
                <a:gd name="T4" fmla="*/ 0 w 340"/>
                <a:gd name="T5" fmla="*/ 1350 h 1350"/>
                <a:gd name="T6" fmla="*/ 340 w 340"/>
                <a:gd name="T7" fmla="*/ 1350 h 1350"/>
                <a:gd name="T8" fmla="*/ 340 w 340"/>
                <a:gd name="T9" fmla="*/ 1311 h 1350"/>
                <a:gd name="T10" fmla="*/ 340 w 340"/>
                <a:gd name="T11" fmla="*/ 1049 h 1350"/>
                <a:gd name="T12" fmla="*/ 0 w 340"/>
                <a:gd name="T13" fmla="*/ 1049 h 1350"/>
                <a:gd name="T14" fmla="*/ 0 w 340"/>
                <a:gd name="T15" fmla="*/ 1088 h 1350"/>
                <a:gd name="T16" fmla="*/ 340 w 340"/>
                <a:gd name="T17" fmla="*/ 1088 h 1350"/>
                <a:gd name="T18" fmla="*/ 340 w 340"/>
                <a:gd name="T19" fmla="*/ 1049 h 1350"/>
                <a:gd name="T20" fmla="*/ 340 w 340"/>
                <a:gd name="T21" fmla="*/ 786 h 1350"/>
                <a:gd name="T22" fmla="*/ 0 w 340"/>
                <a:gd name="T23" fmla="*/ 786 h 1350"/>
                <a:gd name="T24" fmla="*/ 0 w 340"/>
                <a:gd name="T25" fmla="*/ 825 h 1350"/>
                <a:gd name="T26" fmla="*/ 340 w 340"/>
                <a:gd name="T27" fmla="*/ 825 h 1350"/>
                <a:gd name="T28" fmla="*/ 340 w 340"/>
                <a:gd name="T29" fmla="*/ 786 h 1350"/>
                <a:gd name="T30" fmla="*/ 340 w 340"/>
                <a:gd name="T31" fmla="*/ 524 h 1350"/>
                <a:gd name="T32" fmla="*/ 0 w 340"/>
                <a:gd name="T33" fmla="*/ 524 h 1350"/>
                <a:gd name="T34" fmla="*/ 0 w 340"/>
                <a:gd name="T35" fmla="*/ 563 h 1350"/>
                <a:gd name="T36" fmla="*/ 340 w 340"/>
                <a:gd name="T37" fmla="*/ 563 h 1350"/>
                <a:gd name="T38" fmla="*/ 340 w 340"/>
                <a:gd name="T39" fmla="*/ 524 h 1350"/>
                <a:gd name="T40" fmla="*/ 340 w 340"/>
                <a:gd name="T41" fmla="*/ 262 h 1350"/>
                <a:gd name="T42" fmla="*/ 0 w 340"/>
                <a:gd name="T43" fmla="*/ 262 h 1350"/>
                <a:gd name="T44" fmla="*/ 0 w 340"/>
                <a:gd name="T45" fmla="*/ 301 h 1350"/>
                <a:gd name="T46" fmla="*/ 340 w 340"/>
                <a:gd name="T47" fmla="*/ 301 h 1350"/>
                <a:gd name="T48" fmla="*/ 340 w 340"/>
                <a:gd name="T49" fmla="*/ 262 h 1350"/>
                <a:gd name="T50" fmla="*/ 340 w 340"/>
                <a:gd name="T51" fmla="*/ 0 h 1350"/>
                <a:gd name="T52" fmla="*/ 0 w 340"/>
                <a:gd name="T53" fmla="*/ 0 h 1350"/>
                <a:gd name="T54" fmla="*/ 0 w 340"/>
                <a:gd name="T55" fmla="*/ 39 h 1350"/>
                <a:gd name="T56" fmla="*/ 340 w 340"/>
                <a:gd name="T57" fmla="*/ 39 h 1350"/>
                <a:gd name="T58" fmla="*/ 340 w 340"/>
                <a:gd name="T59" fmla="*/ 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0" h="1350">
                  <a:moveTo>
                    <a:pt x="340" y="1311"/>
                  </a:moveTo>
                  <a:lnTo>
                    <a:pt x="0" y="1311"/>
                  </a:lnTo>
                  <a:lnTo>
                    <a:pt x="0" y="1350"/>
                  </a:lnTo>
                  <a:lnTo>
                    <a:pt x="340" y="1350"/>
                  </a:lnTo>
                  <a:lnTo>
                    <a:pt x="340" y="1311"/>
                  </a:lnTo>
                  <a:close/>
                  <a:moveTo>
                    <a:pt x="340" y="1049"/>
                  </a:moveTo>
                  <a:lnTo>
                    <a:pt x="0" y="1049"/>
                  </a:lnTo>
                  <a:lnTo>
                    <a:pt x="0" y="1088"/>
                  </a:lnTo>
                  <a:lnTo>
                    <a:pt x="340" y="1088"/>
                  </a:lnTo>
                  <a:lnTo>
                    <a:pt x="340" y="1049"/>
                  </a:lnTo>
                  <a:close/>
                  <a:moveTo>
                    <a:pt x="340" y="786"/>
                  </a:moveTo>
                  <a:lnTo>
                    <a:pt x="0" y="786"/>
                  </a:lnTo>
                  <a:lnTo>
                    <a:pt x="0" y="825"/>
                  </a:lnTo>
                  <a:lnTo>
                    <a:pt x="340" y="825"/>
                  </a:lnTo>
                  <a:lnTo>
                    <a:pt x="340" y="786"/>
                  </a:lnTo>
                  <a:close/>
                  <a:moveTo>
                    <a:pt x="340" y="524"/>
                  </a:moveTo>
                  <a:lnTo>
                    <a:pt x="0" y="524"/>
                  </a:lnTo>
                  <a:lnTo>
                    <a:pt x="0" y="563"/>
                  </a:lnTo>
                  <a:lnTo>
                    <a:pt x="340" y="563"/>
                  </a:lnTo>
                  <a:lnTo>
                    <a:pt x="340" y="524"/>
                  </a:lnTo>
                  <a:close/>
                  <a:moveTo>
                    <a:pt x="340" y="262"/>
                  </a:moveTo>
                  <a:lnTo>
                    <a:pt x="0" y="262"/>
                  </a:lnTo>
                  <a:lnTo>
                    <a:pt x="0" y="301"/>
                  </a:lnTo>
                  <a:lnTo>
                    <a:pt x="340" y="301"/>
                  </a:lnTo>
                  <a:lnTo>
                    <a:pt x="340" y="262"/>
                  </a:lnTo>
                  <a:close/>
                  <a:moveTo>
                    <a:pt x="3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40" y="39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51" name="Freeform 52"/>
            <p:cNvSpPr>
              <a:spLocks noEditPoints="1"/>
            </p:cNvSpPr>
            <p:nvPr/>
          </p:nvSpPr>
          <p:spPr bwMode="auto">
            <a:xfrm>
              <a:off x="4605338" y="2032001"/>
              <a:ext cx="179388" cy="714375"/>
            </a:xfrm>
            <a:custGeom>
              <a:avLst/>
              <a:gdLst>
                <a:gd name="T0" fmla="*/ 340 w 340"/>
                <a:gd name="T1" fmla="*/ 1311 h 1350"/>
                <a:gd name="T2" fmla="*/ 0 w 340"/>
                <a:gd name="T3" fmla="*/ 1311 h 1350"/>
                <a:gd name="T4" fmla="*/ 0 w 340"/>
                <a:gd name="T5" fmla="*/ 1350 h 1350"/>
                <a:gd name="T6" fmla="*/ 340 w 340"/>
                <a:gd name="T7" fmla="*/ 1350 h 1350"/>
                <a:gd name="T8" fmla="*/ 340 w 340"/>
                <a:gd name="T9" fmla="*/ 1311 h 1350"/>
                <a:gd name="T10" fmla="*/ 340 w 340"/>
                <a:gd name="T11" fmla="*/ 1049 h 1350"/>
                <a:gd name="T12" fmla="*/ 0 w 340"/>
                <a:gd name="T13" fmla="*/ 1049 h 1350"/>
                <a:gd name="T14" fmla="*/ 0 w 340"/>
                <a:gd name="T15" fmla="*/ 1088 h 1350"/>
                <a:gd name="T16" fmla="*/ 340 w 340"/>
                <a:gd name="T17" fmla="*/ 1088 h 1350"/>
                <a:gd name="T18" fmla="*/ 340 w 340"/>
                <a:gd name="T19" fmla="*/ 1049 h 1350"/>
                <a:gd name="T20" fmla="*/ 340 w 340"/>
                <a:gd name="T21" fmla="*/ 786 h 1350"/>
                <a:gd name="T22" fmla="*/ 0 w 340"/>
                <a:gd name="T23" fmla="*/ 786 h 1350"/>
                <a:gd name="T24" fmla="*/ 0 w 340"/>
                <a:gd name="T25" fmla="*/ 825 h 1350"/>
                <a:gd name="T26" fmla="*/ 340 w 340"/>
                <a:gd name="T27" fmla="*/ 825 h 1350"/>
                <a:gd name="T28" fmla="*/ 340 w 340"/>
                <a:gd name="T29" fmla="*/ 786 h 1350"/>
                <a:gd name="T30" fmla="*/ 340 w 340"/>
                <a:gd name="T31" fmla="*/ 524 h 1350"/>
                <a:gd name="T32" fmla="*/ 0 w 340"/>
                <a:gd name="T33" fmla="*/ 524 h 1350"/>
                <a:gd name="T34" fmla="*/ 0 w 340"/>
                <a:gd name="T35" fmla="*/ 563 h 1350"/>
                <a:gd name="T36" fmla="*/ 340 w 340"/>
                <a:gd name="T37" fmla="*/ 563 h 1350"/>
                <a:gd name="T38" fmla="*/ 340 w 340"/>
                <a:gd name="T39" fmla="*/ 524 h 1350"/>
                <a:gd name="T40" fmla="*/ 340 w 340"/>
                <a:gd name="T41" fmla="*/ 262 h 1350"/>
                <a:gd name="T42" fmla="*/ 0 w 340"/>
                <a:gd name="T43" fmla="*/ 262 h 1350"/>
                <a:gd name="T44" fmla="*/ 0 w 340"/>
                <a:gd name="T45" fmla="*/ 301 h 1350"/>
                <a:gd name="T46" fmla="*/ 340 w 340"/>
                <a:gd name="T47" fmla="*/ 301 h 1350"/>
                <a:gd name="T48" fmla="*/ 340 w 340"/>
                <a:gd name="T49" fmla="*/ 262 h 1350"/>
                <a:gd name="T50" fmla="*/ 340 w 340"/>
                <a:gd name="T51" fmla="*/ 0 h 1350"/>
                <a:gd name="T52" fmla="*/ 0 w 340"/>
                <a:gd name="T53" fmla="*/ 0 h 1350"/>
                <a:gd name="T54" fmla="*/ 0 w 340"/>
                <a:gd name="T55" fmla="*/ 39 h 1350"/>
                <a:gd name="T56" fmla="*/ 340 w 340"/>
                <a:gd name="T57" fmla="*/ 39 h 1350"/>
                <a:gd name="T58" fmla="*/ 340 w 340"/>
                <a:gd name="T59" fmla="*/ 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0" h="1350">
                  <a:moveTo>
                    <a:pt x="340" y="1311"/>
                  </a:moveTo>
                  <a:lnTo>
                    <a:pt x="0" y="1311"/>
                  </a:lnTo>
                  <a:lnTo>
                    <a:pt x="0" y="1350"/>
                  </a:lnTo>
                  <a:lnTo>
                    <a:pt x="340" y="1350"/>
                  </a:lnTo>
                  <a:lnTo>
                    <a:pt x="340" y="1311"/>
                  </a:lnTo>
                  <a:close/>
                  <a:moveTo>
                    <a:pt x="340" y="1049"/>
                  </a:moveTo>
                  <a:lnTo>
                    <a:pt x="0" y="1049"/>
                  </a:lnTo>
                  <a:lnTo>
                    <a:pt x="0" y="1088"/>
                  </a:lnTo>
                  <a:lnTo>
                    <a:pt x="340" y="1088"/>
                  </a:lnTo>
                  <a:lnTo>
                    <a:pt x="340" y="1049"/>
                  </a:lnTo>
                  <a:close/>
                  <a:moveTo>
                    <a:pt x="340" y="786"/>
                  </a:moveTo>
                  <a:lnTo>
                    <a:pt x="0" y="786"/>
                  </a:lnTo>
                  <a:lnTo>
                    <a:pt x="0" y="825"/>
                  </a:lnTo>
                  <a:lnTo>
                    <a:pt x="340" y="825"/>
                  </a:lnTo>
                  <a:lnTo>
                    <a:pt x="340" y="786"/>
                  </a:lnTo>
                  <a:close/>
                  <a:moveTo>
                    <a:pt x="340" y="524"/>
                  </a:moveTo>
                  <a:lnTo>
                    <a:pt x="0" y="524"/>
                  </a:lnTo>
                  <a:lnTo>
                    <a:pt x="0" y="563"/>
                  </a:lnTo>
                  <a:lnTo>
                    <a:pt x="340" y="563"/>
                  </a:lnTo>
                  <a:lnTo>
                    <a:pt x="340" y="524"/>
                  </a:lnTo>
                  <a:close/>
                  <a:moveTo>
                    <a:pt x="340" y="262"/>
                  </a:moveTo>
                  <a:lnTo>
                    <a:pt x="0" y="262"/>
                  </a:lnTo>
                  <a:lnTo>
                    <a:pt x="0" y="301"/>
                  </a:lnTo>
                  <a:lnTo>
                    <a:pt x="340" y="301"/>
                  </a:lnTo>
                  <a:lnTo>
                    <a:pt x="340" y="262"/>
                  </a:lnTo>
                  <a:close/>
                  <a:moveTo>
                    <a:pt x="3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40" y="39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94" name="Rectangle 53"/>
            <p:cNvSpPr>
              <a:spLocks noChangeArrowheads="1"/>
            </p:cNvSpPr>
            <p:nvPr/>
          </p:nvSpPr>
          <p:spPr bwMode="auto">
            <a:xfrm>
              <a:off x="11113" y="1912938"/>
              <a:ext cx="1011238" cy="952500"/>
            </a:xfrm>
            <a:prstGeom prst="rect">
              <a:avLst/>
            </a:pr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95" name="Freeform 54"/>
            <p:cNvSpPr>
              <a:spLocks noEditPoints="1"/>
            </p:cNvSpPr>
            <p:nvPr/>
          </p:nvSpPr>
          <p:spPr bwMode="auto">
            <a:xfrm>
              <a:off x="130175" y="2032001"/>
              <a:ext cx="773113" cy="714375"/>
            </a:xfrm>
            <a:custGeom>
              <a:avLst/>
              <a:gdLst>
                <a:gd name="T0" fmla="*/ 0 w 1461"/>
                <a:gd name="T1" fmla="*/ 1311 h 1350"/>
                <a:gd name="T2" fmla="*/ 1461 w 1461"/>
                <a:gd name="T3" fmla="*/ 1311 h 1350"/>
                <a:gd name="T4" fmla="*/ 1461 w 1461"/>
                <a:gd name="T5" fmla="*/ 1350 h 1350"/>
                <a:gd name="T6" fmla="*/ 0 w 1461"/>
                <a:gd name="T7" fmla="*/ 1350 h 1350"/>
                <a:gd name="T8" fmla="*/ 0 w 1461"/>
                <a:gd name="T9" fmla="*/ 1311 h 1350"/>
                <a:gd name="T10" fmla="*/ 0 w 1461"/>
                <a:gd name="T11" fmla="*/ 1049 h 1350"/>
                <a:gd name="T12" fmla="*/ 1461 w 1461"/>
                <a:gd name="T13" fmla="*/ 1049 h 1350"/>
                <a:gd name="T14" fmla="*/ 1461 w 1461"/>
                <a:gd name="T15" fmla="*/ 1088 h 1350"/>
                <a:gd name="T16" fmla="*/ 0 w 1461"/>
                <a:gd name="T17" fmla="*/ 1088 h 1350"/>
                <a:gd name="T18" fmla="*/ 0 w 1461"/>
                <a:gd name="T19" fmla="*/ 1049 h 1350"/>
                <a:gd name="T20" fmla="*/ 0 w 1461"/>
                <a:gd name="T21" fmla="*/ 786 h 1350"/>
                <a:gd name="T22" fmla="*/ 1461 w 1461"/>
                <a:gd name="T23" fmla="*/ 786 h 1350"/>
                <a:gd name="T24" fmla="*/ 1461 w 1461"/>
                <a:gd name="T25" fmla="*/ 825 h 1350"/>
                <a:gd name="T26" fmla="*/ 0 w 1461"/>
                <a:gd name="T27" fmla="*/ 825 h 1350"/>
                <a:gd name="T28" fmla="*/ 0 w 1461"/>
                <a:gd name="T29" fmla="*/ 786 h 1350"/>
                <a:gd name="T30" fmla="*/ 0 w 1461"/>
                <a:gd name="T31" fmla="*/ 524 h 1350"/>
                <a:gd name="T32" fmla="*/ 1461 w 1461"/>
                <a:gd name="T33" fmla="*/ 524 h 1350"/>
                <a:gd name="T34" fmla="*/ 1461 w 1461"/>
                <a:gd name="T35" fmla="*/ 563 h 1350"/>
                <a:gd name="T36" fmla="*/ 0 w 1461"/>
                <a:gd name="T37" fmla="*/ 563 h 1350"/>
                <a:gd name="T38" fmla="*/ 0 w 1461"/>
                <a:gd name="T39" fmla="*/ 524 h 1350"/>
                <a:gd name="T40" fmla="*/ 0 w 1461"/>
                <a:gd name="T41" fmla="*/ 262 h 1350"/>
                <a:gd name="T42" fmla="*/ 1461 w 1461"/>
                <a:gd name="T43" fmla="*/ 262 h 1350"/>
                <a:gd name="T44" fmla="*/ 1461 w 1461"/>
                <a:gd name="T45" fmla="*/ 301 h 1350"/>
                <a:gd name="T46" fmla="*/ 0 w 1461"/>
                <a:gd name="T47" fmla="*/ 301 h 1350"/>
                <a:gd name="T48" fmla="*/ 0 w 1461"/>
                <a:gd name="T49" fmla="*/ 262 h 1350"/>
                <a:gd name="T50" fmla="*/ 0 w 1461"/>
                <a:gd name="T51" fmla="*/ 0 h 1350"/>
                <a:gd name="T52" fmla="*/ 1461 w 1461"/>
                <a:gd name="T53" fmla="*/ 0 h 1350"/>
                <a:gd name="T54" fmla="*/ 1461 w 1461"/>
                <a:gd name="T55" fmla="*/ 39 h 1350"/>
                <a:gd name="T56" fmla="*/ 0 w 1461"/>
                <a:gd name="T57" fmla="*/ 39 h 1350"/>
                <a:gd name="T58" fmla="*/ 0 w 1461"/>
                <a:gd name="T59" fmla="*/ 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1" h="1350">
                  <a:moveTo>
                    <a:pt x="0" y="1311"/>
                  </a:moveTo>
                  <a:lnTo>
                    <a:pt x="1461" y="1311"/>
                  </a:lnTo>
                  <a:lnTo>
                    <a:pt x="1461" y="1350"/>
                  </a:lnTo>
                  <a:lnTo>
                    <a:pt x="0" y="1350"/>
                  </a:lnTo>
                  <a:lnTo>
                    <a:pt x="0" y="1311"/>
                  </a:lnTo>
                  <a:close/>
                  <a:moveTo>
                    <a:pt x="0" y="1049"/>
                  </a:moveTo>
                  <a:lnTo>
                    <a:pt x="1461" y="1049"/>
                  </a:lnTo>
                  <a:lnTo>
                    <a:pt x="1461" y="1088"/>
                  </a:lnTo>
                  <a:lnTo>
                    <a:pt x="0" y="1088"/>
                  </a:lnTo>
                  <a:lnTo>
                    <a:pt x="0" y="1049"/>
                  </a:lnTo>
                  <a:close/>
                  <a:moveTo>
                    <a:pt x="0" y="786"/>
                  </a:moveTo>
                  <a:lnTo>
                    <a:pt x="1461" y="786"/>
                  </a:lnTo>
                  <a:lnTo>
                    <a:pt x="1461" y="825"/>
                  </a:lnTo>
                  <a:lnTo>
                    <a:pt x="0" y="825"/>
                  </a:lnTo>
                  <a:lnTo>
                    <a:pt x="0" y="786"/>
                  </a:lnTo>
                  <a:close/>
                  <a:moveTo>
                    <a:pt x="0" y="524"/>
                  </a:moveTo>
                  <a:lnTo>
                    <a:pt x="1461" y="524"/>
                  </a:lnTo>
                  <a:lnTo>
                    <a:pt x="1461" y="563"/>
                  </a:lnTo>
                  <a:lnTo>
                    <a:pt x="0" y="563"/>
                  </a:lnTo>
                  <a:lnTo>
                    <a:pt x="0" y="524"/>
                  </a:lnTo>
                  <a:close/>
                  <a:moveTo>
                    <a:pt x="0" y="262"/>
                  </a:moveTo>
                  <a:lnTo>
                    <a:pt x="1461" y="262"/>
                  </a:lnTo>
                  <a:lnTo>
                    <a:pt x="1461" y="301"/>
                  </a:lnTo>
                  <a:lnTo>
                    <a:pt x="0" y="301"/>
                  </a:lnTo>
                  <a:lnTo>
                    <a:pt x="0" y="262"/>
                  </a:lnTo>
                  <a:close/>
                  <a:moveTo>
                    <a:pt x="0" y="0"/>
                  </a:moveTo>
                  <a:lnTo>
                    <a:pt x="1461" y="0"/>
                  </a:lnTo>
                  <a:lnTo>
                    <a:pt x="1461" y="39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96" name="Freeform 55"/>
            <p:cNvSpPr>
              <a:spLocks noEditPoints="1"/>
            </p:cNvSpPr>
            <p:nvPr/>
          </p:nvSpPr>
          <p:spPr bwMode="auto">
            <a:xfrm>
              <a:off x="307975" y="2063751"/>
              <a:ext cx="427038" cy="647700"/>
            </a:xfrm>
            <a:custGeom>
              <a:avLst/>
              <a:gdLst>
                <a:gd name="T0" fmla="*/ 409 w 805"/>
                <a:gd name="T1" fmla="*/ 39 h 1226"/>
                <a:gd name="T2" fmla="*/ 484 w 805"/>
                <a:gd name="T3" fmla="*/ 6 h 1226"/>
                <a:gd name="T4" fmla="*/ 526 w 805"/>
                <a:gd name="T5" fmla="*/ 56 h 1226"/>
                <a:gd name="T6" fmla="*/ 483 w 805"/>
                <a:gd name="T7" fmla="*/ 57 h 1226"/>
                <a:gd name="T8" fmla="*/ 537 w 805"/>
                <a:gd name="T9" fmla="*/ 166 h 1226"/>
                <a:gd name="T10" fmla="*/ 415 w 805"/>
                <a:gd name="T11" fmla="*/ 127 h 1226"/>
                <a:gd name="T12" fmla="*/ 497 w 805"/>
                <a:gd name="T13" fmla="*/ 145 h 1226"/>
                <a:gd name="T14" fmla="*/ 461 w 805"/>
                <a:gd name="T15" fmla="*/ 102 h 1226"/>
                <a:gd name="T16" fmla="*/ 591 w 805"/>
                <a:gd name="T17" fmla="*/ 115 h 1226"/>
                <a:gd name="T18" fmla="*/ 720 w 805"/>
                <a:gd name="T19" fmla="*/ 3 h 1226"/>
                <a:gd name="T20" fmla="*/ 713 w 805"/>
                <a:gd name="T21" fmla="*/ 42 h 1226"/>
                <a:gd name="T22" fmla="*/ 644 w 805"/>
                <a:gd name="T23" fmla="*/ 91 h 1226"/>
                <a:gd name="T24" fmla="*/ 674 w 805"/>
                <a:gd name="T25" fmla="*/ 145 h 1226"/>
                <a:gd name="T26" fmla="*/ 712 w 805"/>
                <a:gd name="T27" fmla="*/ 171 h 1226"/>
                <a:gd name="T28" fmla="*/ 591 w 805"/>
                <a:gd name="T29" fmla="*/ 122 h 1226"/>
                <a:gd name="T30" fmla="*/ 124 w 805"/>
                <a:gd name="T31" fmla="*/ 262 h 1226"/>
                <a:gd name="T32" fmla="*/ 143 w 805"/>
                <a:gd name="T33" fmla="*/ 314 h 1226"/>
                <a:gd name="T34" fmla="*/ 82 w 805"/>
                <a:gd name="T35" fmla="*/ 318 h 1226"/>
                <a:gd name="T36" fmla="*/ 95 w 805"/>
                <a:gd name="T37" fmla="*/ 408 h 1226"/>
                <a:gd name="T38" fmla="*/ 167 w 805"/>
                <a:gd name="T39" fmla="*/ 412 h 1226"/>
                <a:gd name="T40" fmla="*/ 23 w 805"/>
                <a:gd name="T41" fmla="*/ 409 h 1226"/>
                <a:gd name="T42" fmla="*/ 409 w 805"/>
                <a:gd name="T43" fmla="*/ 370 h 1226"/>
                <a:gd name="T44" fmla="*/ 542 w 805"/>
                <a:gd name="T45" fmla="*/ 265 h 1226"/>
                <a:gd name="T46" fmla="*/ 545 w 805"/>
                <a:gd name="T47" fmla="*/ 311 h 1226"/>
                <a:gd name="T48" fmla="*/ 530 w 805"/>
                <a:gd name="T49" fmla="*/ 334 h 1226"/>
                <a:gd name="T50" fmla="*/ 517 w 805"/>
                <a:gd name="T51" fmla="*/ 442 h 1226"/>
                <a:gd name="T52" fmla="*/ 483 w 805"/>
                <a:gd name="T53" fmla="*/ 383 h 1226"/>
                <a:gd name="T54" fmla="*/ 532 w 805"/>
                <a:gd name="T55" fmla="*/ 396 h 1226"/>
                <a:gd name="T56" fmla="*/ 480 w 805"/>
                <a:gd name="T57" fmla="*/ 363 h 1226"/>
                <a:gd name="T58" fmla="*/ 617 w 805"/>
                <a:gd name="T59" fmla="*/ 334 h 1226"/>
                <a:gd name="T60" fmla="*/ 773 w 805"/>
                <a:gd name="T61" fmla="*/ 276 h 1226"/>
                <a:gd name="T62" fmla="*/ 716 w 805"/>
                <a:gd name="T63" fmla="*/ 295 h 1226"/>
                <a:gd name="T64" fmla="*/ 661 w 805"/>
                <a:gd name="T65" fmla="*/ 363 h 1226"/>
                <a:gd name="T66" fmla="*/ 709 w 805"/>
                <a:gd name="T67" fmla="*/ 402 h 1226"/>
                <a:gd name="T68" fmla="*/ 683 w 805"/>
                <a:gd name="T69" fmla="*/ 444 h 1226"/>
                <a:gd name="T70" fmla="*/ 128 w 805"/>
                <a:gd name="T71" fmla="*/ 588 h 1226"/>
                <a:gd name="T72" fmla="*/ 258 w 805"/>
                <a:gd name="T73" fmla="*/ 537 h 1226"/>
                <a:gd name="T74" fmla="*/ 203 w 805"/>
                <a:gd name="T75" fmla="*/ 560 h 1226"/>
                <a:gd name="T76" fmla="*/ 257 w 805"/>
                <a:gd name="T77" fmla="*/ 618 h 1226"/>
                <a:gd name="T78" fmla="*/ 127 w 805"/>
                <a:gd name="T79" fmla="*/ 694 h 1226"/>
                <a:gd name="T80" fmla="*/ 163 w 805"/>
                <a:gd name="T81" fmla="*/ 660 h 1226"/>
                <a:gd name="T82" fmla="*/ 212 w 805"/>
                <a:gd name="T83" fmla="*/ 650 h 1226"/>
                <a:gd name="T84" fmla="*/ 153 w 805"/>
                <a:gd name="T85" fmla="*/ 624 h 1226"/>
                <a:gd name="T86" fmla="*/ 416 w 805"/>
                <a:gd name="T87" fmla="*/ 665 h 1226"/>
                <a:gd name="T88" fmla="*/ 563 w 805"/>
                <a:gd name="T89" fmla="*/ 529 h 1226"/>
                <a:gd name="T90" fmla="*/ 547 w 805"/>
                <a:gd name="T91" fmla="*/ 565 h 1226"/>
                <a:gd name="T92" fmla="*/ 569 w 805"/>
                <a:gd name="T93" fmla="*/ 605 h 1226"/>
                <a:gd name="T94" fmla="*/ 471 w 805"/>
                <a:gd name="T95" fmla="*/ 701 h 1226"/>
                <a:gd name="T96" fmla="*/ 490 w 805"/>
                <a:gd name="T97" fmla="*/ 650 h 1226"/>
                <a:gd name="T98" fmla="*/ 540 w 805"/>
                <a:gd name="T99" fmla="*/ 651 h 1226"/>
                <a:gd name="T100" fmla="*/ 487 w 805"/>
                <a:gd name="T101" fmla="*/ 625 h 1226"/>
                <a:gd name="T102" fmla="*/ 19 w 805"/>
                <a:gd name="T103" fmla="*/ 835 h 1226"/>
                <a:gd name="T104" fmla="*/ 159 w 805"/>
                <a:gd name="T105" fmla="*/ 810 h 1226"/>
                <a:gd name="T106" fmla="*/ 91 w 805"/>
                <a:gd name="T107" fmla="*/ 823 h 1226"/>
                <a:gd name="T108" fmla="*/ 150 w 805"/>
                <a:gd name="T109" fmla="*/ 892 h 1226"/>
                <a:gd name="T110" fmla="*/ 7 w 805"/>
                <a:gd name="T111" fmla="*/ 946 h 1226"/>
                <a:gd name="T112" fmla="*/ 55 w 805"/>
                <a:gd name="T113" fmla="*/ 928 h 1226"/>
                <a:gd name="T114" fmla="*/ 98 w 805"/>
                <a:gd name="T115" fmla="*/ 906 h 1226"/>
                <a:gd name="T116" fmla="*/ 35 w 805"/>
                <a:gd name="T117" fmla="*/ 883 h 1226"/>
                <a:gd name="T118" fmla="*/ 164 w 805"/>
                <a:gd name="T119" fmla="*/ 964 h 1226"/>
                <a:gd name="T120" fmla="*/ 510 w 805"/>
                <a:gd name="T121" fmla="*/ 964 h 1226"/>
                <a:gd name="T122" fmla="*/ 353 w 805"/>
                <a:gd name="T123" fmla="*/ 1121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5" h="1226">
                  <a:moveTo>
                    <a:pt x="30" y="177"/>
                  </a:moveTo>
                  <a:lnTo>
                    <a:pt x="65" y="6"/>
                  </a:lnTo>
                  <a:lnTo>
                    <a:pt x="186" y="6"/>
                  </a:lnTo>
                  <a:lnTo>
                    <a:pt x="182" y="39"/>
                  </a:lnTo>
                  <a:lnTo>
                    <a:pt x="107" y="39"/>
                  </a:lnTo>
                  <a:lnTo>
                    <a:pt x="100" y="76"/>
                  </a:lnTo>
                  <a:lnTo>
                    <a:pt x="167" y="76"/>
                  </a:lnTo>
                  <a:lnTo>
                    <a:pt x="160" y="112"/>
                  </a:lnTo>
                  <a:lnTo>
                    <a:pt x="91" y="112"/>
                  </a:lnTo>
                  <a:lnTo>
                    <a:pt x="78" y="177"/>
                  </a:lnTo>
                  <a:lnTo>
                    <a:pt x="30" y="177"/>
                  </a:lnTo>
                  <a:close/>
                  <a:moveTo>
                    <a:pt x="173" y="177"/>
                  </a:moveTo>
                  <a:lnTo>
                    <a:pt x="210" y="6"/>
                  </a:lnTo>
                  <a:lnTo>
                    <a:pt x="259" y="6"/>
                  </a:lnTo>
                  <a:lnTo>
                    <a:pt x="223" y="177"/>
                  </a:lnTo>
                  <a:lnTo>
                    <a:pt x="173" y="177"/>
                  </a:lnTo>
                  <a:close/>
                  <a:moveTo>
                    <a:pt x="249" y="177"/>
                  </a:moveTo>
                  <a:lnTo>
                    <a:pt x="285" y="6"/>
                  </a:lnTo>
                  <a:lnTo>
                    <a:pt x="418" y="6"/>
                  </a:lnTo>
                  <a:lnTo>
                    <a:pt x="409" y="39"/>
                  </a:lnTo>
                  <a:lnTo>
                    <a:pt x="329" y="39"/>
                  </a:lnTo>
                  <a:lnTo>
                    <a:pt x="320" y="73"/>
                  </a:lnTo>
                  <a:lnTo>
                    <a:pt x="396" y="73"/>
                  </a:lnTo>
                  <a:lnTo>
                    <a:pt x="389" y="108"/>
                  </a:lnTo>
                  <a:lnTo>
                    <a:pt x="313" y="108"/>
                  </a:lnTo>
                  <a:lnTo>
                    <a:pt x="305" y="141"/>
                  </a:lnTo>
                  <a:lnTo>
                    <a:pt x="389" y="141"/>
                  </a:lnTo>
                  <a:lnTo>
                    <a:pt x="382" y="177"/>
                  </a:lnTo>
                  <a:lnTo>
                    <a:pt x="249" y="177"/>
                  </a:lnTo>
                  <a:close/>
                  <a:moveTo>
                    <a:pt x="431" y="63"/>
                  </a:moveTo>
                  <a:lnTo>
                    <a:pt x="431" y="56"/>
                  </a:lnTo>
                  <a:lnTo>
                    <a:pt x="434" y="49"/>
                  </a:lnTo>
                  <a:lnTo>
                    <a:pt x="435" y="42"/>
                  </a:lnTo>
                  <a:lnTo>
                    <a:pt x="438" y="36"/>
                  </a:lnTo>
                  <a:lnTo>
                    <a:pt x="442" y="30"/>
                  </a:lnTo>
                  <a:lnTo>
                    <a:pt x="447" y="26"/>
                  </a:lnTo>
                  <a:lnTo>
                    <a:pt x="452" y="21"/>
                  </a:lnTo>
                  <a:lnTo>
                    <a:pt x="458" y="17"/>
                  </a:lnTo>
                  <a:lnTo>
                    <a:pt x="471" y="10"/>
                  </a:lnTo>
                  <a:lnTo>
                    <a:pt x="484" y="6"/>
                  </a:lnTo>
                  <a:lnTo>
                    <a:pt x="500" y="3"/>
                  </a:lnTo>
                  <a:lnTo>
                    <a:pt x="516" y="3"/>
                  </a:lnTo>
                  <a:lnTo>
                    <a:pt x="519" y="3"/>
                  </a:lnTo>
                  <a:lnTo>
                    <a:pt x="521" y="3"/>
                  </a:lnTo>
                  <a:lnTo>
                    <a:pt x="524" y="3"/>
                  </a:lnTo>
                  <a:lnTo>
                    <a:pt x="527" y="3"/>
                  </a:lnTo>
                  <a:lnTo>
                    <a:pt x="536" y="4"/>
                  </a:lnTo>
                  <a:lnTo>
                    <a:pt x="545" y="6"/>
                  </a:lnTo>
                  <a:lnTo>
                    <a:pt x="553" y="8"/>
                  </a:lnTo>
                  <a:lnTo>
                    <a:pt x="560" y="13"/>
                  </a:lnTo>
                  <a:lnTo>
                    <a:pt x="568" y="17"/>
                  </a:lnTo>
                  <a:lnTo>
                    <a:pt x="572" y="24"/>
                  </a:lnTo>
                  <a:lnTo>
                    <a:pt x="575" y="32"/>
                  </a:lnTo>
                  <a:lnTo>
                    <a:pt x="576" y="42"/>
                  </a:lnTo>
                  <a:lnTo>
                    <a:pt x="576" y="44"/>
                  </a:lnTo>
                  <a:lnTo>
                    <a:pt x="576" y="49"/>
                  </a:lnTo>
                  <a:lnTo>
                    <a:pt x="575" y="53"/>
                  </a:lnTo>
                  <a:lnTo>
                    <a:pt x="573" y="59"/>
                  </a:lnTo>
                  <a:lnTo>
                    <a:pt x="524" y="57"/>
                  </a:lnTo>
                  <a:lnTo>
                    <a:pt x="526" y="56"/>
                  </a:lnTo>
                  <a:lnTo>
                    <a:pt x="526" y="55"/>
                  </a:lnTo>
                  <a:lnTo>
                    <a:pt x="526" y="53"/>
                  </a:lnTo>
                  <a:lnTo>
                    <a:pt x="526" y="53"/>
                  </a:lnTo>
                  <a:lnTo>
                    <a:pt x="526" y="49"/>
                  </a:lnTo>
                  <a:lnTo>
                    <a:pt x="524" y="46"/>
                  </a:lnTo>
                  <a:lnTo>
                    <a:pt x="523" y="43"/>
                  </a:lnTo>
                  <a:lnTo>
                    <a:pt x="520" y="40"/>
                  </a:lnTo>
                  <a:lnTo>
                    <a:pt x="514" y="37"/>
                  </a:lnTo>
                  <a:lnTo>
                    <a:pt x="507" y="37"/>
                  </a:lnTo>
                  <a:lnTo>
                    <a:pt x="506" y="37"/>
                  </a:lnTo>
                  <a:lnTo>
                    <a:pt x="506" y="37"/>
                  </a:lnTo>
                  <a:lnTo>
                    <a:pt x="504" y="37"/>
                  </a:lnTo>
                  <a:lnTo>
                    <a:pt x="504" y="37"/>
                  </a:lnTo>
                  <a:lnTo>
                    <a:pt x="496" y="39"/>
                  </a:lnTo>
                  <a:lnTo>
                    <a:pt x="488" y="42"/>
                  </a:lnTo>
                  <a:lnTo>
                    <a:pt x="485" y="44"/>
                  </a:lnTo>
                  <a:lnTo>
                    <a:pt x="484" y="47"/>
                  </a:lnTo>
                  <a:lnTo>
                    <a:pt x="483" y="50"/>
                  </a:lnTo>
                  <a:lnTo>
                    <a:pt x="483" y="55"/>
                  </a:lnTo>
                  <a:lnTo>
                    <a:pt x="483" y="57"/>
                  </a:lnTo>
                  <a:lnTo>
                    <a:pt x="485" y="62"/>
                  </a:lnTo>
                  <a:lnTo>
                    <a:pt x="490" y="65"/>
                  </a:lnTo>
                  <a:lnTo>
                    <a:pt x="496" y="68"/>
                  </a:lnTo>
                  <a:lnTo>
                    <a:pt x="511" y="72"/>
                  </a:lnTo>
                  <a:lnTo>
                    <a:pt x="529" y="76"/>
                  </a:lnTo>
                  <a:lnTo>
                    <a:pt x="536" y="79"/>
                  </a:lnTo>
                  <a:lnTo>
                    <a:pt x="543" y="82"/>
                  </a:lnTo>
                  <a:lnTo>
                    <a:pt x="549" y="83"/>
                  </a:lnTo>
                  <a:lnTo>
                    <a:pt x="553" y="88"/>
                  </a:lnTo>
                  <a:lnTo>
                    <a:pt x="559" y="95"/>
                  </a:lnTo>
                  <a:lnTo>
                    <a:pt x="563" y="102"/>
                  </a:lnTo>
                  <a:lnTo>
                    <a:pt x="565" y="105"/>
                  </a:lnTo>
                  <a:lnTo>
                    <a:pt x="565" y="109"/>
                  </a:lnTo>
                  <a:lnTo>
                    <a:pt x="566" y="112"/>
                  </a:lnTo>
                  <a:lnTo>
                    <a:pt x="566" y="117"/>
                  </a:lnTo>
                  <a:lnTo>
                    <a:pt x="565" y="128"/>
                  </a:lnTo>
                  <a:lnTo>
                    <a:pt x="560" y="140"/>
                  </a:lnTo>
                  <a:lnTo>
                    <a:pt x="553" y="151"/>
                  </a:lnTo>
                  <a:lnTo>
                    <a:pt x="543" y="161"/>
                  </a:lnTo>
                  <a:lnTo>
                    <a:pt x="537" y="166"/>
                  </a:lnTo>
                  <a:lnTo>
                    <a:pt x="532" y="170"/>
                  </a:lnTo>
                  <a:lnTo>
                    <a:pt x="524" y="173"/>
                  </a:lnTo>
                  <a:lnTo>
                    <a:pt x="516" y="176"/>
                  </a:lnTo>
                  <a:lnTo>
                    <a:pt x="497" y="180"/>
                  </a:lnTo>
                  <a:lnTo>
                    <a:pt x="477" y="181"/>
                  </a:lnTo>
                  <a:lnTo>
                    <a:pt x="460" y="180"/>
                  </a:lnTo>
                  <a:lnTo>
                    <a:pt x="445" y="177"/>
                  </a:lnTo>
                  <a:lnTo>
                    <a:pt x="439" y="176"/>
                  </a:lnTo>
                  <a:lnTo>
                    <a:pt x="434" y="173"/>
                  </a:lnTo>
                  <a:lnTo>
                    <a:pt x="429" y="171"/>
                  </a:lnTo>
                  <a:lnTo>
                    <a:pt x="426" y="167"/>
                  </a:lnTo>
                  <a:lnTo>
                    <a:pt x="421" y="160"/>
                  </a:lnTo>
                  <a:lnTo>
                    <a:pt x="418" y="153"/>
                  </a:lnTo>
                  <a:lnTo>
                    <a:pt x="415" y="145"/>
                  </a:lnTo>
                  <a:lnTo>
                    <a:pt x="415" y="137"/>
                  </a:lnTo>
                  <a:lnTo>
                    <a:pt x="415" y="135"/>
                  </a:lnTo>
                  <a:lnTo>
                    <a:pt x="415" y="132"/>
                  </a:lnTo>
                  <a:lnTo>
                    <a:pt x="415" y="131"/>
                  </a:lnTo>
                  <a:lnTo>
                    <a:pt x="415" y="130"/>
                  </a:lnTo>
                  <a:lnTo>
                    <a:pt x="415" y="127"/>
                  </a:lnTo>
                  <a:lnTo>
                    <a:pt x="415" y="125"/>
                  </a:lnTo>
                  <a:lnTo>
                    <a:pt x="415" y="124"/>
                  </a:lnTo>
                  <a:lnTo>
                    <a:pt x="415" y="121"/>
                  </a:lnTo>
                  <a:lnTo>
                    <a:pt x="464" y="121"/>
                  </a:lnTo>
                  <a:lnTo>
                    <a:pt x="464" y="122"/>
                  </a:lnTo>
                  <a:lnTo>
                    <a:pt x="464" y="124"/>
                  </a:lnTo>
                  <a:lnTo>
                    <a:pt x="464" y="125"/>
                  </a:lnTo>
                  <a:lnTo>
                    <a:pt x="464" y="127"/>
                  </a:lnTo>
                  <a:lnTo>
                    <a:pt x="464" y="131"/>
                  </a:lnTo>
                  <a:lnTo>
                    <a:pt x="465" y="135"/>
                  </a:lnTo>
                  <a:lnTo>
                    <a:pt x="467" y="138"/>
                  </a:lnTo>
                  <a:lnTo>
                    <a:pt x="468" y="142"/>
                  </a:lnTo>
                  <a:lnTo>
                    <a:pt x="471" y="144"/>
                  </a:lnTo>
                  <a:lnTo>
                    <a:pt x="475" y="147"/>
                  </a:lnTo>
                  <a:lnTo>
                    <a:pt x="480" y="147"/>
                  </a:lnTo>
                  <a:lnTo>
                    <a:pt x="484" y="148"/>
                  </a:lnTo>
                  <a:lnTo>
                    <a:pt x="487" y="147"/>
                  </a:lnTo>
                  <a:lnTo>
                    <a:pt x="490" y="147"/>
                  </a:lnTo>
                  <a:lnTo>
                    <a:pt x="494" y="147"/>
                  </a:lnTo>
                  <a:lnTo>
                    <a:pt x="497" y="145"/>
                  </a:lnTo>
                  <a:lnTo>
                    <a:pt x="503" y="142"/>
                  </a:lnTo>
                  <a:lnTo>
                    <a:pt x="509" y="138"/>
                  </a:lnTo>
                  <a:lnTo>
                    <a:pt x="511" y="137"/>
                  </a:lnTo>
                  <a:lnTo>
                    <a:pt x="513" y="134"/>
                  </a:lnTo>
                  <a:lnTo>
                    <a:pt x="514" y="131"/>
                  </a:lnTo>
                  <a:lnTo>
                    <a:pt x="514" y="128"/>
                  </a:lnTo>
                  <a:lnTo>
                    <a:pt x="514" y="127"/>
                  </a:lnTo>
                  <a:lnTo>
                    <a:pt x="514" y="127"/>
                  </a:lnTo>
                  <a:lnTo>
                    <a:pt x="514" y="125"/>
                  </a:lnTo>
                  <a:lnTo>
                    <a:pt x="514" y="125"/>
                  </a:lnTo>
                  <a:lnTo>
                    <a:pt x="513" y="122"/>
                  </a:lnTo>
                  <a:lnTo>
                    <a:pt x="511" y="119"/>
                  </a:lnTo>
                  <a:lnTo>
                    <a:pt x="509" y="118"/>
                  </a:lnTo>
                  <a:lnTo>
                    <a:pt x="506" y="115"/>
                  </a:lnTo>
                  <a:lnTo>
                    <a:pt x="496" y="112"/>
                  </a:lnTo>
                  <a:lnTo>
                    <a:pt x="485" y="108"/>
                  </a:lnTo>
                  <a:lnTo>
                    <a:pt x="478" y="106"/>
                  </a:lnTo>
                  <a:lnTo>
                    <a:pt x="473" y="105"/>
                  </a:lnTo>
                  <a:lnTo>
                    <a:pt x="467" y="104"/>
                  </a:lnTo>
                  <a:lnTo>
                    <a:pt x="461" y="102"/>
                  </a:lnTo>
                  <a:lnTo>
                    <a:pt x="461" y="102"/>
                  </a:lnTo>
                  <a:lnTo>
                    <a:pt x="461" y="101"/>
                  </a:lnTo>
                  <a:lnTo>
                    <a:pt x="461" y="101"/>
                  </a:lnTo>
                  <a:lnTo>
                    <a:pt x="460" y="101"/>
                  </a:lnTo>
                  <a:lnTo>
                    <a:pt x="460" y="101"/>
                  </a:lnTo>
                  <a:lnTo>
                    <a:pt x="460" y="101"/>
                  </a:lnTo>
                  <a:lnTo>
                    <a:pt x="460" y="101"/>
                  </a:lnTo>
                  <a:lnTo>
                    <a:pt x="460" y="101"/>
                  </a:lnTo>
                  <a:lnTo>
                    <a:pt x="458" y="101"/>
                  </a:lnTo>
                  <a:lnTo>
                    <a:pt x="455" y="99"/>
                  </a:lnTo>
                  <a:lnTo>
                    <a:pt x="452" y="98"/>
                  </a:lnTo>
                  <a:lnTo>
                    <a:pt x="449" y="98"/>
                  </a:lnTo>
                  <a:lnTo>
                    <a:pt x="442" y="93"/>
                  </a:lnTo>
                  <a:lnTo>
                    <a:pt x="437" y="88"/>
                  </a:lnTo>
                  <a:lnTo>
                    <a:pt x="434" y="83"/>
                  </a:lnTo>
                  <a:lnTo>
                    <a:pt x="432" y="78"/>
                  </a:lnTo>
                  <a:lnTo>
                    <a:pt x="431" y="72"/>
                  </a:lnTo>
                  <a:lnTo>
                    <a:pt x="431" y="63"/>
                  </a:lnTo>
                  <a:lnTo>
                    <a:pt x="431" y="63"/>
                  </a:lnTo>
                  <a:close/>
                  <a:moveTo>
                    <a:pt x="591" y="115"/>
                  </a:moveTo>
                  <a:lnTo>
                    <a:pt x="591" y="106"/>
                  </a:lnTo>
                  <a:lnTo>
                    <a:pt x="592" y="95"/>
                  </a:lnTo>
                  <a:lnTo>
                    <a:pt x="593" y="83"/>
                  </a:lnTo>
                  <a:lnTo>
                    <a:pt x="596" y="72"/>
                  </a:lnTo>
                  <a:lnTo>
                    <a:pt x="602" y="59"/>
                  </a:lnTo>
                  <a:lnTo>
                    <a:pt x="608" y="47"/>
                  </a:lnTo>
                  <a:lnTo>
                    <a:pt x="617" y="34"/>
                  </a:lnTo>
                  <a:lnTo>
                    <a:pt x="627" y="23"/>
                  </a:lnTo>
                  <a:lnTo>
                    <a:pt x="634" y="19"/>
                  </a:lnTo>
                  <a:lnTo>
                    <a:pt x="640" y="14"/>
                  </a:lnTo>
                  <a:lnTo>
                    <a:pt x="648" y="10"/>
                  </a:lnTo>
                  <a:lnTo>
                    <a:pt x="655" y="7"/>
                  </a:lnTo>
                  <a:lnTo>
                    <a:pt x="665" y="4"/>
                  </a:lnTo>
                  <a:lnTo>
                    <a:pt x="674" y="3"/>
                  </a:lnTo>
                  <a:lnTo>
                    <a:pt x="686" y="1"/>
                  </a:lnTo>
                  <a:lnTo>
                    <a:pt x="696" y="0"/>
                  </a:lnTo>
                  <a:lnTo>
                    <a:pt x="701" y="1"/>
                  </a:lnTo>
                  <a:lnTo>
                    <a:pt x="707" y="1"/>
                  </a:lnTo>
                  <a:lnTo>
                    <a:pt x="714" y="1"/>
                  </a:lnTo>
                  <a:lnTo>
                    <a:pt x="720" y="3"/>
                  </a:lnTo>
                  <a:lnTo>
                    <a:pt x="729" y="4"/>
                  </a:lnTo>
                  <a:lnTo>
                    <a:pt x="737" y="7"/>
                  </a:lnTo>
                  <a:lnTo>
                    <a:pt x="746" y="10"/>
                  </a:lnTo>
                  <a:lnTo>
                    <a:pt x="753" y="14"/>
                  </a:lnTo>
                  <a:lnTo>
                    <a:pt x="761" y="19"/>
                  </a:lnTo>
                  <a:lnTo>
                    <a:pt x="765" y="26"/>
                  </a:lnTo>
                  <a:lnTo>
                    <a:pt x="768" y="33"/>
                  </a:lnTo>
                  <a:lnTo>
                    <a:pt x="769" y="43"/>
                  </a:lnTo>
                  <a:lnTo>
                    <a:pt x="768" y="46"/>
                  </a:lnTo>
                  <a:lnTo>
                    <a:pt x="768" y="49"/>
                  </a:lnTo>
                  <a:lnTo>
                    <a:pt x="768" y="53"/>
                  </a:lnTo>
                  <a:lnTo>
                    <a:pt x="766" y="56"/>
                  </a:lnTo>
                  <a:lnTo>
                    <a:pt x="714" y="56"/>
                  </a:lnTo>
                  <a:lnTo>
                    <a:pt x="714" y="55"/>
                  </a:lnTo>
                  <a:lnTo>
                    <a:pt x="716" y="53"/>
                  </a:lnTo>
                  <a:lnTo>
                    <a:pt x="716" y="52"/>
                  </a:lnTo>
                  <a:lnTo>
                    <a:pt x="716" y="52"/>
                  </a:lnTo>
                  <a:lnTo>
                    <a:pt x="714" y="47"/>
                  </a:lnTo>
                  <a:lnTo>
                    <a:pt x="714" y="44"/>
                  </a:lnTo>
                  <a:lnTo>
                    <a:pt x="713" y="42"/>
                  </a:lnTo>
                  <a:lnTo>
                    <a:pt x="710" y="39"/>
                  </a:lnTo>
                  <a:lnTo>
                    <a:pt x="706" y="36"/>
                  </a:lnTo>
                  <a:lnTo>
                    <a:pt x="700" y="33"/>
                  </a:lnTo>
                  <a:lnTo>
                    <a:pt x="697" y="33"/>
                  </a:lnTo>
                  <a:lnTo>
                    <a:pt x="694" y="33"/>
                  </a:lnTo>
                  <a:lnTo>
                    <a:pt x="691" y="32"/>
                  </a:lnTo>
                  <a:lnTo>
                    <a:pt x="689" y="32"/>
                  </a:lnTo>
                  <a:lnTo>
                    <a:pt x="687" y="33"/>
                  </a:lnTo>
                  <a:lnTo>
                    <a:pt x="684" y="33"/>
                  </a:lnTo>
                  <a:lnTo>
                    <a:pt x="683" y="33"/>
                  </a:lnTo>
                  <a:lnTo>
                    <a:pt x="680" y="33"/>
                  </a:lnTo>
                  <a:lnTo>
                    <a:pt x="676" y="36"/>
                  </a:lnTo>
                  <a:lnTo>
                    <a:pt x="670" y="39"/>
                  </a:lnTo>
                  <a:lnTo>
                    <a:pt x="665" y="43"/>
                  </a:lnTo>
                  <a:lnTo>
                    <a:pt x="660" y="50"/>
                  </a:lnTo>
                  <a:lnTo>
                    <a:pt x="655" y="57"/>
                  </a:lnTo>
                  <a:lnTo>
                    <a:pt x="651" y="66"/>
                  </a:lnTo>
                  <a:lnTo>
                    <a:pt x="647" y="76"/>
                  </a:lnTo>
                  <a:lnTo>
                    <a:pt x="644" y="88"/>
                  </a:lnTo>
                  <a:lnTo>
                    <a:pt x="644" y="91"/>
                  </a:lnTo>
                  <a:lnTo>
                    <a:pt x="644" y="92"/>
                  </a:lnTo>
                  <a:lnTo>
                    <a:pt x="642" y="95"/>
                  </a:lnTo>
                  <a:lnTo>
                    <a:pt x="642" y="96"/>
                  </a:lnTo>
                  <a:lnTo>
                    <a:pt x="642" y="101"/>
                  </a:lnTo>
                  <a:lnTo>
                    <a:pt x="641" y="105"/>
                  </a:lnTo>
                  <a:lnTo>
                    <a:pt x="641" y="109"/>
                  </a:lnTo>
                  <a:lnTo>
                    <a:pt x="641" y="114"/>
                  </a:lnTo>
                  <a:lnTo>
                    <a:pt x="641" y="119"/>
                  </a:lnTo>
                  <a:lnTo>
                    <a:pt x="642" y="127"/>
                  </a:lnTo>
                  <a:lnTo>
                    <a:pt x="644" y="131"/>
                  </a:lnTo>
                  <a:lnTo>
                    <a:pt x="647" y="137"/>
                  </a:lnTo>
                  <a:lnTo>
                    <a:pt x="650" y="141"/>
                  </a:lnTo>
                  <a:lnTo>
                    <a:pt x="654" y="144"/>
                  </a:lnTo>
                  <a:lnTo>
                    <a:pt x="660" y="145"/>
                  </a:lnTo>
                  <a:lnTo>
                    <a:pt x="667" y="145"/>
                  </a:lnTo>
                  <a:lnTo>
                    <a:pt x="668" y="145"/>
                  </a:lnTo>
                  <a:lnTo>
                    <a:pt x="670" y="145"/>
                  </a:lnTo>
                  <a:lnTo>
                    <a:pt x="671" y="145"/>
                  </a:lnTo>
                  <a:lnTo>
                    <a:pt x="673" y="145"/>
                  </a:lnTo>
                  <a:lnTo>
                    <a:pt x="674" y="145"/>
                  </a:lnTo>
                  <a:lnTo>
                    <a:pt x="677" y="145"/>
                  </a:lnTo>
                  <a:lnTo>
                    <a:pt x="680" y="144"/>
                  </a:lnTo>
                  <a:lnTo>
                    <a:pt x="683" y="144"/>
                  </a:lnTo>
                  <a:lnTo>
                    <a:pt x="689" y="140"/>
                  </a:lnTo>
                  <a:lnTo>
                    <a:pt x="696" y="134"/>
                  </a:lnTo>
                  <a:lnTo>
                    <a:pt x="700" y="127"/>
                  </a:lnTo>
                  <a:lnTo>
                    <a:pt x="701" y="119"/>
                  </a:lnTo>
                  <a:lnTo>
                    <a:pt x="752" y="119"/>
                  </a:lnTo>
                  <a:lnTo>
                    <a:pt x="752" y="119"/>
                  </a:lnTo>
                  <a:lnTo>
                    <a:pt x="752" y="121"/>
                  </a:lnTo>
                  <a:lnTo>
                    <a:pt x="752" y="121"/>
                  </a:lnTo>
                  <a:lnTo>
                    <a:pt x="752" y="122"/>
                  </a:lnTo>
                  <a:lnTo>
                    <a:pt x="752" y="127"/>
                  </a:lnTo>
                  <a:lnTo>
                    <a:pt x="749" y="134"/>
                  </a:lnTo>
                  <a:lnTo>
                    <a:pt x="745" y="141"/>
                  </a:lnTo>
                  <a:lnTo>
                    <a:pt x="739" y="150"/>
                  </a:lnTo>
                  <a:lnTo>
                    <a:pt x="735" y="155"/>
                  </a:lnTo>
                  <a:lnTo>
                    <a:pt x="727" y="161"/>
                  </a:lnTo>
                  <a:lnTo>
                    <a:pt x="720" y="167"/>
                  </a:lnTo>
                  <a:lnTo>
                    <a:pt x="712" y="171"/>
                  </a:lnTo>
                  <a:lnTo>
                    <a:pt x="701" y="176"/>
                  </a:lnTo>
                  <a:lnTo>
                    <a:pt x="690" y="178"/>
                  </a:lnTo>
                  <a:lnTo>
                    <a:pt x="677" y="180"/>
                  </a:lnTo>
                  <a:lnTo>
                    <a:pt x="663" y="181"/>
                  </a:lnTo>
                  <a:lnTo>
                    <a:pt x="663" y="181"/>
                  </a:lnTo>
                  <a:lnTo>
                    <a:pt x="661" y="181"/>
                  </a:lnTo>
                  <a:lnTo>
                    <a:pt x="660" y="181"/>
                  </a:lnTo>
                  <a:lnTo>
                    <a:pt x="660" y="181"/>
                  </a:lnTo>
                  <a:lnTo>
                    <a:pt x="641" y="180"/>
                  </a:lnTo>
                  <a:lnTo>
                    <a:pt x="627" y="177"/>
                  </a:lnTo>
                  <a:lnTo>
                    <a:pt x="619" y="174"/>
                  </a:lnTo>
                  <a:lnTo>
                    <a:pt x="614" y="171"/>
                  </a:lnTo>
                  <a:lnTo>
                    <a:pt x="609" y="168"/>
                  </a:lnTo>
                  <a:lnTo>
                    <a:pt x="606" y="164"/>
                  </a:lnTo>
                  <a:lnTo>
                    <a:pt x="599" y="157"/>
                  </a:lnTo>
                  <a:lnTo>
                    <a:pt x="595" y="147"/>
                  </a:lnTo>
                  <a:lnTo>
                    <a:pt x="592" y="138"/>
                  </a:lnTo>
                  <a:lnTo>
                    <a:pt x="591" y="128"/>
                  </a:lnTo>
                  <a:lnTo>
                    <a:pt x="591" y="125"/>
                  </a:lnTo>
                  <a:lnTo>
                    <a:pt x="591" y="122"/>
                  </a:lnTo>
                  <a:lnTo>
                    <a:pt x="591" y="119"/>
                  </a:lnTo>
                  <a:lnTo>
                    <a:pt x="591" y="117"/>
                  </a:lnTo>
                  <a:lnTo>
                    <a:pt x="591" y="115"/>
                  </a:lnTo>
                  <a:close/>
                  <a:moveTo>
                    <a:pt x="17" y="377"/>
                  </a:moveTo>
                  <a:lnTo>
                    <a:pt x="19" y="367"/>
                  </a:lnTo>
                  <a:lnTo>
                    <a:pt x="19" y="357"/>
                  </a:lnTo>
                  <a:lnTo>
                    <a:pt x="22" y="346"/>
                  </a:lnTo>
                  <a:lnTo>
                    <a:pt x="25" y="334"/>
                  </a:lnTo>
                  <a:lnTo>
                    <a:pt x="29" y="321"/>
                  </a:lnTo>
                  <a:lnTo>
                    <a:pt x="36" y="308"/>
                  </a:lnTo>
                  <a:lnTo>
                    <a:pt x="45" y="297"/>
                  </a:lnTo>
                  <a:lnTo>
                    <a:pt x="55" y="285"/>
                  </a:lnTo>
                  <a:lnTo>
                    <a:pt x="61" y="281"/>
                  </a:lnTo>
                  <a:lnTo>
                    <a:pt x="68" y="276"/>
                  </a:lnTo>
                  <a:lnTo>
                    <a:pt x="75" y="272"/>
                  </a:lnTo>
                  <a:lnTo>
                    <a:pt x="84" y="269"/>
                  </a:lnTo>
                  <a:lnTo>
                    <a:pt x="92" y="266"/>
                  </a:lnTo>
                  <a:lnTo>
                    <a:pt x="102" y="265"/>
                  </a:lnTo>
                  <a:lnTo>
                    <a:pt x="113" y="263"/>
                  </a:lnTo>
                  <a:lnTo>
                    <a:pt x="124" y="262"/>
                  </a:lnTo>
                  <a:lnTo>
                    <a:pt x="130" y="262"/>
                  </a:lnTo>
                  <a:lnTo>
                    <a:pt x="136" y="263"/>
                  </a:lnTo>
                  <a:lnTo>
                    <a:pt x="141" y="263"/>
                  </a:lnTo>
                  <a:lnTo>
                    <a:pt x="149" y="263"/>
                  </a:lnTo>
                  <a:lnTo>
                    <a:pt x="157" y="266"/>
                  </a:lnTo>
                  <a:lnTo>
                    <a:pt x="166" y="268"/>
                  </a:lnTo>
                  <a:lnTo>
                    <a:pt x="173" y="272"/>
                  </a:lnTo>
                  <a:lnTo>
                    <a:pt x="182" y="276"/>
                  </a:lnTo>
                  <a:lnTo>
                    <a:pt x="187" y="281"/>
                  </a:lnTo>
                  <a:lnTo>
                    <a:pt x="193" y="288"/>
                  </a:lnTo>
                  <a:lnTo>
                    <a:pt x="196" y="295"/>
                  </a:lnTo>
                  <a:lnTo>
                    <a:pt x="196" y="305"/>
                  </a:lnTo>
                  <a:lnTo>
                    <a:pt x="196" y="308"/>
                  </a:lnTo>
                  <a:lnTo>
                    <a:pt x="196" y="311"/>
                  </a:lnTo>
                  <a:lnTo>
                    <a:pt x="196" y="315"/>
                  </a:lnTo>
                  <a:lnTo>
                    <a:pt x="195" y="318"/>
                  </a:lnTo>
                  <a:lnTo>
                    <a:pt x="143" y="318"/>
                  </a:lnTo>
                  <a:lnTo>
                    <a:pt x="143" y="317"/>
                  </a:lnTo>
                  <a:lnTo>
                    <a:pt x="143" y="315"/>
                  </a:lnTo>
                  <a:lnTo>
                    <a:pt x="143" y="314"/>
                  </a:lnTo>
                  <a:lnTo>
                    <a:pt x="143" y="314"/>
                  </a:lnTo>
                  <a:lnTo>
                    <a:pt x="143" y="310"/>
                  </a:lnTo>
                  <a:lnTo>
                    <a:pt x="141" y="305"/>
                  </a:lnTo>
                  <a:lnTo>
                    <a:pt x="140" y="304"/>
                  </a:lnTo>
                  <a:lnTo>
                    <a:pt x="138" y="301"/>
                  </a:lnTo>
                  <a:lnTo>
                    <a:pt x="133" y="298"/>
                  </a:lnTo>
                  <a:lnTo>
                    <a:pt x="128" y="295"/>
                  </a:lnTo>
                  <a:lnTo>
                    <a:pt x="124" y="295"/>
                  </a:lnTo>
                  <a:lnTo>
                    <a:pt x="121" y="294"/>
                  </a:lnTo>
                  <a:lnTo>
                    <a:pt x="118" y="294"/>
                  </a:lnTo>
                  <a:lnTo>
                    <a:pt x="117" y="294"/>
                  </a:lnTo>
                  <a:lnTo>
                    <a:pt x="114" y="294"/>
                  </a:lnTo>
                  <a:lnTo>
                    <a:pt x="113" y="295"/>
                  </a:lnTo>
                  <a:lnTo>
                    <a:pt x="110" y="295"/>
                  </a:lnTo>
                  <a:lnTo>
                    <a:pt x="108" y="295"/>
                  </a:lnTo>
                  <a:lnTo>
                    <a:pt x="102" y="298"/>
                  </a:lnTo>
                  <a:lnTo>
                    <a:pt x="98" y="301"/>
                  </a:lnTo>
                  <a:lnTo>
                    <a:pt x="92" y="305"/>
                  </a:lnTo>
                  <a:lnTo>
                    <a:pt x="88" y="311"/>
                  </a:lnTo>
                  <a:lnTo>
                    <a:pt x="82" y="318"/>
                  </a:lnTo>
                  <a:lnTo>
                    <a:pt x="79" y="328"/>
                  </a:lnTo>
                  <a:lnTo>
                    <a:pt x="75" y="338"/>
                  </a:lnTo>
                  <a:lnTo>
                    <a:pt x="72" y="350"/>
                  </a:lnTo>
                  <a:lnTo>
                    <a:pt x="72" y="353"/>
                  </a:lnTo>
                  <a:lnTo>
                    <a:pt x="71" y="354"/>
                  </a:lnTo>
                  <a:lnTo>
                    <a:pt x="71" y="357"/>
                  </a:lnTo>
                  <a:lnTo>
                    <a:pt x="71" y="359"/>
                  </a:lnTo>
                  <a:lnTo>
                    <a:pt x="69" y="363"/>
                  </a:lnTo>
                  <a:lnTo>
                    <a:pt x="69" y="367"/>
                  </a:lnTo>
                  <a:lnTo>
                    <a:pt x="69" y="372"/>
                  </a:lnTo>
                  <a:lnTo>
                    <a:pt x="69" y="376"/>
                  </a:lnTo>
                  <a:lnTo>
                    <a:pt x="69" y="382"/>
                  </a:lnTo>
                  <a:lnTo>
                    <a:pt x="71" y="387"/>
                  </a:lnTo>
                  <a:lnTo>
                    <a:pt x="72" y="393"/>
                  </a:lnTo>
                  <a:lnTo>
                    <a:pt x="75" y="399"/>
                  </a:lnTo>
                  <a:lnTo>
                    <a:pt x="78" y="403"/>
                  </a:lnTo>
                  <a:lnTo>
                    <a:pt x="82" y="406"/>
                  </a:lnTo>
                  <a:lnTo>
                    <a:pt x="88" y="408"/>
                  </a:lnTo>
                  <a:lnTo>
                    <a:pt x="94" y="408"/>
                  </a:lnTo>
                  <a:lnTo>
                    <a:pt x="95" y="408"/>
                  </a:lnTo>
                  <a:lnTo>
                    <a:pt x="97" y="408"/>
                  </a:lnTo>
                  <a:lnTo>
                    <a:pt x="98" y="408"/>
                  </a:lnTo>
                  <a:lnTo>
                    <a:pt x="100" y="408"/>
                  </a:lnTo>
                  <a:lnTo>
                    <a:pt x="102" y="408"/>
                  </a:lnTo>
                  <a:lnTo>
                    <a:pt x="105" y="408"/>
                  </a:lnTo>
                  <a:lnTo>
                    <a:pt x="107" y="406"/>
                  </a:lnTo>
                  <a:lnTo>
                    <a:pt x="110" y="405"/>
                  </a:lnTo>
                  <a:lnTo>
                    <a:pt x="117" y="402"/>
                  </a:lnTo>
                  <a:lnTo>
                    <a:pt x="123" y="396"/>
                  </a:lnTo>
                  <a:lnTo>
                    <a:pt x="127" y="389"/>
                  </a:lnTo>
                  <a:lnTo>
                    <a:pt x="130" y="382"/>
                  </a:lnTo>
                  <a:lnTo>
                    <a:pt x="180" y="382"/>
                  </a:lnTo>
                  <a:lnTo>
                    <a:pt x="180" y="382"/>
                  </a:lnTo>
                  <a:lnTo>
                    <a:pt x="180" y="383"/>
                  </a:lnTo>
                  <a:lnTo>
                    <a:pt x="180" y="383"/>
                  </a:lnTo>
                  <a:lnTo>
                    <a:pt x="180" y="385"/>
                  </a:lnTo>
                  <a:lnTo>
                    <a:pt x="179" y="389"/>
                  </a:lnTo>
                  <a:lnTo>
                    <a:pt x="177" y="396"/>
                  </a:lnTo>
                  <a:lnTo>
                    <a:pt x="173" y="403"/>
                  </a:lnTo>
                  <a:lnTo>
                    <a:pt x="167" y="412"/>
                  </a:lnTo>
                  <a:lnTo>
                    <a:pt x="161" y="418"/>
                  </a:lnTo>
                  <a:lnTo>
                    <a:pt x="156" y="423"/>
                  </a:lnTo>
                  <a:lnTo>
                    <a:pt x="147" y="428"/>
                  </a:lnTo>
                  <a:lnTo>
                    <a:pt x="138" y="434"/>
                  </a:lnTo>
                  <a:lnTo>
                    <a:pt x="128" y="438"/>
                  </a:lnTo>
                  <a:lnTo>
                    <a:pt x="117" y="441"/>
                  </a:lnTo>
                  <a:lnTo>
                    <a:pt x="105" y="442"/>
                  </a:lnTo>
                  <a:lnTo>
                    <a:pt x="91" y="444"/>
                  </a:lnTo>
                  <a:lnTo>
                    <a:pt x="89" y="444"/>
                  </a:lnTo>
                  <a:lnTo>
                    <a:pt x="89" y="444"/>
                  </a:lnTo>
                  <a:lnTo>
                    <a:pt x="88" y="444"/>
                  </a:lnTo>
                  <a:lnTo>
                    <a:pt x="87" y="444"/>
                  </a:lnTo>
                  <a:lnTo>
                    <a:pt x="69" y="442"/>
                  </a:lnTo>
                  <a:lnTo>
                    <a:pt x="53" y="439"/>
                  </a:lnTo>
                  <a:lnTo>
                    <a:pt x="48" y="436"/>
                  </a:lnTo>
                  <a:lnTo>
                    <a:pt x="42" y="434"/>
                  </a:lnTo>
                  <a:lnTo>
                    <a:pt x="38" y="431"/>
                  </a:lnTo>
                  <a:lnTo>
                    <a:pt x="33" y="426"/>
                  </a:lnTo>
                  <a:lnTo>
                    <a:pt x="28" y="418"/>
                  </a:lnTo>
                  <a:lnTo>
                    <a:pt x="23" y="409"/>
                  </a:lnTo>
                  <a:lnTo>
                    <a:pt x="20" y="400"/>
                  </a:lnTo>
                  <a:lnTo>
                    <a:pt x="19" y="390"/>
                  </a:lnTo>
                  <a:lnTo>
                    <a:pt x="17" y="387"/>
                  </a:lnTo>
                  <a:lnTo>
                    <a:pt x="17" y="385"/>
                  </a:lnTo>
                  <a:lnTo>
                    <a:pt x="17" y="382"/>
                  </a:lnTo>
                  <a:lnTo>
                    <a:pt x="17" y="377"/>
                  </a:lnTo>
                  <a:lnTo>
                    <a:pt x="17" y="377"/>
                  </a:lnTo>
                  <a:close/>
                  <a:moveTo>
                    <a:pt x="193" y="439"/>
                  </a:moveTo>
                  <a:lnTo>
                    <a:pt x="231" y="268"/>
                  </a:lnTo>
                  <a:lnTo>
                    <a:pt x="278" y="268"/>
                  </a:lnTo>
                  <a:lnTo>
                    <a:pt x="244" y="439"/>
                  </a:lnTo>
                  <a:lnTo>
                    <a:pt x="193" y="439"/>
                  </a:lnTo>
                  <a:close/>
                  <a:moveTo>
                    <a:pt x="269" y="439"/>
                  </a:moveTo>
                  <a:lnTo>
                    <a:pt x="305" y="268"/>
                  </a:lnTo>
                  <a:lnTo>
                    <a:pt x="437" y="268"/>
                  </a:lnTo>
                  <a:lnTo>
                    <a:pt x="429" y="301"/>
                  </a:lnTo>
                  <a:lnTo>
                    <a:pt x="347" y="301"/>
                  </a:lnTo>
                  <a:lnTo>
                    <a:pt x="340" y="336"/>
                  </a:lnTo>
                  <a:lnTo>
                    <a:pt x="416" y="336"/>
                  </a:lnTo>
                  <a:lnTo>
                    <a:pt x="409" y="370"/>
                  </a:lnTo>
                  <a:lnTo>
                    <a:pt x="333" y="370"/>
                  </a:lnTo>
                  <a:lnTo>
                    <a:pt x="326" y="403"/>
                  </a:lnTo>
                  <a:lnTo>
                    <a:pt x="409" y="403"/>
                  </a:lnTo>
                  <a:lnTo>
                    <a:pt x="402" y="439"/>
                  </a:lnTo>
                  <a:lnTo>
                    <a:pt x="269" y="439"/>
                  </a:lnTo>
                  <a:close/>
                  <a:moveTo>
                    <a:pt x="449" y="325"/>
                  </a:moveTo>
                  <a:lnTo>
                    <a:pt x="451" y="318"/>
                  </a:lnTo>
                  <a:lnTo>
                    <a:pt x="452" y="311"/>
                  </a:lnTo>
                  <a:lnTo>
                    <a:pt x="455" y="304"/>
                  </a:lnTo>
                  <a:lnTo>
                    <a:pt x="458" y="298"/>
                  </a:lnTo>
                  <a:lnTo>
                    <a:pt x="462" y="292"/>
                  </a:lnTo>
                  <a:lnTo>
                    <a:pt x="467" y="288"/>
                  </a:lnTo>
                  <a:lnTo>
                    <a:pt x="471" y="284"/>
                  </a:lnTo>
                  <a:lnTo>
                    <a:pt x="477" y="279"/>
                  </a:lnTo>
                  <a:lnTo>
                    <a:pt x="490" y="272"/>
                  </a:lnTo>
                  <a:lnTo>
                    <a:pt x="504" y="268"/>
                  </a:lnTo>
                  <a:lnTo>
                    <a:pt x="519" y="265"/>
                  </a:lnTo>
                  <a:lnTo>
                    <a:pt x="536" y="265"/>
                  </a:lnTo>
                  <a:lnTo>
                    <a:pt x="539" y="265"/>
                  </a:lnTo>
                  <a:lnTo>
                    <a:pt x="542" y="265"/>
                  </a:lnTo>
                  <a:lnTo>
                    <a:pt x="545" y="265"/>
                  </a:lnTo>
                  <a:lnTo>
                    <a:pt x="547" y="265"/>
                  </a:lnTo>
                  <a:lnTo>
                    <a:pt x="556" y="266"/>
                  </a:lnTo>
                  <a:lnTo>
                    <a:pt x="565" y="268"/>
                  </a:lnTo>
                  <a:lnTo>
                    <a:pt x="573" y="271"/>
                  </a:lnTo>
                  <a:lnTo>
                    <a:pt x="581" y="275"/>
                  </a:lnTo>
                  <a:lnTo>
                    <a:pt x="588" y="279"/>
                  </a:lnTo>
                  <a:lnTo>
                    <a:pt x="592" y="285"/>
                  </a:lnTo>
                  <a:lnTo>
                    <a:pt x="595" y="294"/>
                  </a:lnTo>
                  <a:lnTo>
                    <a:pt x="596" y="304"/>
                  </a:lnTo>
                  <a:lnTo>
                    <a:pt x="595" y="307"/>
                  </a:lnTo>
                  <a:lnTo>
                    <a:pt x="595" y="311"/>
                  </a:lnTo>
                  <a:lnTo>
                    <a:pt x="595" y="315"/>
                  </a:lnTo>
                  <a:lnTo>
                    <a:pt x="593" y="320"/>
                  </a:lnTo>
                  <a:lnTo>
                    <a:pt x="545" y="320"/>
                  </a:lnTo>
                  <a:lnTo>
                    <a:pt x="545" y="318"/>
                  </a:lnTo>
                  <a:lnTo>
                    <a:pt x="546" y="317"/>
                  </a:lnTo>
                  <a:lnTo>
                    <a:pt x="546" y="315"/>
                  </a:lnTo>
                  <a:lnTo>
                    <a:pt x="546" y="314"/>
                  </a:lnTo>
                  <a:lnTo>
                    <a:pt x="545" y="311"/>
                  </a:lnTo>
                  <a:lnTo>
                    <a:pt x="545" y="308"/>
                  </a:lnTo>
                  <a:lnTo>
                    <a:pt x="542" y="305"/>
                  </a:lnTo>
                  <a:lnTo>
                    <a:pt x="540" y="302"/>
                  </a:lnTo>
                  <a:lnTo>
                    <a:pt x="533" y="300"/>
                  </a:lnTo>
                  <a:lnTo>
                    <a:pt x="526" y="300"/>
                  </a:lnTo>
                  <a:lnTo>
                    <a:pt x="526" y="300"/>
                  </a:lnTo>
                  <a:lnTo>
                    <a:pt x="524" y="300"/>
                  </a:lnTo>
                  <a:lnTo>
                    <a:pt x="524" y="300"/>
                  </a:lnTo>
                  <a:lnTo>
                    <a:pt x="523" y="300"/>
                  </a:lnTo>
                  <a:lnTo>
                    <a:pt x="516" y="301"/>
                  </a:lnTo>
                  <a:lnTo>
                    <a:pt x="509" y="304"/>
                  </a:lnTo>
                  <a:lnTo>
                    <a:pt x="506" y="307"/>
                  </a:lnTo>
                  <a:lnTo>
                    <a:pt x="504" y="310"/>
                  </a:lnTo>
                  <a:lnTo>
                    <a:pt x="503" y="312"/>
                  </a:lnTo>
                  <a:lnTo>
                    <a:pt x="501" y="317"/>
                  </a:lnTo>
                  <a:lnTo>
                    <a:pt x="503" y="320"/>
                  </a:lnTo>
                  <a:lnTo>
                    <a:pt x="506" y="323"/>
                  </a:lnTo>
                  <a:lnTo>
                    <a:pt x="510" y="327"/>
                  </a:lnTo>
                  <a:lnTo>
                    <a:pt x="516" y="330"/>
                  </a:lnTo>
                  <a:lnTo>
                    <a:pt x="530" y="334"/>
                  </a:lnTo>
                  <a:lnTo>
                    <a:pt x="549" y="338"/>
                  </a:lnTo>
                  <a:lnTo>
                    <a:pt x="556" y="341"/>
                  </a:lnTo>
                  <a:lnTo>
                    <a:pt x="562" y="343"/>
                  </a:lnTo>
                  <a:lnTo>
                    <a:pt x="568" y="346"/>
                  </a:lnTo>
                  <a:lnTo>
                    <a:pt x="572" y="350"/>
                  </a:lnTo>
                  <a:lnTo>
                    <a:pt x="579" y="356"/>
                  </a:lnTo>
                  <a:lnTo>
                    <a:pt x="583" y="364"/>
                  </a:lnTo>
                  <a:lnTo>
                    <a:pt x="585" y="367"/>
                  </a:lnTo>
                  <a:lnTo>
                    <a:pt x="585" y="372"/>
                  </a:lnTo>
                  <a:lnTo>
                    <a:pt x="585" y="374"/>
                  </a:lnTo>
                  <a:lnTo>
                    <a:pt x="586" y="377"/>
                  </a:lnTo>
                  <a:lnTo>
                    <a:pt x="585" y="390"/>
                  </a:lnTo>
                  <a:lnTo>
                    <a:pt x="581" y="402"/>
                  </a:lnTo>
                  <a:lnTo>
                    <a:pt x="573" y="413"/>
                  </a:lnTo>
                  <a:lnTo>
                    <a:pt x="563" y="423"/>
                  </a:lnTo>
                  <a:lnTo>
                    <a:pt x="557" y="428"/>
                  </a:lnTo>
                  <a:lnTo>
                    <a:pt x="550" y="432"/>
                  </a:lnTo>
                  <a:lnTo>
                    <a:pt x="543" y="435"/>
                  </a:lnTo>
                  <a:lnTo>
                    <a:pt x="536" y="438"/>
                  </a:lnTo>
                  <a:lnTo>
                    <a:pt x="517" y="442"/>
                  </a:lnTo>
                  <a:lnTo>
                    <a:pt x="496" y="444"/>
                  </a:lnTo>
                  <a:lnTo>
                    <a:pt x="478" y="442"/>
                  </a:lnTo>
                  <a:lnTo>
                    <a:pt x="464" y="439"/>
                  </a:lnTo>
                  <a:lnTo>
                    <a:pt x="458" y="438"/>
                  </a:lnTo>
                  <a:lnTo>
                    <a:pt x="454" y="435"/>
                  </a:lnTo>
                  <a:lnTo>
                    <a:pt x="449" y="432"/>
                  </a:lnTo>
                  <a:lnTo>
                    <a:pt x="445" y="429"/>
                  </a:lnTo>
                  <a:lnTo>
                    <a:pt x="441" y="422"/>
                  </a:lnTo>
                  <a:lnTo>
                    <a:pt x="437" y="415"/>
                  </a:lnTo>
                  <a:lnTo>
                    <a:pt x="435" y="408"/>
                  </a:lnTo>
                  <a:lnTo>
                    <a:pt x="434" y="399"/>
                  </a:lnTo>
                  <a:lnTo>
                    <a:pt x="434" y="397"/>
                  </a:lnTo>
                  <a:lnTo>
                    <a:pt x="434" y="395"/>
                  </a:lnTo>
                  <a:lnTo>
                    <a:pt x="434" y="393"/>
                  </a:lnTo>
                  <a:lnTo>
                    <a:pt x="434" y="392"/>
                  </a:lnTo>
                  <a:lnTo>
                    <a:pt x="434" y="389"/>
                  </a:lnTo>
                  <a:lnTo>
                    <a:pt x="435" y="387"/>
                  </a:lnTo>
                  <a:lnTo>
                    <a:pt x="435" y="386"/>
                  </a:lnTo>
                  <a:lnTo>
                    <a:pt x="435" y="383"/>
                  </a:lnTo>
                  <a:lnTo>
                    <a:pt x="483" y="383"/>
                  </a:lnTo>
                  <a:lnTo>
                    <a:pt x="483" y="385"/>
                  </a:lnTo>
                  <a:lnTo>
                    <a:pt x="483" y="386"/>
                  </a:lnTo>
                  <a:lnTo>
                    <a:pt x="483" y="387"/>
                  </a:lnTo>
                  <a:lnTo>
                    <a:pt x="483" y="389"/>
                  </a:lnTo>
                  <a:lnTo>
                    <a:pt x="483" y="393"/>
                  </a:lnTo>
                  <a:lnTo>
                    <a:pt x="484" y="397"/>
                  </a:lnTo>
                  <a:lnTo>
                    <a:pt x="485" y="400"/>
                  </a:lnTo>
                  <a:lnTo>
                    <a:pt x="488" y="403"/>
                  </a:lnTo>
                  <a:lnTo>
                    <a:pt x="491" y="406"/>
                  </a:lnTo>
                  <a:lnTo>
                    <a:pt x="494" y="408"/>
                  </a:lnTo>
                  <a:lnTo>
                    <a:pt x="498" y="409"/>
                  </a:lnTo>
                  <a:lnTo>
                    <a:pt x="504" y="409"/>
                  </a:lnTo>
                  <a:lnTo>
                    <a:pt x="507" y="409"/>
                  </a:lnTo>
                  <a:lnTo>
                    <a:pt x="510" y="409"/>
                  </a:lnTo>
                  <a:lnTo>
                    <a:pt x="513" y="409"/>
                  </a:lnTo>
                  <a:lnTo>
                    <a:pt x="517" y="408"/>
                  </a:lnTo>
                  <a:lnTo>
                    <a:pt x="523" y="405"/>
                  </a:lnTo>
                  <a:lnTo>
                    <a:pt x="529" y="400"/>
                  </a:lnTo>
                  <a:lnTo>
                    <a:pt x="530" y="399"/>
                  </a:lnTo>
                  <a:lnTo>
                    <a:pt x="532" y="396"/>
                  </a:lnTo>
                  <a:lnTo>
                    <a:pt x="533" y="393"/>
                  </a:lnTo>
                  <a:lnTo>
                    <a:pt x="533" y="389"/>
                  </a:lnTo>
                  <a:lnTo>
                    <a:pt x="533" y="389"/>
                  </a:lnTo>
                  <a:lnTo>
                    <a:pt x="533" y="389"/>
                  </a:lnTo>
                  <a:lnTo>
                    <a:pt x="533" y="387"/>
                  </a:lnTo>
                  <a:lnTo>
                    <a:pt x="533" y="387"/>
                  </a:lnTo>
                  <a:lnTo>
                    <a:pt x="533" y="385"/>
                  </a:lnTo>
                  <a:lnTo>
                    <a:pt x="532" y="382"/>
                  </a:lnTo>
                  <a:lnTo>
                    <a:pt x="529" y="380"/>
                  </a:lnTo>
                  <a:lnTo>
                    <a:pt x="524" y="377"/>
                  </a:lnTo>
                  <a:lnTo>
                    <a:pt x="516" y="373"/>
                  </a:lnTo>
                  <a:lnTo>
                    <a:pt x="504" y="370"/>
                  </a:lnTo>
                  <a:lnTo>
                    <a:pt x="498" y="369"/>
                  </a:lnTo>
                  <a:lnTo>
                    <a:pt x="491" y="367"/>
                  </a:lnTo>
                  <a:lnTo>
                    <a:pt x="485" y="366"/>
                  </a:lnTo>
                  <a:lnTo>
                    <a:pt x="481" y="363"/>
                  </a:lnTo>
                  <a:lnTo>
                    <a:pt x="481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77" y="361"/>
                  </a:lnTo>
                  <a:lnTo>
                    <a:pt x="474" y="361"/>
                  </a:lnTo>
                  <a:lnTo>
                    <a:pt x="473" y="360"/>
                  </a:lnTo>
                  <a:lnTo>
                    <a:pt x="470" y="359"/>
                  </a:lnTo>
                  <a:lnTo>
                    <a:pt x="462" y="356"/>
                  </a:lnTo>
                  <a:lnTo>
                    <a:pt x="455" y="349"/>
                  </a:lnTo>
                  <a:lnTo>
                    <a:pt x="454" y="346"/>
                  </a:lnTo>
                  <a:lnTo>
                    <a:pt x="451" y="340"/>
                  </a:lnTo>
                  <a:lnTo>
                    <a:pt x="451" y="334"/>
                  </a:lnTo>
                  <a:lnTo>
                    <a:pt x="449" y="325"/>
                  </a:lnTo>
                  <a:lnTo>
                    <a:pt x="449" y="325"/>
                  </a:lnTo>
                  <a:close/>
                  <a:moveTo>
                    <a:pt x="609" y="377"/>
                  </a:moveTo>
                  <a:lnTo>
                    <a:pt x="611" y="367"/>
                  </a:lnTo>
                  <a:lnTo>
                    <a:pt x="611" y="357"/>
                  </a:lnTo>
                  <a:lnTo>
                    <a:pt x="614" y="346"/>
                  </a:lnTo>
                  <a:lnTo>
                    <a:pt x="617" y="334"/>
                  </a:lnTo>
                  <a:lnTo>
                    <a:pt x="621" y="321"/>
                  </a:lnTo>
                  <a:lnTo>
                    <a:pt x="628" y="308"/>
                  </a:lnTo>
                  <a:lnTo>
                    <a:pt x="637" y="297"/>
                  </a:lnTo>
                  <a:lnTo>
                    <a:pt x="647" y="285"/>
                  </a:lnTo>
                  <a:lnTo>
                    <a:pt x="653" y="281"/>
                  </a:lnTo>
                  <a:lnTo>
                    <a:pt x="660" y="276"/>
                  </a:lnTo>
                  <a:lnTo>
                    <a:pt x="667" y="272"/>
                  </a:lnTo>
                  <a:lnTo>
                    <a:pt x="676" y="269"/>
                  </a:lnTo>
                  <a:lnTo>
                    <a:pt x="684" y="266"/>
                  </a:lnTo>
                  <a:lnTo>
                    <a:pt x="694" y="265"/>
                  </a:lnTo>
                  <a:lnTo>
                    <a:pt x="704" y="263"/>
                  </a:lnTo>
                  <a:lnTo>
                    <a:pt x="716" y="262"/>
                  </a:lnTo>
                  <a:lnTo>
                    <a:pt x="722" y="262"/>
                  </a:lnTo>
                  <a:lnTo>
                    <a:pt x="727" y="263"/>
                  </a:lnTo>
                  <a:lnTo>
                    <a:pt x="733" y="263"/>
                  </a:lnTo>
                  <a:lnTo>
                    <a:pt x="740" y="263"/>
                  </a:lnTo>
                  <a:lnTo>
                    <a:pt x="749" y="266"/>
                  </a:lnTo>
                  <a:lnTo>
                    <a:pt x="758" y="268"/>
                  </a:lnTo>
                  <a:lnTo>
                    <a:pt x="765" y="272"/>
                  </a:lnTo>
                  <a:lnTo>
                    <a:pt x="773" y="276"/>
                  </a:lnTo>
                  <a:lnTo>
                    <a:pt x="779" y="281"/>
                  </a:lnTo>
                  <a:lnTo>
                    <a:pt x="785" y="288"/>
                  </a:lnTo>
                  <a:lnTo>
                    <a:pt x="788" y="295"/>
                  </a:lnTo>
                  <a:lnTo>
                    <a:pt x="788" y="305"/>
                  </a:lnTo>
                  <a:lnTo>
                    <a:pt x="788" y="308"/>
                  </a:lnTo>
                  <a:lnTo>
                    <a:pt x="788" y="311"/>
                  </a:lnTo>
                  <a:lnTo>
                    <a:pt x="788" y="315"/>
                  </a:lnTo>
                  <a:lnTo>
                    <a:pt x="786" y="318"/>
                  </a:lnTo>
                  <a:lnTo>
                    <a:pt x="735" y="318"/>
                  </a:lnTo>
                  <a:lnTo>
                    <a:pt x="735" y="317"/>
                  </a:lnTo>
                  <a:lnTo>
                    <a:pt x="735" y="315"/>
                  </a:lnTo>
                  <a:lnTo>
                    <a:pt x="735" y="314"/>
                  </a:lnTo>
                  <a:lnTo>
                    <a:pt x="735" y="314"/>
                  </a:lnTo>
                  <a:lnTo>
                    <a:pt x="735" y="310"/>
                  </a:lnTo>
                  <a:lnTo>
                    <a:pt x="733" y="305"/>
                  </a:lnTo>
                  <a:lnTo>
                    <a:pt x="732" y="304"/>
                  </a:lnTo>
                  <a:lnTo>
                    <a:pt x="730" y="301"/>
                  </a:lnTo>
                  <a:lnTo>
                    <a:pt x="725" y="298"/>
                  </a:lnTo>
                  <a:lnTo>
                    <a:pt x="720" y="295"/>
                  </a:lnTo>
                  <a:lnTo>
                    <a:pt x="716" y="295"/>
                  </a:lnTo>
                  <a:lnTo>
                    <a:pt x="713" y="294"/>
                  </a:lnTo>
                  <a:lnTo>
                    <a:pt x="710" y="294"/>
                  </a:lnTo>
                  <a:lnTo>
                    <a:pt x="709" y="294"/>
                  </a:lnTo>
                  <a:lnTo>
                    <a:pt x="706" y="294"/>
                  </a:lnTo>
                  <a:lnTo>
                    <a:pt x="704" y="295"/>
                  </a:lnTo>
                  <a:lnTo>
                    <a:pt x="701" y="295"/>
                  </a:lnTo>
                  <a:lnTo>
                    <a:pt x="700" y="295"/>
                  </a:lnTo>
                  <a:lnTo>
                    <a:pt x="694" y="298"/>
                  </a:lnTo>
                  <a:lnTo>
                    <a:pt x="690" y="301"/>
                  </a:lnTo>
                  <a:lnTo>
                    <a:pt x="684" y="305"/>
                  </a:lnTo>
                  <a:lnTo>
                    <a:pt x="680" y="311"/>
                  </a:lnTo>
                  <a:lnTo>
                    <a:pt x="674" y="318"/>
                  </a:lnTo>
                  <a:lnTo>
                    <a:pt x="671" y="328"/>
                  </a:lnTo>
                  <a:lnTo>
                    <a:pt x="667" y="338"/>
                  </a:lnTo>
                  <a:lnTo>
                    <a:pt x="664" y="350"/>
                  </a:lnTo>
                  <a:lnTo>
                    <a:pt x="664" y="353"/>
                  </a:lnTo>
                  <a:lnTo>
                    <a:pt x="663" y="354"/>
                  </a:lnTo>
                  <a:lnTo>
                    <a:pt x="663" y="357"/>
                  </a:lnTo>
                  <a:lnTo>
                    <a:pt x="663" y="359"/>
                  </a:lnTo>
                  <a:lnTo>
                    <a:pt x="661" y="363"/>
                  </a:lnTo>
                  <a:lnTo>
                    <a:pt x="661" y="367"/>
                  </a:lnTo>
                  <a:lnTo>
                    <a:pt x="661" y="372"/>
                  </a:lnTo>
                  <a:lnTo>
                    <a:pt x="661" y="376"/>
                  </a:lnTo>
                  <a:lnTo>
                    <a:pt x="661" y="382"/>
                  </a:lnTo>
                  <a:lnTo>
                    <a:pt x="663" y="387"/>
                  </a:lnTo>
                  <a:lnTo>
                    <a:pt x="664" y="393"/>
                  </a:lnTo>
                  <a:lnTo>
                    <a:pt x="667" y="399"/>
                  </a:lnTo>
                  <a:lnTo>
                    <a:pt x="670" y="403"/>
                  </a:lnTo>
                  <a:lnTo>
                    <a:pt x="674" y="406"/>
                  </a:lnTo>
                  <a:lnTo>
                    <a:pt x="680" y="408"/>
                  </a:lnTo>
                  <a:lnTo>
                    <a:pt x="686" y="408"/>
                  </a:lnTo>
                  <a:lnTo>
                    <a:pt x="687" y="408"/>
                  </a:lnTo>
                  <a:lnTo>
                    <a:pt x="689" y="408"/>
                  </a:lnTo>
                  <a:lnTo>
                    <a:pt x="690" y="408"/>
                  </a:lnTo>
                  <a:lnTo>
                    <a:pt x="691" y="408"/>
                  </a:lnTo>
                  <a:lnTo>
                    <a:pt x="694" y="408"/>
                  </a:lnTo>
                  <a:lnTo>
                    <a:pt x="697" y="408"/>
                  </a:lnTo>
                  <a:lnTo>
                    <a:pt x="699" y="406"/>
                  </a:lnTo>
                  <a:lnTo>
                    <a:pt x="701" y="405"/>
                  </a:lnTo>
                  <a:lnTo>
                    <a:pt x="709" y="402"/>
                  </a:lnTo>
                  <a:lnTo>
                    <a:pt x="714" y="396"/>
                  </a:lnTo>
                  <a:lnTo>
                    <a:pt x="719" y="389"/>
                  </a:lnTo>
                  <a:lnTo>
                    <a:pt x="722" y="382"/>
                  </a:lnTo>
                  <a:lnTo>
                    <a:pt x="772" y="382"/>
                  </a:lnTo>
                  <a:lnTo>
                    <a:pt x="772" y="382"/>
                  </a:lnTo>
                  <a:lnTo>
                    <a:pt x="772" y="383"/>
                  </a:lnTo>
                  <a:lnTo>
                    <a:pt x="772" y="383"/>
                  </a:lnTo>
                  <a:lnTo>
                    <a:pt x="772" y="385"/>
                  </a:lnTo>
                  <a:lnTo>
                    <a:pt x="771" y="389"/>
                  </a:lnTo>
                  <a:lnTo>
                    <a:pt x="769" y="396"/>
                  </a:lnTo>
                  <a:lnTo>
                    <a:pt x="765" y="403"/>
                  </a:lnTo>
                  <a:lnTo>
                    <a:pt x="759" y="412"/>
                  </a:lnTo>
                  <a:lnTo>
                    <a:pt x="753" y="418"/>
                  </a:lnTo>
                  <a:lnTo>
                    <a:pt x="748" y="423"/>
                  </a:lnTo>
                  <a:lnTo>
                    <a:pt x="739" y="428"/>
                  </a:lnTo>
                  <a:lnTo>
                    <a:pt x="730" y="434"/>
                  </a:lnTo>
                  <a:lnTo>
                    <a:pt x="720" y="438"/>
                  </a:lnTo>
                  <a:lnTo>
                    <a:pt x="709" y="441"/>
                  </a:lnTo>
                  <a:lnTo>
                    <a:pt x="697" y="442"/>
                  </a:lnTo>
                  <a:lnTo>
                    <a:pt x="683" y="444"/>
                  </a:lnTo>
                  <a:lnTo>
                    <a:pt x="681" y="444"/>
                  </a:lnTo>
                  <a:lnTo>
                    <a:pt x="681" y="444"/>
                  </a:lnTo>
                  <a:lnTo>
                    <a:pt x="680" y="444"/>
                  </a:lnTo>
                  <a:lnTo>
                    <a:pt x="678" y="444"/>
                  </a:lnTo>
                  <a:lnTo>
                    <a:pt x="661" y="442"/>
                  </a:lnTo>
                  <a:lnTo>
                    <a:pt x="645" y="439"/>
                  </a:lnTo>
                  <a:lnTo>
                    <a:pt x="640" y="436"/>
                  </a:lnTo>
                  <a:lnTo>
                    <a:pt x="634" y="434"/>
                  </a:lnTo>
                  <a:lnTo>
                    <a:pt x="629" y="431"/>
                  </a:lnTo>
                  <a:lnTo>
                    <a:pt x="625" y="426"/>
                  </a:lnTo>
                  <a:lnTo>
                    <a:pt x="619" y="418"/>
                  </a:lnTo>
                  <a:lnTo>
                    <a:pt x="615" y="409"/>
                  </a:lnTo>
                  <a:lnTo>
                    <a:pt x="612" y="400"/>
                  </a:lnTo>
                  <a:lnTo>
                    <a:pt x="611" y="390"/>
                  </a:lnTo>
                  <a:lnTo>
                    <a:pt x="609" y="387"/>
                  </a:lnTo>
                  <a:lnTo>
                    <a:pt x="609" y="385"/>
                  </a:lnTo>
                  <a:lnTo>
                    <a:pt x="609" y="382"/>
                  </a:lnTo>
                  <a:lnTo>
                    <a:pt x="609" y="377"/>
                  </a:lnTo>
                  <a:lnTo>
                    <a:pt x="609" y="377"/>
                  </a:lnTo>
                  <a:close/>
                  <a:moveTo>
                    <a:pt x="128" y="588"/>
                  </a:moveTo>
                  <a:lnTo>
                    <a:pt x="128" y="580"/>
                  </a:lnTo>
                  <a:lnTo>
                    <a:pt x="131" y="573"/>
                  </a:lnTo>
                  <a:lnTo>
                    <a:pt x="133" y="566"/>
                  </a:lnTo>
                  <a:lnTo>
                    <a:pt x="136" y="560"/>
                  </a:lnTo>
                  <a:lnTo>
                    <a:pt x="140" y="555"/>
                  </a:lnTo>
                  <a:lnTo>
                    <a:pt x="144" y="550"/>
                  </a:lnTo>
                  <a:lnTo>
                    <a:pt x="150" y="544"/>
                  </a:lnTo>
                  <a:lnTo>
                    <a:pt x="156" y="542"/>
                  </a:lnTo>
                  <a:lnTo>
                    <a:pt x="169" y="534"/>
                  </a:lnTo>
                  <a:lnTo>
                    <a:pt x="182" y="530"/>
                  </a:lnTo>
                  <a:lnTo>
                    <a:pt x="197" y="527"/>
                  </a:lnTo>
                  <a:lnTo>
                    <a:pt x="213" y="527"/>
                  </a:lnTo>
                  <a:lnTo>
                    <a:pt x="216" y="527"/>
                  </a:lnTo>
                  <a:lnTo>
                    <a:pt x="219" y="527"/>
                  </a:lnTo>
                  <a:lnTo>
                    <a:pt x="222" y="527"/>
                  </a:lnTo>
                  <a:lnTo>
                    <a:pt x="225" y="527"/>
                  </a:lnTo>
                  <a:lnTo>
                    <a:pt x="233" y="529"/>
                  </a:lnTo>
                  <a:lnTo>
                    <a:pt x="242" y="530"/>
                  </a:lnTo>
                  <a:lnTo>
                    <a:pt x="251" y="533"/>
                  </a:lnTo>
                  <a:lnTo>
                    <a:pt x="258" y="537"/>
                  </a:lnTo>
                  <a:lnTo>
                    <a:pt x="265" y="542"/>
                  </a:lnTo>
                  <a:lnTo>
                    <a:pt x="269" y="547"/>
                  </a:lnTo>
                  <a:lnTo>
                    <a:pt x="272" y="556"/>
                  </a:lnTo>
                  <a:lnTo>
                    <a:pt x="274" y="565"/>
                  </a:lnTo>
                  <a:lnTo>
                    <a:pt x="274" y="569"/>
                  </a:lnTo>
                  <a:lnTo>
                    <a:pt x="274" y="573"/>
                  </a:lnTo>
                  <a:lnTo>
                    <a:pt x="272" y="578"/>
                  </a:lnTo>
                  <a:lnTo>
                    <a:pt x="271" y="582"/>
                  </a:lnTo>
                  <a:lnTo>
                    <a:pt x="223" y="582"/>
                  </a:lnTo>
                  <a:lnTo>
                    <a:pt x="223" y="580"/>
                  </a:lnTo>
                  <a:lnTo>
                    <a:pt x="223" y="579"/>
                  </a:lnTo>
                  <a:lnTo>
                    <a:pt x="223" y="578"/>
                  </a:lnTo>
                  <a:lnTo>
                    <a:pt x="223" y="576"/>
                  </a:lnTo>
                  <a:lnTo>
                    <a:pt x="223" y="573"/>
                  </a:lnTo>
                  <a:lnTo>
                    <a:pt x="222" y="569"/>
                  </a:lnTo>
                  <a:lnTo>
                    <a:pt x="221" y="568"/>
                  </a:lnTo>
                  <a:lnTo>
                    <a:pt x="218" y="565"/>
                  </a:lnTo>
                  <a:lnTo>
                    <a:pt x="212" y="562"/>
                  </a:lnTo>
                  <a:lnTo>
                    <a:pt x="205" y="560"/>
                  </a:lnTo>
                  <a:lnTo>
                    <a:pt x="203" y="560"/>
                  </a:lnTo>
                  <a:lnTo>
                    <a:pt x="203" y="560"/>
                  </a:lnTo>
                  <a:lnTo>
                    <a:pt x="202" y="560"/>
                  </a:lnTo>
                  <a:lnTo>
                    <a:pt x="202" y="560"/>
                  </a:lnTo>
                  <a:lnTo>
                    <a:pt x="193" y="563"/>
                  </a:lnTo>
                  <a:lnTo>
                    <a:pt x="187" y="566"/>
                  </a:lnTo>
                  <a:lnTo>
                    <a:pt x="183" y="569"/>
                  </a:lnTo>
                  <a:lnTo>
                    <a:pt x="182" y="572"/>
                  </a:lnTo>
                  <a:lnTo>
                    <a:pt x="180" y="575"/>
                  </a:lnTo>
                  <a:lnTo>
                    <a:pt x="180" y="579"/>
                  </a:lnTo>
                  <a:lnTo>
                    <a:pt x="180" y="582"/>
                  </a:lnTo>
                  <a:lnTo>
                    <a:pt x="183" y="585"/>
                  </a:lnTo>
                  <a:lnTo>
                    <a:pt x="187" y="588"/>
                  </a:lnTo>
                  <a:lnTo>
                    <a:pt x="193" y="591"/>
                  </a:lnTo>
                  <a:lnTo>
                    <a:pt x="209" y="596"/>
                  </a:lnTo>
                  <a:lnTo>
                    <a:pt x="226" y="601"/>
                  </a:lnTo>
                  <a:lnTo>
                    <a:pt x="233" y="604"/>
                  </a:lnTo>
                  <a:lnTo>
                    <a:pt x="241" y="605"/>
                  </a:lnTo>
                  <a:lnTo>
                    <a:pt x="246" y="608"/>
                  </a:lnTo>
                  <a:lnTo>
                    <a:pt x="251" y="611"/>
                  </a:lnTo>
                  <a:lnTo>
                    <a:pt x="257" y="618"/>
                  </a:lnTo>
                  <a:lnTo>
                    <a:pt x="261" y="625"/>
                  </a:lnTo>
                  <a:lnTo>
                    <a:pt x="262" y="629"/>
                  </a:lnTo>
                  <a:lnTo>
                    <a:pt x="264" y="632"/>
                  </a:lnTo>
                  <a:lnTo>
                    <a:pt x="264" y="637"/>
                  </a:lnTo>
                  <a:lnTo>
                    <a:pt x="264" y="640"/>
                  </a:lnTo>
                  <a:lnTo>
                    <a:pt x="262" y="653"/>
                  </a:lnTo>
                  <a:lnTo>
                    <a:pt x="258" y="664"/>
                  </a:lnTo>
                  <a:lnTo>
                    <a:pt x="251" y="674"/>
                  </a:lnTo>
                  <a:lnTo>
                    <a:pt x="241" y="686"/>
                  </a:lnTo>
                  <a:lnTo>
                    <a:pt x="235" y="690"/>
                  </a:lnTo>
                  <a:lnTo>
                    <a:pt x="229" y="694"/>
                  </a:lnTo>
                  <a:lnTo>
                    <a:pt x="222" y="697"/>
                  </a:lnTo>
                  <a:lnTo>
                    <a:pt x="213" y="700"/>
                  </a:lnTo>
                  <a:lnTo>
                    <a:pt x="195" y="704"/>
                  </a:lnTo>
                  <a:lnTo>
                    <a:pt x="174" y="704"/>
                  </a:lnTo>
                  <a:lnTo>
                    <a:pt x="157" y="704"/>
                  </a:lnTo>
                  <a:lnTo>
                    <a:pt x="143" y="701"/>
                  </a:lnTo>
                  <a:lnTo>
                    <a:pt x="137" y="700"/>
                  </a:lnTo>
                  <a:lnTo>
                    <a:pt x="131" y="697"/>
                  </a:lnTo>
                  <a:lnTo>
                    <a:pt x="127" y="694"/>
                  </a:lnTo>
                  <a:lnTo>
                    <a:pt x="124" y="691"/>
                  </a:lnTo>
                  <a:lnTo>
                    <a:pt x="118" y="684"/>
                  </a:lnTo>
                  <a:lnTo>
                    <a:pt x="115" y="677"/>
                  </a:lnTo>
                  <a:lnTo>
                    <a:pt x="113" y="670"/>
                  </a:lnTo>
                  <a:lnTo>
                    <a:pt x="113" y="661"/>
                  </a:lnTo>
                  <a:lnTo>
                    <a:pt x="113" y="658"/>
                  </a:lnTo>
                  <a:lnTo>
                    <a:pt x="113" y="657"/>
                  </a:lnTo>
                  <a:lnTo>
                    <a:pt x="113" y="655"/>
                  </a:lnTo>
                  <a:lnTo>
                    <a:pt x="113" y="654"/>
                  </a:lnTo>
                  <a:lnTo>
                    <a:pt x="113" y="651"/>
                  </a:lnTo>
                  <a:lnTo>
                    <a:pt x="113" y="650"/>
                  </a:lnTo>
                  <a:lnTo>
                    <a:pt x="113" y="648"/>
                  </a:lnTo>
                  <a:lnTo>
                    <a:pt x="113" y="645"/>
                  </a:lnTo>
                  <a:lnTo>
                    <a:pt x="161" y="645"/>
                  </a:lnTo>
                  <a:lnTo>
                    <a:pt x="161" y="647"/>
                  </a:lnTo>
                  <a:lnTo>
                    <a:pt x="161" y="648"/>
                  </a:lnTo>
                  <a:lnTo>
                    <a:pt x="161" y="650"/>
                  </a:lnTo>
                  <a:lnTo>
                    <a:pt x="161" y="651"/>
                  </a:lnTo>
                  <a:lnTo>
                    <a:pt x="161" y="655"/>
                  </a:lnTo>
                  <a:lnTo>
                    <a:pt x="163" y="660"/>
                  </a:lnTo>
                  <a:lnTo>
                    <a:pt x="164" y="663"/>
                  </a:lnTo>
                  <a:lnTo>
                    <a:pt x="166" y="665"/>
                  </a:lnTo>
                  <a:lnTo>
                    <a:pt x="169" y="668"/>
                  </a:lnTo>
                  <a:lnTo>
                    <a:pt x="173" y="670"/>
                  </a:lnTo>
                  <a:lnTo>
                    <a:pt x="177" y="671"/>
                  </a:lnTo>
                  <a:lnTo>
                    <a:pt x="182" y="671"/>
                  </a:lnTo>
                  <a:lnTo>
                    <a:pt x="185" y="671"/>
                  </a:lnTo>
                  <a:lnTo>
                    <a:pt x="187" y="671"/>
                  </a:lnTo>
                  <a:lnTo>
                    <a:pt x="192" y="670"/>
                  </a:lnTo>
                  <a:lnTo>
                    <a:pt x="195" y="670"/>
                  </a:lnTo>
                  <a:lnTo>
                    <a:pt x="200" y="667"/>
                  </a:lnTo>
                  <a:lnTo>
                    <a:pt x="206" y="663"/>
                  </a:lnTo>
                  <a:lnTo>
                    <a:pt x="209" y="661"/>
                  </a:lnTo>
                  <a:lnTo>
                    <a:pt x="210" y="658"/>
                  </a:lnTo>
                  <a:lnTo>
                    <a:pt x="212" y="655"/>
                  </a:lnTo>
                  <a:lnTo>
                    <a:pt x="212" y="651"/>
                  </a:lnTo>
                  <a:lnTo>
                    <a:pt x="212" y="651"/>
                  </a:lnTo>
                  <a:lnTo>
                    <a:pt x="212" y="651"/>
                  </a:lnTo>
                  <a:lnTo>
                    <a:pt x="212" y="650"/>
                  </a:lnTo>
                  <a:lnTo>
                    <a:pt x="212" y="650"/>
                  </a:lnTo>
                  <a:lnTo>
                    <a:pt x="210" y="647"/>
                  </a:lnTo>
                  <a:lnTo>
                    <a:pt x="209" y="644"/>
                  </a:lnTo>
                  <a:lnTo>
                    <a:pt x="206" y="641"/>
                  </a:lnTo>
                  <a:lnTo>
                    <a:pt x="203" y="640"/>
                  </a:lnTo>
                  <a:lnTo>
                    <a:pt x="193" y="635"/>
                  </a:lnTo>
                  <a:lnTo>
                    <a:pt x="183" y="632"/>
                  </a:lnTo>
                  <a:lnTo>
                    <a:pt x="176" y="631"/>
                  </a:lnTo>
                  <a:lnTo>
                    <a:pt x="170" y="629"/>
                  </a:lnTo>
                  <a:lnTo>
                    <a:pt x="164" y="627"/>
                  </a:lnTo>
                  <a:lnTo>
                    <a:pt x="159" y="625"/>
                  </a:lnTo>
                  <a:lnTo>
                    <a:pt x="159" y="625"/>
                  </a:lnTo>
                  <a:lnTo>
                    <a:pt x="159" y="625"/>
                  </a:lnTo>
                  <a:lnTo>
                    <a:pt x="159" y="625"/>
                  </a:lnTo>
                  <a:lnTo>
                    <a:pt x="157" y="625"/>
                  </a:lnTo>
                  <a:lnTo>
                    <a:pt x="157" y="625"/>
                  </a:lnTo>
                  <a:lnTo>
                    <a:pt x="157" y="625"/>
                  </a:lnTo>
                  <a:lnTo>
                    <a:pt x="157" y="625"/>
                  </a:lnTo>
                  <a:lnTo>
                    <a:pt x="157" y="625"/>
                  </a:lnTo>
                  <a:lnTo>
                    <a:pt x="156" y="624"/>
                  </a:lnTo>
                  <a:lnTo>
                    <a:pt x="153" y="624"/>
                  </a:lnTo>
                  <a:lnTo>
                    <a:pt x="150" y="622"/>
                  </a:lnTo>
                  <a:lnTo>
                    <a:pt x="147" y="621"/>
                  </a:lnTo>
                  <a:lnTo>
                    <a:pt x="140" y="618"/>
                  </a:lnTo>
                  <a:lnTo>
                    <a:pt x="134" y="611"/>
                  </a:lnTo>
                  <a:lnTo>
                    <a:pt x="131" y="606"/>
                  </a:lnTo>
                  <a:lnTo>
                    <a:pt x="130" y="602"/>
                  </a:lnTo>
                  <a:lnTo>
                    <a:pt x="128" y="595"/>
                  </a:lnTo>
                  <a:lnTo>
                    <a:pt x="128" y="588"/>
                  </a:lnTo>
                  <a:lnTo>
                    <a:pt x="128" y="588"/>
                  </a:lnTo>
                  <a:close/>
                  <a:moveTo>
                    <a:pt x="277" y="701"/>
                  </a:moveTo>
                  <a:lnTo>
                    <a:pt x="313" y="530"/>
                  </a:lnTo>
                  <a:lnTo>
                    <a:pt x="444" y="530"/>
                  </a:lnTo>
                  <a:lnTo>
                    <a:pt x="437" y="563"/>
                  </a:lnTo>
                  <a:lnTo>
                    <a:pt x="354" y="563"/>
                  </a:lnTo>
                  <a:lnTo>
                    <a:pt x="347" y="596"/>
                  </a:lnTo>
                  <a:lnTo>
                    <a:pt x="424" y="596"/>
                  </a:lnTo>
                  <a:lnTo>
                    <a:pt x="416" y="632"/>
                  </a:lnTo>
                  <a:lnTo>
                    <a:pt x="340" y="632"/>
                  </a:lnTo>
                  <a:lnTo>
                    <a:pt x="333" y="665"/>
                  </a:lnTo>
                  <a:lnTo>
                    <a:pt x="416" y="665"/>
                  </a:lnTo>
                  <a:lnTo>
                    <a:pt x="409" y="701"/>
                  </a:lnTo>
                  <a:lnTo>
                    <a:pt x="277" y="701"/>
                  </a:lnTo>
                  <a:close/>
                  <a:moveTo>
                    <a:pt x="457" y="588"/>
                  </a:moveTo>
                  <a:lnTo>
                    <a:pt x="458" y="580"/>
                  </a:lnTo>
                  <a:lnTo>
                    <a:pt x="460" y="573"/>
                  </a:lnTo>
                  <a:lnTo>
                    <a:pt x="462" y="566"/>
                  </a:lnTo>
                  <a:lnTo>
                    <a:pt x="465" y="560"/>
                  </a:lnTo>
                  <a:lnTo>
                    <a:pt x="470" y="555"/>
                  </a:lnTo>
                  <a:lnTo>
                    <a:pt x="474" y="550"/>
                  </a:lnTo>
                  <a:lnTo>
                    <a:pt x="478" y="544"/>
                  </a:lnTo>
                  <a:lnTo>
                    <a:pt x="484" y="542"/>
                  </a:lnTo>
                  <a:lnTo>
                    <a:pt x="497" y="534"/>
                  </a:lnTo>
                  <a:lnTo>
                    <a:pt x="511" y="530"/>
                  </a:lnTo>
                  <a:lnTo>
                    <a:pt x="527" y="527"/>
                  </a:lnTo>
                  <a:lnTo>
                    <a:pt x="543" y="527"/>
                  </a:lnTo>
                  <a:lnTo>
                    <a:pt x="546" y="527"/>
                  </a:lnTo>
                  <a:lnTo>
                    <a:pt x="549" y="527"/>
                  </a:lnTo>
                  <a:lnTo>
                    <a:pt x="552" y="527"/>
                  </a:lnTo>
                  <a:lnTo>
                    <a:pt x="555" y="527"/>
                  </a:lnTo>
                  <a:lnTo>
                    <a:pt x="563" y="529"/>
                  </a:lnTo>
                  <a:lnTo>
                    <a:pt x="572" y="530"/>
                  </a:lnTo>
                  <a:lnTo>
                    <a:pt x="581" y="533"/>
                  </a:lnTo>
                  <a:lnTo>
                    <a:pt x="588" y="537"/>
                  </a:lnTo>
                  <a:lnTo>
                    <a:pt x="595" y="542"/>
                  </a:lnTo>
                  <a:lnTo>
                    <a:pt x="599" y="547"/>
                  </a:lnTo>
                  <a:lnTo>
                    <a:pt x="602" y="556"/>
                  </a:lnTo>
                  <a:lnTo>
                    <a:pt x="604" y="565"/>
                  </a:lnTo>
                  <a:lnTo>
                    <a:pt x="604" y="569"/>
                  </a:lnTo>
                  <a:lnTo>
                    <a:pt x="602" y="573"/>
                  </a:lnTo>
                  <a:lnTo>
                    <a:pt x="602" y="578"/>
                  </a:lnTo>
                  <a:lnTo>
                    <a:pt x="601" y="582"/>
                  </a:lnTo>
                  <a:lnTo>
                    <a:pt x="552" y="582"/>
                  </a:lnTo>
                  <a:lnTo>
                    <a:pt x="552" y="580"/>
                  </a:lnTo>
                  <a:lnTo>
                    <a:pt x="553" y="579"/>
                  </a:lnTo>
                  <a:lnTo>
                    <a:pt x="553" y="578"/>
                  </a:lnTo>
                  <a:lnTo>
                    <a:pt x="553" y="576"/>
                  </a:lnTo>
                  <a:lnTo>
                    <a:pt x="553" y="573"/>
                  </a:lnTo>
                  <a:lnTo>
                    <a:pt x="552" y="569"/>
                  </a:lnTo>
                  <a:lnTo>
                    <a:pt x="550" y="568"/>
                  </a:lnTo>
                  <a:lnTo>
                    <a:pt x="547" y="565"/>
                  </a:lnTo>
                  <a:lnTo>
                    <a:pt x="540" y="562"/>
                  </a:lnTo>
                  <a:lnTo>
                    <a:pt x="533" y="560"/>
                  </a:lnTo>
                  <a:lnTo>
                    <a:pt x="533" y="560"/>
                  </a:lnTo>
                  <a:lnTo>
                    <a:pt x="532" y="560"/>
                  </a:lnTo>
                  <a:lnTo>
                    <a:pt x="532" y="560"/>
                  </a:lnTo>
                  <a:lnTo>
                    <a:pt x="530" y="560"/>
                  </a:lnTo>
                  <a:lnTo>
                    <a:pt x="523" y="563"/>
                  </a:lnTo>
                  <a:lnTo>
                    <a:pt x="516" y="566"/>
                  </a:lnTo>
                  <a:lnTo>
                    <a:pt x="513" y="569"/>
                  </a:lnTo>
                  <a:lnTo>
                    <a:pt x="511" y="572"/>
                  </a:lnTo>
                  <a:lnTo>
                    <a:pt x="510" y="575"/>
                  </a:lnTo>
                  <a:lnTo>
                    <a:pt x="510" y="579"/>
                  </a:lnTo>
                  <a:lnTo>
                    <a:pt x="510" y="582"/>
                  </a:lnTo>
                  <a:lnTo>
                    <a:pt x="513" y="585"/>
                  </a:lnTo>
                  <a:lnTo>
                    <a:pt x="517" y="588"/>
                  </a:lnTo>
                  <a:lnTo>
                    <a:pt x="523" y="591"/>
                  </a:lnTo>
                  <a:lnTo>
                    <a:pt x="537" y="596"/>
                  </a:lnTo>
                  <a:lnTo>
                    <a:pt x="556" y="601"/>
                  </a:lnTo>
                  <a:lnTo>
                    <a:pt x="563" y="604"/>
                  </a:lnTo>
                  <a:lnTo>
                    <a:pt x="569" y="605"/>
                  </a:lnTo>
                  <a:lnTo>
                    <a:pt x="575" y="608"/>
                  </a:lnTo>
                  <a:lnTo>
                    <a:pt x="579" y="611"/>
                  </a:lnTo>
                  <a:lnTo>
                    <a:pt x="586" y="618"/>
                  </a:lnTo>
                  <a:lnTo>
                    <a:pt x="591" y="625"/>
                  </a:lnTo>
                  <a:lnTo>
                    <a:pt x="592" y="629"/>
                  </a:lnTo>
                  <a:lnTo>
                    <a:pt x="592" y="632"/>
                  </a:lnTo>
                  <a:lnTo>
                    <a:pt x="593" y="637"/>
                  </a:lnTo>
                  <a:lnTo>
                    <a:pt x="593" y="640"/>
                  </a:lnTo>
                  <a:lnTo>
                    <a:pt x="592" y="653"/>
                  </a:lnTo>
                  <a:lnTo>
                    <a:pt x="588" y="664"/>
                  </a:lnTo>
                  <a:lnTo>
                    <a:pt x="581" y="674"/>
                  </a:lnTo>
                  <a:lnTo>
                    <a:pt x="570" y="686"/>
                  </a:lnTo>
                  <a:lnTo>
                    <a:pt x="565" y="690"/>
                  </a:lnTo>
                  <a:lnTo>
                    <a:pt x="557" y="694"/>
                  </a:lnTo>
                  <a:lnTo>
                    <a:pt x="550" y="697"/>
                  </a:lnTo>
                  <a:lnTo>
                    <a:pt x="543" y="700"/>
                  </a:lnTo>
                  <a:lnTo>
                    <a:pt x="524" y="704"/>
                  </a:lnTo>
                  <a:lnTo>
                    <a:pt x="504" y="704"/>
                  </a:lnTo>
                  <a:lnTo>
                    <a:pt x="485" y="704"/>
                  </a:lnTo>
                  <a:lnTo>
                    <a:pt x="471" y="701"/>
                  </a:lnTo>
                  <a:lnTo>
                    <a:pt x="465" y="700"/>
                  </a:lnTo>
                  <a:lnTo>
                    <a:pt x="461" y="697"/>
                  </a:lnTo>
                  <a:lnTo>
                    <a:pt x="457" y="694"/>
                  </a:lnTo>
                  <a:lnTo>
                    <a:pt x="452" y="691"/>
                  </a:lnTo>
                  <a:lnTo>
                    <a:pt x="448" y="684"/>
                  </a:lnTo>
                  <a:lnTo>
                    <a:pt x="444" y="677"/>
                  </a:lnTo>
                  <a:lnTo>
                    <a:pt x="442" y="670"/>
                  </a:lnTo>
                  <a:lnTo>
                    <a:pt x="441" y="661"/>
                  </a:lnTo>
                  <a:lnTo>
                    <a:pt x="441" y="658"/>
                  </a:lnTo>
                  <a:lnTo>
                    <a:pt x="441" y="657"/>
                  </a:lnTo>
                  <a:lnTo>
                    <a:pt x="441" y="655"/>
                  </a:lnTo>
                  <a:lnTo>
                    <a:pt x="441" y="654"/>
                  </a:lnTo>
                  <a:lnTo>
                    <a:pt x="442" y="651"/>
                  </a:lnTo>
                  <a:lnTo>
                    <a:pt x="442" y="650"/>
                  </a:lnTo>
                  <a:lnTo>
                    <a:pt x="442" y="648"/>
                  </a:lnTo>
                  <a:lnTo>
                    <a:pt x="442" y="645"/>
                  </a:lnTo>
                  <a:lnTo>
                    <a:pt x="491" y="645"/>
                  </a:lnTo>
                  <a:lnTo>
                    <a:pt x="490" y="647"/>
                  </a:lnTo>
                  <a:lnTo>
                    <a:pt x="490" y="648"/>
                  </a:lnTo>
                  <a:lnTo>
                    <a:pt x="490" y="650"/>
                  </a:lnTo>
                  <a:lnTo>
                    <a:pt x="490" y="651"/>
                  </a:lnTo>
                  <a:lnTo>
                    <a:pt x="491" y="655"/>
                  </a:lnTo>
                  <a:lnTo>
                    <a:pt x="491" y="660"/>
                  </a:lnTo>
                  <a:lnTo>
                    <a:pt x="493" y="663"/>
                  </a:lnTo>
                  <a:lnTo>
                    <a:pt x="496" y="665"/>
                  </a:lnTo>
                  <a:lnTo>
                    <a:pt x="498" y="668"/>
                  </a:lnTo>
                  <a:lnTo>
                    <a:pt x="501" y="670"/>
                  </a:lnTo>
                  <a:lnTo>
                    <a:pt x="506" y="671"/>
                  </a:lnTo>
                  <a:lnTo>
                    <a:pt x="511" y="671"/>
                  </a:lnTo>
                  <a:lnTo>
                    <a:pt x="514" y="671"/>
                  </a:lnTo>
                  <a:lnTo>
                    <a:pt x="517" y="671"/>
                  </a:lnTo>
                  <a:lnTo>
                    <a:pt x="520" y="670"/>
                  </a:lnTo>
                  <a:lnTo>
                    <a:pt x="524" y="670"/>
                  </a:lnTo>
                  <a:lnTo>
                    <a:pt x="530" y="667"/>
                  </a:lnTo>
                  <a:lnTo>
                    <a:pt x="536" y="663"/>
                  </a:lnTo>
                  <a:lnTo>
                    <a:pt x="537" y="661"/>
                  </a:lnTo>
                  <a:lnTo>
                    <a:pt x="540" y="658"/>
                  </a:lnTo>
                  <a:lnTo>
                    <a:pt x="540" y="655"/>
                  </a:lnTo>
                  <a:lnTo>
                    <a:pt x="540" y="651"/>
                  </a:lnTo>
                  <a:lnTo>
                    <a:pt x="540" y="651"/>
                  </a:lnTo>
                  <a:lnTo>
                    <a:pt x="540" y="651"/>
                  </a:lnTo>
                  <a:lnTo>
                    <a:pt x="540" y="650"/>
                  </a:lnTo>
                  <a:lnTo>
                    <a:pt x="540" y="650"/>
                  </a:lnTo>
                  <a:lnTo>
                    <a:pt x="540" y="647"/>
                  </a:lnTo>
                  <a:lnTo>
                    <a:pt x="539" y="644"/>
                  </a:lnTo>
                  <a:lnTo>
                    <a:pt x="536" y="641"/>
                  </a:lnTo>
                  <a:lnTo>
                    <a:pt x="532" y="640"/>
                  </a:lnTo>
                  <a:lnTo>
                    <a:pt x="523" y="635"/>
                  </a:lnTo>
                  <a:lnTo>
                    <a:pt x="511" y="632"/>
                  </a:lnTo>
                  <a:lnTo>
                    <a:pt x="506" y="631"/>
                  </a:lnTo>
                  <a:lnTo>
                    <a:pt x="498" y="629"/>
                  </a:lnTo>
                  <a:lnTo>
                    <a:pt x="493" y="627"/>
                  </a:lnTo>
                  <a:lnTo>
                    <a:pt x="488" y="625"/>
                  </a:lnTo>
                  <a:lnTo>
                    <a:pt x="488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4" y="624"/>
                  </a:lnTo>
                  <a:lnTo>
                    <a:pt x="481" y="624"/>
                  </a:lnTo>
                  <a:lnTo>
                    <a:pt x="480" y="622"/>
                  </a:lnTo>
                  <a:lnTo>
                    <a:pt x="477" y="621"/>
                  </a:lnTo>
                  <a:lnTo>
                    <a:pt x="470" y="618"/>
                  </a:lnTo>
                  <a:lnTo>
                    <a:pt x="464" y="611"/>
                  </a:lnTo>
                  <a:lnTo>
                    <a:pt x="461" y="606"/>
                  </a:lnTo>
                  <a:lnTo>
                    <a:pt x="458" y="602"/>
                  </a:lnTo>
                  <a:lnTo>
                    <a:pt x="458" y="595"/>
                  </a:lnTo>
                  <a:lnTo>
                    <a:pt x="457" y="588"/>
                  </a:lnTo>
                  <a:lnTo>
                    <a:pt x="457" y="588"/>
                  </a:lnTo>
                  <a:close/>
                  <a:moveTo>
                    <a:pt x="608" y="701"/>
                  </a:moveTo>
                  <a:lnTo>
                    <a:pt x="645" y="530"/>
                  </a:lnTo>
                  <a:lnTo>
                    <a:pt x="693" y="530"/>
                  </a:lnTo>
                  <a:lnTo>
                    <a:pt x="658" y="701"/>
                  </a:lnTo>
                  <a:lnTo>
                    <a:pt x="608" y="701"/>
                  </a:lnTo>
                  <a:close/>
                  <a:moveTo>
                    <a:pt x="16" y="850"/>
                  </a:moveTo>
                  <a:lnTo>
                    <a:pt x="17" y="843"/>
                  </a:lnTo>
                  <a:lnTo>
                    <a:pt x="19" y="835"/>
                  </a:lnTo>
                  <a:lnTo>
                    <a:pt x="22" y="828"/>
                  </a:lnTo>
                  <a:lnTo>
                    <a:pt x="25" y="823"/>
                  </a:lnTo>
                  <a:lnTo>
                    <a:pt x="28" y="817"/>
                  </a:lnTo>
                  <a:lnTo>
                    <a:pt x="32" y="811"/>
                  </a:lnTo>
                  <a:lnTo>
                    <a:pt x="38" y="807"/>
                  </a:lnTo>
                  <a:lnTo>
                    <a:pt x="43" y="804"/>
                  </a:lnTo>
                  <a:lnTo>
                    <a:pt x="56" y="797"/>
                  </a:lnTo>
                  <a:lnTo>
                    <a:pt x="71" y="792"/>
                  </a:lnTo>
                  <a:lnTo>
                    <a:pt x="85" y="789"/>
                  </a:lnTo>
                  <a:lnTo>
                    <a:pt x="102" y="788"/>
                  </a:lnTo>
                  <a:lnTo>
                    <a:pt x="105" y="788"/>
                  </a:lnTo>
                  <a:lnTo>
                    <a:pt x="108" y="788"/>
                  </a:lnTo>
                  <a:lnTo>
                    <a:pt x="111" y="789"/>
                  </a:lnTo>
                  <a:lnTo>
                    <a:pt x="114" y="789"/>
                  </a:lnTo>
                  <a:lnTo>
                    <a:pt x="123" y="791"/>
                  </a:lnTo>
                  <a:lnTo>
                    <a:pt x="131" y="792"/>
                  </a:lnTo>
                  <a:lnTo>
                    <a:pt x="138" y="795"/>
                  </a:lnTo>
                  <a:lnTo>
                    <a:pt x="147" y="798"/>
                  </a:lnTo>
                  <a:lnTo>
                    <a:pt x="153" y="804"/>
                  </a:lnTo>
                  <a:lnTo>
                    <a:pt x="159" y="810"/>
                  </a:lnTo>
                  <a:lnTo>
                    <a:pt x="161" y="818"/>
                  </a:lnTo>
                  <a:lnTo>
                    <a:pt x="161" y="827"/>
                  </a:lnTo>
                  <a:lnTo>
                    <a:pt x="161" y="831"/>
                  </a:lnTo>
                  <a:lnTo>
                    <a:pt x="161" y="835"/>
                  </a:lnTo>
                  <a:lnTo>
                    <a:pt x="160" y="840"/>
                  </a:lnTo>
                  <a:lnTo>
                    <a:pt x="160" y="844"/>
                  </a:lnTo>
                  <a:lnTo>
                    <a:pt x="111" y="844"/>
                  </a:lnTo>
                  <a:lnTo>
                    <a:pt x="111" y="843"/>
                  </a:lnTo>
                  <a:lnTo>
                    <a:pt x="111" y="841"/>
                  </a:lnTo>
                  <a:lnTo>
                    <a:pt x="111" y="840"/>
                  </a:lnTo>
                  <a:lnTo>
                    <a:pt x="111" y="838"/>
                  </a:lnTo>
                  <a:lnTo>
                    <a:pt x="111" y="835"/>
                  </a:lnTo>
                  <a:lnTo>
                    <a:pt x="111" y="831"/>
                  </a:lnTo>
                  <a:lnTo>
                    <a:pt x="108" y="828"/>
                  </a:lnTo>
                  <a:lnTo>
                    <a:pt x="105" y="827"/>
                  </a:lnTo>
                  <a:lnTo>
                    <a:pt x="100" y="824"/>
                  </a:lnTo>
                  <a:lnTo>
                    <a:pt x="92" y="823"/>
                  </a:lnTo>
                  <a:lnTo>
                    <a:pt x="92" y="823"/>
                  </a:lnTo>
                  <a:lnTo>
                    <a:pt x="91" y="823"/>
                  </a:lnTo>
                  <a:lnTo>
                    <a:pt x="91" y="823"/>
                  </a:lnTo>
                  <a:lnTo>
                    <a:pt x="89" y="823"/>
                  </a:lnTo>
                  <a:lnTo>
                    <a:pt x="82" y="825"/>
                  </a:lnTo>
                  <a:lnTo>
                    <a:pt x="75" y="828"/>
                  </a:lnTo>
                  <a:lnTo>
                    <a:pt x="72" y="831"/>
                  </a:lnTo>
                  <a:lnTo>
                    <a:pt x="69" y="834"/>
                  </a:lnTo>
                  <a:lnTo>
                    <a:pt x="69" y="837"/>
                  </a:lnTo>
                  <a:lnTo>
                    <a:pt x="68" y="841"/>
                  </a:lnTo>
                  <a:lnTo>
                    <a:pt x="69" y="844"/>
                  </a:lnTo>
                  <a:lnTo>
                    <a:pt x="72" y="847"/>
                  </a:lnTo>
                  <a:lnTo>
                    <a:pt x="77" y="850"/>
                  </a:lnTo>
                  <a:lnTo>
                    <a:pt x="82" y="853"/>
                  </a:lnTo>
                  <a:lnTo>
                    <a:pt x="97" y="859"/>
                  </a:lnTo>
                  <a:lnTo>
                    <a:pt x="115" y="863"/>
                  </a:lnTo>
                  <a:lnTo>
                    <a:pt x="123" y="864"/>
                  </a:lnTo>
                  <a:lnTo>
                    <a:pt x="128" y="867"/>
                  </a:lnTo>
                  <a:lnTo>
                    <a:pt x="134" y="870"/>
                  </a:lnTo>
                  <a:lnTo>
                    <a:pt x="138" y="873"/>
                  </a:lnTo>
                  <a:lnTo>
                    <a:pt x="146" y="880"/>
                  </a:lnTo>
                  <a:lnTo>
                    <a:pt x="150" y="887"/>
                  </a:lnTo>
                  <a:lnTo>
                    <a:pt x="150" y="892"/>
                  </a:lnTo>
                  <a:lnTo>
                    <a:pt x="151" y="895"/>
                  </a:lnTo>
                  <a:lnTo>
                    <a:pt x="151" y="899"/>
                  </a:lnTo>
                  <a:lnTo>
                    <a:pt x="151" y="902"/>
                  </a:lnTo>
                  <a:lnTo>
                    <a:pt x="150" y="915"/>
                  </a:lnTo>
                  <a:lnTo>
                    <a:pt x="146" y="926"/>
                  </a:lnTo>
                  <a:lnTo>
                    <a:pt x="140" y="936"/>
                  </a:lnTo>
                  <a:lnTo>
                    <a:pt x="130" y="946"/>
                  </a:lnTo>
                  <a:lnTo>
                    <a:pt x="124" y="952"/>
                  </a:lnTo>
                  <a:lnTo>
                    <a:pt x="117" y="957"/>
                  </a:lnTo>
                  <a:lnTo>
                    <a:pt x="110" y="959"/>
                  </a:lnTo>
                  <a:lnTo>
                    <a:pt x="101" y="962"/>
                  </a:lnTo>
                  <a:lnTo>
                    <a:pt x="84" y="965"/>
                  </a:lnTo>
                  <a:lnTo>
                    <a:pt x="62" y="967"/>
                  </a:lnTo>
                  <a:lnTo>
                    <a:pt x="45" y="967"/>
                  </a:lnTo>
                  <a:lnTo>
                    <a:pt x="30" y="964"/>
                  </a:lnTo>
                  <a:lnTo>
                    <a:pt x="25" y="962"/>
                  </a:lnTo>
                  <a:lnTo>
                    <a:pt x="19" y="959"/>
                  </a:lnTo>
                  <a:lnTo>
                    <a:pt x="15" y="957"/>
                  </a:lnTo>
                  <a:lnTo>
                    <a:pt x="12" y="954"/>
                  </a:lnTo>
                  <a:lnTo>
                    <a:pt x="7" y="946"/>
                  </a:lnTo>
                  <a:lnTo>
                    <a:pt x="3" y="939"/>
                  </a:lnTo>
                  <a:lnTo>
                    <a:pt x="0" y="931"/>
                  </a:lnTo>
                  <a:lnTo>
                    <a:pt x="0" y="923"/>
                  </a:lnTo>
                  <a:lnTo>
                    <a:pt x="0" y="920"/>
                  </a:lnTo>
                  <a:lnTo>
                    <a:pt x="0" y="919"/>
                  </a:lnTo>
                  <a:lnTo>
                    <a:pt x="0" y="918"/>
                  </a:lnTo>
                  <a:lnTo>
                    <a:pt x="0" y="915"/>
                  </a:lnTo>
                  <a:lnTo>
                    <a:pt x="0" y="913"/>
                  </a:lnTo>
                  <a:lnTo>
                    <a:pt x="0" y="912"/>
                  </a:lnTo>
                  <a:lnTo>
                    <a:pt x="2" y="909"/>
                  </a:lnTo>
                  <a:lnTo>
                    <a:pt x="2" y="908"/>
                  </a:lnTo>
                  <a:lnTo>
                    <a:pt x="49" y="908"/>
                  </a:lnTo>
                  <a:lnTo>
                    <a:pt x="49" y="909"/>
                  </a:lnTo>
                  <a:lnTo>
                    <a:pt x="49" y="910"/>
                  </a:lnTo>
                  <a:lnTo>
                    <a:pt x="49" y="912"/>
                  </a:lnTo>
                  <a:lnTo>
                    <a:pt x="49" y="913"/>
                  </a:lnTo>
                  <a:lnTo>
                    <a:pt x="49" y="918"/>
                  </a:lnTo>
                  <a:lnTo>
                    <a:pt x="51" y="922"/>
                  </a:lnTo>
                  <a:lnTo>
                    <a:pt x="52" y="925"/>
                  </a:lnTo>
                  <a:lnTo>
                    <a:pt x="55" y="928"/>
                  </a:lnTo>
                  <a:lnTo>
                    <a:pt x="58" y="931"/>
                  </a:lnTo>
                  <a:lnTo>
                    <a:pt x="61" y="932"/>
                  </a:lnTo>
                  <a:lnTo>
                    <a:pt x="65" y="933"/>
                  </a:lnTo>
                  <a:lnTo>
                    <a:pt x="71" y="933"/>
                  </a:lnTo>
                  <a:lnTo>
                    <a:pt x="72" y="933"/>
                  </a:lnTo>
                  <a:lnTo>
                    <a:pt x="77" y="933"/>
                  </a:lnTo>
                  <a:lnTo>
                    <a:pt x="79" y="932"/>
                  </a:lnTo>
                  <a:lnTo>
                    <a:pt x="84" y="932"/>
                  </a:lnTo>
                  <a:lnTo>
                    <a:pt x="89" y="929"/>
                  </a:lnTo>
                  <a:lnTo>
                    <a:pt x="95" y="925"/>
                  </a:lnTo>
                  <a:lnTo>
                    <a:pt x="97" y="923"/>
                  </a:lnTo>
                  <a:lnTo>
                    <a:pt x="98" y="920"/>
                  </a:lnTo>
                  <a:lnTo>
                    <a:pt x="100" y="918"/>
                  </a:lnTo>
                  <a:lnTo>
                    <a:pt x="100" y="913"/>
                  </a:lnTo>
                  <a:lnTo>
                    <a:pt x="100" y="913"/>
                  </a:lnTo>
                  <a:lnTo>
                    <a:pt x="100" y="913"/>
                  </a:lnTo>
                  <a:lnTo>
                    <a:pt x="100" y="912"/>
                  </a:lnTo>
                  <a:lnTo>
                    <a:pt x="100" y="912"/>
                  </a:lnTo>
                  <a:lnTo>
                    <a:pt x="100" y="909"/>
                  </a:lnTo>
                  <a:lnTo>
                    <a:pt x="98" y="906"/>
                  </a:lnTo>
                  <a:lnTo>
                    <a:pt x="95" y="903"/>
                  </a:lnTo>
                  <a:lnTo>
                    <a:pt x="91" y="902"/>
                  </a:lnTo>
                  <a:lnTo>
                    <a:pt x="81" y="897"/>
                  </a:lnTo>
                  <a:lnTo>
                    <a:pt x="71" y="895"/>
                  </a:lnTo>
                  <a:lnTo>
                    <a:pt x="65" y="893"/>
                  </a:lnTo>
                  <a:lnTo>
                    <a:pt x="58" y="890"/>
                  </a:lnTo>
                  <a:lnTo>
                    <a:pt x="52" y="889"/>
                  </a:lnTo>
                  <a:lnTo>
                    <a:pt x="48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3" y="886"/>
                  </a:lnTo>
                  <a:lnTo>
                    <a:pt x="41" y="886"/>
                  </a:lnTo>
                  <a:lnTo>
                    <a:pt x="38" y="884"/>
                  </a:lnTo>
                  <a:lnTo>
                    <a:pt x="35" y="883"/>
                  </a:lnTo>
                  <a:lnTo>
                    <a:pt x="29" y="879"/>
                  </a:lnTo>
                  <a:lnTo>
                    <a:pt x="22" y="873"/>
                  </a:lnTo>
                  <a:lnTo>
                    <a:pt x="19" y="869"/>
                  </a:lnTo>
                  <a:lnTo>
                    <a:pt x="17" y="864"/>
                  </a:lnTo>
                  <a:lnTo>
                    <a:pt x="16" y="857"/>
                  </a:lnTo>
                  <a:lnTo>
                    <a:pt x="16" y="850"/>
                  </a:lnTo>
                  <a:lnTo>
                    <a:pt x="16" y="850"/>
                  </a:lnTo>
                  <a:close/>
                  <a:moveTo>
                    <a:pt x="164" y="964"/>
                  </a:moveTo>
                  <a:lnTo>
                    <a:pt x="200" y="792"/>
                  </a:lnTo>
                  <a:lnTo>
                    <a:pt x="333" y="792"/>
                  </a:lnTo>
                  <a:lnTo>
                    <a:pt x="324" y="825"/>
                  </a:lnTo>
                  <a:lnTo>
                    <a:pt x="244" y="825"/>
                  </a:lnTo>
                  <a:lnTo>
                    <a:pt x="235" y="859"/>
                  </a:lnTo>
                  <a:lnTo>
                    <a:pt x="311" y="859"/>
                  </a:lnTo>
                  <a:lnTo>
                    <a:pt x="304" y="895"/>
                  </a:lnTo>
                  <a:lnTo>
                    <a:pt x="228" y="895"/>
                  </a:lnTo>
                  <a:lnTo>
                    <a:pt x="221" y="928"/>
                  </a:lnTo>
                  <a:lnTo>
                    <a:pt x="304" y="928"/>
                  </a:lnTo>
                  <a:lnTo>
                    <a:pt x="297" y="964"/>
                  </a:lnTo>
                  <a:lnTo>
                    <a:pt x="164" y="964"/>
                  </a:lnTo>
                  <a:close/>
                  <a:moveTo>
                    <a:pt x="323" y="964"/>
                  </a:moveTo>
                  <a:lnTo>
                    <a:pt x="359" y="792"/>
                  </a:lnTo>
                  <a:lnTo>
                    <a:pt x="428" y="792"/>
                  </a:lnTo>
                  <a:lnTo>
                    <a:pt x="457" y="915"/>
                  </a:lnTo>
                  <a:lnTo>
                    <a:pt x="485" y="792"/>
                  </a:lnTo>
                  <a:lnTo>
                    <a:pt x="530" y="792"/>
                  </a:lnTo>
                  <a:lnTo>
                    <a:pt x="493" y="964"/>
                  </a:lnTo>
                  <a:lnTo>
                    <a:pt x="425" y="964"/>
                  </a:lnTo>
                  <a:lnTo>
                    <a:pt x="393" y="833"/>
                  </a:lnTo>
                  <a:lnTo>
                    <a:pt x="367" y="964"/>
                  </a:lnTo>
                  <a:lnTo>
                    <a:pt x="323" y="964"/>
                  </a:lnTo>
                  <a:close/>
                  <a:moveTo>
                    <a:pt x="510" y="964"/>
                  </a:moveTo>
                  <a:lnTo>
                    <a:pt x="612" y="792"/>
                  </a:lnTo>
                  <a:lnTo>
                    <a:pt x="671" y="792"/>
                  </a:lnTo>
                  <a:lnTo>
                    <a:pt x="703" y="964"/>
                  </a:lnTo>
                  <a:lnTo>
                    <a:pt x="648" y="964"/>
                  </a:lnTo>
                  <a:lnTo>
                    <a:pt x="644" y="929"/>
                  </a:lnTo>
                  <a:lnTo>
                    <a:pt x="576" y="929"/>
                  </a:lnTo>
                  <a:lnTo>
                    <a:pt x="557" y="964"/>
                  </a:lnTo>
                  <a:lnTo>
                    <a:pt x="510" y="964"/>
                  </a:lnTo>
                  <a:close/>
                  <a:moveTo>
                    <a:pt x="640" y="895"/>
                  </a:moveTo>
                  <a:lnTo>
                    <a:pt x="632" y="823"/>
                  </a:lnTo>
                  <a:lnTo>
                    <a:pt x="595" y="895"/>
                  </a:lnTo>
                  <a:lnTo>
                    <a:pt x="640" y="895"/>
                  </a:lnTo>
                  <a:close/>
                  <a:moveTo>
                    <a:pt x="720" y="964"/>
                  </a:moveTo>
                  <a:lnTo>
                    <a:pt x="756" y="792"/>
                  </a:lnTo>
                  <a:lnTo>
                    <a:pt x="805" y="792"/>
                  </a:lnTo>
                  <a:lnTo>
                    <a:pt x="771" y="964"/>
                  </a:lnTo>
                  <a:lnTo>
                    <a:pt x="720" y="964"/>
                  </a:lnTo>
                  <a:close/>
                  <a:moveTo>
                    <a:pt x="206" y="1226"/>
                  </a:moveTo>
                  <a:lnTo>
                    <a:pt x="244" y="1054"/>
                  </a:lnTo>
                  <a:lnTo>
                    <a:pt x="291" y="1054"/>
                  </a:lnTo>
                  <a:lnTo>
                    <a:pt x="257" y="1226"/>
                  </a:lnTo>
                  <a:lnTo>
                    <a:pt x="206" y="1226"/>
                  </a:lnTo>
                  <a:close/>
                  <a:moveTo>
                    <a:pt x="282" y="1226"/>
                  </a:moveTo>
                  <a:lnTo>
                    <a:pt x="318" y="1054"/>
                  </a:lnTo>
                  <a:lnTo>
                    <a:pt x="449" y="1054"/>
                  </a:lnTo>
                  <a:lnTo>
                    <a:pt x="442" y="1088"/>
                  </a:lnTo>
                  <a:lnTo>
                    <a:pt x="360" y="1088"/>
                  </a:lnTo>
                  <a:lnTo>
                    <a:pt x="353" y="1121"/>
                  </a:lnTo>
                  <a:lnTo>
                    <a:pt x="429" y="1121"/>
                  </a:lnTo>
                  <a:lnTo>
                    <a:pt x="422" y="1157"/>
                  </a:lnTo>
                  <a:lnTo>
                    <a:pt x="346" y="1157"/>
                  </a:lnTo>
                  <a:lnTo>
                    <a:pt x="339" y="1190"/>
                  </a:lnTo>
                  <a:lnTo>
                    <a:pt x="422" y="1190"/>
                  </a:lnTo>
                  <a:lnTo>
                    <a:pt x="415" y="1226"/>
                  </a:lnTo>
                  <a:lnTo>
                    <a:pt x="282" y="1226"/>
                  </a:lnTo>
                  <a:close/>
                  <a:moveTo>
                    <a:pt x="441" y="1226"/>
                  </a:moveTo>
                  <a:lnTo>
                    <a:pt x="475" y="1054"/>
                  </a:lnTo>
                  <a:lnTo>
                    <a:pt x="526" y="1054"/>
                  </a:lnTo>
                  <a:lnTo>
                    <a:pt x="496" y="1188"/>
                  </a:lnTo>
                  <a:lnTo>
                    <a:pt x="575" y="1188"/>
                  </a:lnTo>
                  <a:lnTo>
                    <a:pt x="568" y="1226"/>
                  </a:lnTo>
                  <a:lnTo>
                    <a:pt x="441" y="122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97" name="Freeform 56"/>
            <p:cNvSpPr>
              <a:spLocks noEditPoints="1"/>
            </p:cNvSpPr>
            <p:nvPr/>
          </p:nvSpPr>
          <p:spPr bwMode="auto">
            <a:xfrm>
              <a:off x="1360488" y="2035176"/>
              <a:ext cx="3187700" cy="708025"/>
            </a:xfrm>
            <a:custGeom>
              <a:avLst/>
              <a:gdLst>
                <a:gd name="T0" fmla="*/ 1220 w 6024"/>
                <a:gd name="T1" fmla="*/ 296 h 1337"/>
                <a:gd name="T2" fmla="*/ 1204 w 6024"/>
                <a:gd name="T3" fmla="*/ 190 h 1337"/>
                <a:gd name="T4" fmla="*/ 1151 w 6024"/>
                <a:gd name="T5" fmla="*/ 110 h 1337"/>
                <a:gd name="T6" fmla="*/ 1069 w 6024"/>
                <a:gd name="T7" fmla="*/ 54 h 1337"/>
                <a:gd name="T8" fmla="*/ 965 w 6024"/>
                <a:gd name="T9" fmla="*/ 18 h 1337"/>
                <a:gd name="T10" fmla="*/ 823 w 6024"/>
                <a:gd name="T11" fmla="*/ 1 h 1337"/>
                <a:gd name="T12" fmla="*/ 574 w 6024"/>
                <a:gd name="T13" fmla="*/ 17 h 1337"/>
                <a:gd name="T14" fmla="*/ 454 w 6024"/>
                <a:gd name="T15" fmla="*/ 50 h 1337"/>
                <a:gd name="T16" fmla="*/ 345 w 6024"/>
                <a:gd name="T17" fmla="*/ 103 h 1337"/>
                <a:gd name="T18" fmla="*/ 252 w 6024"/>
                <a:gd name="T19" fmla="*/ 180 h 1337"/>
                <a:gd name="T20" fmla="*/ 180 w 6024"/>
                <a:gd name="T21" fmla="*/ 283 h 1337"/>
                <a:gd name="T22" fmla="*/ 137 w 6024"/>
                <a:gd name="T23" fmla="*/ 413 h 1337"/>
                <a:gd name="T24" fmla="*/ 139 w 6024"/>
                <a:gd name="T25" fmla="*/ 531 h 1337"/>
                <a:gd name="T26" fmla="*/ 182 w 6024"/>
                <a:gd name="T27" fmla="*/ 631 h 1337"/>
                <a:gd name="T28" fmla="*/ 270 w 6024"/>
                <a:gd name="T29" fmla="*/ 700 h 1337"/>
                <a:gd name="T30" fmla="*/ 411 w 6024"/>
                <a:gd name="T31" fmla="*/ 754 h 1337"/>
                <a:gd name="T32" fmla="*/ 686 w 6024"/>
                <a:gd name="T33" fmla="*/ 832 h 1337"/>
                <a:gd name="T34" fmla="*/ 739 w 6024"/>
                <a:gd name="T35" fmla="*/ 871 h 1337"/>
                <a:gd name="T36" fmla="*/ 759 w 6024"/>
                <a:gd name="T37" fmla="*/ 929 h 1337"/>
                <a:gd name="T38" fmla="*/ 736 w 6024"/>
                <a:gd name="T39" fmla="*/ 1002 h 1337"/>
                <a:gd name="T40" fmla="*/ 673 w 6024"/>
                <a:gd name="T41" fmla="*/ 1056 h 1337"/>
                <a:gd name="T42" fmla="*/ 591 w 6024"/>
                <a:gd name="T43" fmla="*/ 1083 h 1337"/>
                <a:gd name="T44" fmla="*/ 497 w 6024"/>
                <a:gd name="T45" fmla="*/ 1084 h 1337"/>
                <a:gd name="T46" fmla="*/ 409 w 6024"/>
                <a:gd name="T47" fmla="*/ 1050 h 1337"/>
                <a:gd name="T48" fmla="*/ 365 w 6024"/>
                <a:gd name="T49" fmla="*/ 981 h 1337"/>
                <a:gd name="T50" fmla="*/ 12 w 6024"/>
                <a:gd name="T51" fmla="*/ 900 h 1337"/>
                <a:gd name="T52" fmla="*/ 2 w 6024"/>
                <a:gd name="T53" fmla="*/ 1046 h 1337"/>
                <a:gd name="T54" fmla="*/ 31 w 6024"/>
                <a:gd name="T55" fmla="*/ 1156 h 1337"/>
                <a:gd name="T56" fmla="*/ 95 w 6024"/>
                <a:gd name="T57" fmla="*/ 1237 h 1337"/>
                <a:gd name="T58" fmla="*/ 186 w 6024"/>
                <a:gd name="T59" fmla="*/ 1290 h 1337"/>
                <a:gd name="T60" fmla="*/ 301 w 6024"/>
                <a:gd name="T61" fmla="*/ 1322 h 1337"/>
                <a:gd name="T62" fmla="*/ 486 w 6024"/>
                <a:gd name="T63" fmla="*/ 1337 h 1337"/>
                <a:gd name="T64" fmla="*/ 624 w 6024"/>
                <a:gd name="T65" fmla="*/ 1326 h 1337"/>
                <a:gd name="T66" fmla="*/ 756 w 6024"/>
                <a:gd name="T67" fmla="*/ 1299 h 1337"/>
                <a:gd name="T68" fmla="*/ 877 w 6024"/>
                <a:gd name="T69" fmla="*/ 1250 h 1337"/>
                <a:gd name="T70" fmla="*/ 982 w 6024"/>
                <a:gd name="T71" fmla="*/ 1182 h 1337"/>
                <a:gd name="T72" fmla="*/ 1065 w 6024"/>
                <a:gd name="T73" fmla="*/ 1095 h 1337"/>
                <a:gd name="T74" fmla="*/ 1121 w 6024"/>
                <a:gd name="T75" fmla="*/ 986 h 1337"/>
                <a:gd name="T76" fmla="*/ 1145 w 6024"/>
                <a:gd name="T77" fmla="*/ 848 h 1337"/>
                <a:gd name="T78" fmla="*/ 1125 w 6024"/>
                <a:gd name="T79" fmla="*/ 733 h 1337"/>
                <a:gd name="T80" fmla="*/ 1067 w 6024"/>
                <a:gd name="T81" fmla="*/ 652 h 1337"/>
                <a:gd name="T82" fmla="*/ 982 w 6024"/>
                <a:gd name="T83" fmla="*/ 597 h 1337"/>
                <a:gd name="T84" fmla="*/ 777 w 6024"/>
                <a:gd name="T85" fmla="*/ 534 h 1337"/>
                <a:gd name="T86" fmla="*/ 597 w 6024"/>
                <a:gd name="T87" fmla="*/ 482 h 1337"/>
                <a:gd name="T88" fmla="*/ 535 w 6024"/>
                <a:gd name="T89" fmla="*/ 438 h 1337"/>
                <a:gd name="T90" fmla="*/ 520 w 6024"/>
                <a:gd name="T91" fmla="*/ 365 h 1337"/>
                <a:gd name="T92" fmla="*/ 550 w 6024"/>
                <a:gd name="T93" fmla="*/ 309 h 1337"/>
                <a:gd name="T94" fmla="*/ 610 w 6024"/>
                <a:gd name="T95" fmla="*/ 269 h 1337"/>
                <a:gd name="T96" fmla="*/ 683 w 6024"/>
                <a:gd name="T97" fmla="*/ 249 h 1337"/>
                <a:gd name="T98" fmla="*/ 775 w 6024"/>
                <a:gd name="T99" fmla="*/ 259 h 1337"/>
                <a:gd name="T100" fmla="*/ 836 w 6024"/>
                <a:gd name="T101" fmla="*/ 299 h 1337"/>
                <a:gd name="T102" fmla="*/ 853 w 6024"/>
                <a:gd name="T103" fmla="*/ 368 h 1337"/>
                <a:gd name="T104" fmla="*/ 2284 w 6024"/>
                <a:gd name="T105" fmla="*/ 1061 h 1337"/>
                <a:gd name="T106" fmla="*/ 1773 w 6024"/>
                <a:gd name="T107" fmla="*/ 540 h 1337"/>
                <a:gd name="T108" fmla="*/ 1255 w 6024"/>
                <a:gd name="T109" fmla="*/ 1309 h 1337"/>
                <a:gd name="T110" fmla="*/ 2964 w 6024"/>
                <a:gd name="T111" fmla="*/ 327 h 1337"/>
                <a:gd name="T112" fmla="*/ 3433 w 6024"/>
                <a:gd name="T113" fmla="*/ 979 h 1337"/>
                <a:gd name="T114" fmla="*/ 4171 w 6024"/>
                <a:gd name="T115" fmla="*/ 1309 h 1337"/>
                <a:gd name="T116" fmla="*/ 5027 w 6024"/>
                <a:gd name="T117" fmla="*/ 25 h 1337"/>
                <a:gd name="T118" fmla="*/ 4738 w 6024"/>
                <a:gd name="T119" fmla="*/ 276 h 1337"/>
                <a:gd name="T120" fmla="*/ 6024 w 6024"/>
                <a:gd name="T121" fmla="*/ 25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024" h="1337">
                  <a:moveTo>
                    <a:pt x="1203" y="403"/>
                  </a:moveTo>
                  <a:lnTo>
                    <a:pt x="1210" y="374"/>
                  </a:lnTo>
                  <a:lnTo>
                    <a:pt x="1216" y="347"/>
                  </a:lnTo>
                  <a:lnTo>
                    <a:pt x="1219" y="321"/>
                  </a:lnTo>
                  <a:lnTo>
                    <a:pt x="1220" y="296"/>
                  </a:lnTo>
                  <a:lnTo>
                    <a:pt x="1220" y="273"/>
                  </a:lnTo>
                  <a:lnTo>
                    <a:pt x="1219" y="250"/>
                  </a:lnTo>
                  <a:lnTo>
                    <a:pt x="1216" y="230"/>
                  </a:lnTo>
                  <a:lnTo>
                    <a:pt x="1210" y="210"/>
                  </a:lnTo>
                  <a:lnTo>
                    <a:pt x="1204" y="190"/>
                  </a:lnTo>
                  <a:lnTo>
                    <a:pt x="1196" y="172"/>
                  </a:lnTo>
                  <a:lnTo>
                    <a:pt x="1186" y="155"/>
                  </a:lnTo>
                  <a:lnTo>
                    <a:pt x="1175" y="139"/>
                  </a:lnTo>
                  <a:lnTo>
                    <a:pt x="1164" y="125"/>
                  </a:lnTo>
                  <a:lnTo>
                    <a:pt x="1151" y="110"/>
                  </a:lnTo>
                  <a:lnTo>
                    <a:pt x="1137" y="97"/>
                  </a:lnTo>
                  <a:lnTo>
                    <a:pt x="1121" y="85"/>
                  </a:lnTo>
                  <a:lnTo>
                    <a:pt x="1103" y="74"/>
                  </a:lnTo>
                  <a:lnTo>
                    <a:pt x="1086" y="63"/>
                  </a:lnTo>
                  <a:lnTo>
                    <a:pt x="1069" y="54"/>
                  </a:lnTo>
                  <a:lnTo>
                    <a:pt x="1049" y="46"/>
                  </a:lnTo>
                  <a:lnTo>
                    <a:pt x="1029" y="37"/>
                  </a:lnTo>
                  <a:lnTo>
                    <a:pt x="1008" y="31"/>
                  </a:lnTo>
                  <a:lnTo>
                    <a:pt x="987" y="24"/>
                  </a:lnTo>
                  <a:lnTo>
                    <a:pt x="965" y="18"/>
                  </a:lnTo>
                  <a:lnTo>
                    <a:pt x="942" y="14"/>
                  </a:lnTo>
                  <a:lnTo>
                    <a:pt x="919" y="10"/>
                  </a:lnTo>
                  <a:lnTo>
                    <a:pt x="896" y="7"/>
                  </a:lnTo>
                  <a:lnTo>
                    <a:pt x="872" y="4"/>
                  </a:lnTo>
                  <a:lnTo>
                    <a:pt x="823" y="1"/>
                  </a:lnTo>
                  <a:lnTo>
                    <a:pt x="774" y="0"/>
                  </a:lnTo>
                  <a:lnTo>
                    <a:pt x="723" y="0"/>
                  </a:lnTo>
                  <a:lnTo>
                    <a:pt x="673" y="4"/>
                  </a:lnTo>
                  <a:lnTo>
                    <a:pt x="622" y="10"/>
                  </a:lnTo>
                  <a:lnTo>
                    <a:pt x="574" y="17"/>
                  </a:lnTo>
                  <a:lnTo>
                    <a:pt x="549" y="23"/>
                  </a:lnTo>
                  <a:lnTo>
                    <a:pt x="525" y="28"/>
                  </a:lnTo>
                  <a:lnTo>
                    <a:pt x="500" y="34"/>
                  </a:lnTo>
                  <a:lnTo>
                    <a:pt x="477" y="41"/>
                  </a:lnTo>
                  <a:lnTo>
                    <a:pt x="454" y="50"/>
                  </a:lnTo>
                  <a:lnTo>
                    <a:pt x="431" y="59"/>
                  </a:lnTo>
                  <a:lnTo>
                    <a:pt x="409" y="69"/>
                  </a:lnTo>
                  <a:lnTo>
                    <a:pt x="386" y="79"/>
                  </a:lnTo>
                  <a:lnTo>
                    <a:pt x="366" y="90"/>
                  </a:lnTo>
                  <a:lnTo>
                    <a:pt x="345" y="103"/>
                  </a:lnTo>
                  <a:lnTo>
                    <a:pt x="326" y="116"/>
                  </a:lnTo>
                  <a:lnTo>
                    <a:pt x="306" y="131"/>
                  </a:lnTo>
                  <a:lnTo>
                    <a:pt x="287" y="146"/>
                  </a:lnTo>
                  <a:lnTo>
                    <a:pt x="270" y="162"/>
                  </a:lnTo>
                  <a:lnTo>
                    <a:pt x="252" y="180"/>
                  </a:lnTo>
                  <a:lnTo>
                    <a:pt x="237" y="198"/>
                  </a:lnTo>
                  <a:lnTo>
                    <a:pt x="221" y="217"/>
                  </a:lnTo>
                  <a:lnTo>
                    <a:pt x="206" y="239"/>
                  </a:lnTo>
                  <a:lnTo>
                    <a:pt x="193" y="260"/>
                  </a:lnTo>
                  <a:lnTo>
                    <a:pt x="180" y="283"/>
                  </a:lnTo>
                  <a:lnTo>
                    <a:pt x="170" y="306"/>
                  </a:lnTo>
                  <a:lnTo>
                    <a:pt x="159" y="332"/>
                  </a:lnTo>
                  <a:lnTo>
                    <a:pt x="150" y="358"/>
                  </a:lnTo>
                  <a:lnTo>
                    <a:pt x="143" y="387"/>
                  </a:lnTo>
                  <a:lnTo>
                    <a:pt x="137" y="413"/>
                  </a:lnTo>
                  <a:lnTo>
                    <a:pt x="134" y="438"/>
                  </a:lnTo>
                  <a:lnTo>
                    <a:pt x="133" y="462"/>
                  </a:lnTo>
                  <a:lnTo>
                    <a:pt x="133" y="487"/>
                  </a:lnTo>
                  <a:lnTo>
                    <a:pt x="136" y="510"/>
                  </a:lnTo>
                  <a:lnTo>
                    <a:pt x="139" y="531"/>
                  </a:lnTo>
                  <a:lnTo>
                    <a:pt x="144" y="553"/>
                  </a:lnTo>
                  <a:lnTo>
                    <a:pt x="150" y="574"/>
                  </a:lnTo>
                  <a:lnTo>
                    <a:pt x="159" y="593"/>
                  </a:lnTo>
                  <a:lnTo>
                    <a:pt x="170" y="612"/>
                  </a:lnTo>
                  <a:lnTo>
                    <a:pt x="182" y="631"/>
                  </a:lnTo>
                  <a:lnTo>
                    <a:pt x="196" y="646"/>
                  </a:lnTo>
                  <a:lnTo>
                    <a:pt x="212" y="662"/>
                  </a:lnTo>
                  <a:lnTo>
                    <a:pt x="229" y="675"/>
                  </a:lnTo>
                  <a:lnTo>
                    <a:pt x="248" y="688"/>
                  </a:lnTo>
                  <a:lnTo>
                    <a:pt x="270" y="700"/>
                  </a:lnTo>
                  <a:lnTo>
                    <a:pt x="293" y="711"/>
                  </a:lnTo>
                  <a:lnTo>
                    <a:pt x="317" y="721"/>
                  </a:lnTo>
                  <a:lnTo>
                    <a:pt x="340" y="730"/>
                  </a:lnTo>
                  <a:lnTo>
                    <a:pt x="365" y="739"/>
                  </a:lnTo>
                  <a:lnTo>
                    <a:pt x="411" y="754"/>
                  </a:lnTo>
                  <a:lnTo>
                    <a:pt x="457" y="767"/>
                  </a:lnTo>
                  <a:lnTo>
                    <a:pt x="545" y="791"/>
                  </a:lnTo>
                  <a:lnTo>
                    <a:pt x="621" y="811"/>
                  </a:lnTo>
                  <a:lnTo>
                    <a:pt x="656" y="821"/>
                  </a:lnTo>
                  <a:lnTo>
                    <a:pt x="686" y="832"/>
                  </a:lnTo>
                  <a:lnTo>
                    <a:pt x="699" y="840"/>
                  </a:lnTo>
                  <a:lnTo>
                    <a:pt x="710" y="847"/>
                  </a:lnTo>
                  <a:lnTo>
                    <a:pt x="722" y="854"/>
                  </a:lnTo>
                  <a:lnTo>
                    <a:pt x="732" y="863"/>
                  </a:lnTo>
                  <a:lnTo>
                    <a:pt x="739" y="871"/>
                  </a:lnTo>
                  <a:lnTo>
                    <a:pt x="746" y="881"/>
                  </a:lnTo>
                  <a:lnTo>
                    <a:pt x="752" y="891"/>
                  </a:lnTo>
                  <a:lnTo>
                    <a:pt x="756" y="903"/>
                  </a:lnTo>
                  <a:lnTo>
                    <a:pt x="759" y="916"/>
                  </a:lnTo>
                  <a:lnTo>
                    <a:pt x="759" y="929"/>
                  </a:lnTo>
                  <a:lnTo>
                    <a:pt x="759" y="943"/>
                  </a:lnTo>
                  <a:lnTo>
                    <a:pt x="756" y="959"/>
                  </a:lnTo>
                  <a:lnTo>
                    <a:pt x="752" y="975"/>
                  </a:lnTo>
                  <a:lnTo>
                    <a:pt x="745" y="989"/>
                  </a:lnTo>
                  <a:lnTo>
                    <a:pt x="736" y="1002"/>
                  </a:lnTo>
                  <a:lnTo>
                    <a:pt x="726" y="1015"/>
                  </a:lnTo>
                  <a:lnTo>
                    <a:pt x="715" y="1027"/>
                  </a:lnTo>
                  <a:lnTo>
                    <a:pt x="702" y="1037"/>
                  </a:lnTo>
                  <a:lnTo>
                    <a:pt x="689" y="1047"/>
                  </a:lnTo>
                  <a:lnTo>
                    <a:pt x="673" y="1056"/>
                  </a:lnTo>
                  <a:lnTo>
                    <a:pt x="657" y="1063"/>
                  </a:lnTo>
                  <a:lnTo>
                    <a:pt x="641" y="1070"/>
                  </a:lnTo>
                  <a:lnTo>
                    <a:pt x="625" y="1074"/>
                  </a:lnTo>
                  <a:lnTo>
                    <a:pt x="608" y="1080"/>
                  </a:lnTo>
                  <a:lnTo>
                    <a:pt x="591" y="1083"/>
                  </a:lnTo>
                  <a:lnTo>
                    <a:pt x="575" y="1086"/>
                  </a:lnTo>
                  <a:lnTo>
                    <a:pt x="558" y="1087"/>
                  </a:lnTo>
                  <a:lnTo>
                    <a:pt x="542" y="1087"/>
                  </a:lnTo>
                  <a:lnTo>
                    <a:pt x="519" y="1087"/>
                  </a:lnTo>
                  <a:lnTo>
                    <a:pt x="497" y="1084"/>
                  </a:lnTo>
                  <a:lnTo>
                    <a:pt x="477" y="1080"/>
                  </a:lnTo>
                  <a:lnTo>
                    <a:pt x="457" y="1076"/>
                  </a:lnTo>
                  <a:lnTo>
                    <a:pt x="440" y="1069"/>
                  </a:lnTo>
                  <a:lnTo>
                    <a:pt x="424" y="1060"/>
                  </a:lnTo>
                  <a:lnTo>
                    <a:pt x="409" y="1050"/>
                  </a:lnTo>
                  <a:lnTo>
                    <a:pt x="396" y="1040"/>
                  </a:lnTo>
                  <a:lnTo>
                    <a:pt x="386" y="1027"/>
                  </a:lnTo>
                  <a:lnTo>
                    <a:pt x="376" y="1012"/>
                  </a:lnTo>
                  <a:lnTo>
                    <a:pt x="370" y="998"/>
                  </a:lnTo>
                  <a:lnTo>
                    <a:pt x="365" y="981"/>
                  </a:lnTo>
                  <a:lnTo>
                    <a:pt x="362" y="963"/>
                  </a:lnTo>
                  <a:lnTo>
                    <a:pt x="362" y="943"/>
                  </a:lnTo>
                  <a:lnTo>
                    <a:pt x="363" y="923"/>
                  </a:lnTo>
                  <a:lnTo>
                    <a:pt x="368" y="900"/>
                  </a:lnTo>
                  <a:lnTo>
                    <a:pt x="12" y="900"/>
                  </a:lnTo>
                  <a:lnTo>
                    <a:pt x="6" y="933"/>
                  </a:lnTo>
                  <a:lnTo>
                    <a:pt x="2" y="963"/>
                  </a:lnTo>
                  <a:lnTo>
                    <a:pt x="0" y="992"/>
                  </a:lnTo>
                  <a:lnTo>
                    <a:pt x="0" y="1020"/>
                  </a:lnTo>
                  <a:lnTo>
                    <a:pt x="2" y="1046"/>
                  </a:lnTo>
                  <a:lnTo>
                    <a:pt x="5" y="1070"/>
                  </a:lnTo>
                  <a:lnTo>
                    <a:pt x="9" y="1093"/>
                  </a:lnTo>
                  <a:lnTo>
                    <a:pt x="15" y="1116"/>
                  </a:lnTo>
                  <a:lnTo>
                    <a:pt x="22" y="1136"/>
                  </a:lnTo>
                  <a:lnTo>
                    <a:pt x="31" y="1156"/>
                  </a:lnTo>
                  <a:lnTo>
                    <a:pt x="41" y="1175"/>
                  </a:lnTo>
                  <a:lnTo>
                    <a:pt x="52" y="1192"/>
                  </a:lnTo>
                  <a:lnTo>
                    <a:pt x="65" y="1208"/>
                  </a:lnTo>
                  <a:lnTo>
                    <a:pt x="80" y="1223"/>
                  </a:lnTo>
                  <a:lnTo>
                    <a:pt x="95" y="1237"/>
                  </a:lnTo>
                  <a:lnTo>
                    <a:pt x="111" y="1249"/>
                  </a:lnTo>
                  <a:lnTo>
                    <a:pt x="129" y="1262"/>
                  </a:lnTo>
                  <a:lnTo>
                    <a:pt x="147" y="1272"/>
                  </a:lnTo>
                  <a:lnTo>
                    <a:pt x="166" y="1282"/>
                  </a:lnTo>
                  <a:lnTo>
                    <a:pt x="186" y="1290"/>
                  </a:lnTo>
                  <a:lnTo>
                    <a:pt x="208" y="1299"/>
                  </a:lnTo>
                  <a:lnTo>
                    <a:pt x="229" y="1306"/>
                  </a:lnTo>
                  <a:lnTo>
                    <a:pt x="252" y="1312"/>
                  </a:lnTo>
                  <a:lnTo>
                    <a:pt x="277" y="1318"/>
                  </a:lnTo>
                  <a:lnTo>
                    <a:pt x="301" y="1322"/>
                  </a:lnTo>
                  <a:lnTo>
                    <a:pt x="326" y="1326"/>
                  </a:lnTo>
                  <a:lnTo>
                    <a:pt x="352" y="1329"/>
                  </a:lnTo>
                  <a:lnTo>
                    <a:pt x="378" y="1332"/>
                  </a:lnTo>
                  <a:lnTo>
                    <a:pt x="431" y="1335"/>
                  </a:lnTo>
                  <a:lnTo>
                    <a:pt x="486" y="1337"/>
                  </a:lnTo>
                  <a:lnTo>
                    <a:pt x="514" y="1337"/>
                  </a:lnTo>
                  <a:lnTo>
                    <a:pt x="542" y="1335"/>
                  </a:lnTo>
                  <a:lnTo>
                    <a:pt x="569" y="1334"/>
                  </a:lnTo>
                  <a:lnTo>
                    <a:pt x="597" y="1331"/>
                  </a:lnTo>
                  <a:lnTo>
                    <a:pt x="624" y="1326"/>
                  </a:lnTo>
                  <a:lnTo>
                    <a:pt x="651" y="1324"/>
                  </a:lnTo>
                  <a:lnTo>
                    <a:pt x="679" y="1318"/>
                  </a:lnTo>
                  <a:lnTo>
                    <a:pt x="705" y="1312"/>
                  </a:lnTo>
                  <a:lnTo>
                    <a:pt x="730" y="1306"/>
                  </a:lnTo>
                  <a:lnTo>
                    <a:pt x="756" y="1299"/>
                  </a:lnTo>
                  <a:lnTo>
                    <a:pt x="782" y="1290"/>
                  </a:lnTo>
                  <a:lnTo>
                    <a:pt x="807" y="1282"/>
                  </a:lnTo>
                  <a:lnTo>
                    <a:pt x="831" y="1272"/>
                  </a:lnTo>
                  <a:lnTo>
                    <a:pt x="854" y="1262"/>
                  </a:lnTo>
                  <a:lnTo>
                    <a:pt x="877" y="1250"/>
                  </a:lnTo>
                  <a:lnTo>
                    <a:pt x="900" y="1239"/>
                  </a:lnTo>
                  <a:lnTo>
                    <a:pt x="922" y="1226"/>
                  </a:lnTo>
                  <a:lnTo>
                    <a:pt x="942" y="1213"/>
                  </a:lnTo>
                  <a:lnTo>
                    <a:pt x="962" y="1198"/>
                  </a:lnTo>
                  <a:lnTo>
                    <a:pt x="982" y="1182"/>
                  </a:lnTo>
                  <a:lnTo>
                    <a:pt x="1001" y="1167"/>
                  </a:lnTo>
                  <a:lnTo>
                    <a:pt x="1018" y="1151"/>
                  </a:lnTo>
                  <a:lnTo>
                    <a:pt x="1034" y="1133"/>
                  </a:lnTo>
                  <a:lnTo>
                    <a:pt x="1050" y="1115"/>
                  </a:lnTo>
                  <a:lnTo>
                    <a:pt x="1065" y="1095"/>
                  </a:lnTo>
                  <a:lnTo>
                    <a:pt x="1079" y="1076"/>
                  </a:lnTo>
                  <a:lnTo>
                    <a:pt x="1090" y="1054"/>
                  </a:lnTo>
                  <a:lnTo>
                    <a:pt x="1102" y="1033"/>
                  </a:lnTo>
                  <a:lnTo>
                    <a:pt x="1112" y="1011"/>
                  </a:lnTo>
                  <a:lnTo>
                    <a:pt x="1121" y="986"/>
                  </a:lnTo>
                  <a:lnTo>
                    <a:pt x="1128" y="963"/>
                  </a:lnTo>
                  <a:lnTo>
                    <a:pt x="1134" y="937"/>
                  </a:lnTo>
                  <a:lnTo>
                    <a:pt x="1139" y="906"/>
                  </a:lnTo>
                  <a:lnTo>
                    <a:pt x="1144" y="877"/>
                  </a:lnTo>
                  <a:lnTo>
                    <a:pt x="1145" y="848"/>
                  </a:lnTo>
                  <a:lnTo>
                    <a:pt x="1145" y="822"/>
                  </a:lnTo>
                  <a:lnTo>
                    <a:pt x="1142" y="798"/>
                  </a:lnTo>
                  <a:lnTo>
                    <a:pt x="1138" y="775"/>
                  </a:lnTo>
                  <a:lnTo>
                    <a:pt x="1132" y="753"/>
                  </a:lnTo>
                  <a:lnTo>
                    <a:pt x="1125" y="733"/>
                  </a:lnTo>
                  <a:lnTo>
                    <a:pt x="1116" y="714"/>
                  </a:lnTo>
                  <a:lnTo>
                    <a:pt x="1106" y="697"/>
                  </a:lnTo>
                  <a:lnTo>
                    <a:pt x="1095" y="681"/>
                  </a:lnTo>
                  <a:lnTo>
                    <a:pt x="1082" y="667"/>
                  </a:lnTo>
                  <a:lnTo>
                    <a:pt x="1067" y="652"/>
                  </a:lnTo>
                  <a:lnTo>
                    <a:pt x="1052" y="639"/>
                  </a:lnTo>
                  <a:lnTo>
                    <a:pt x="1036" y="628"/>
                  </a:lnTo>
                  <a:lnTo>
                    <a:pt x="1018" y="618"/>
                  </a:lnTo>
                  <a:lnTo>
                    <a:pt x="1001" y="608"/>
                  </a:lnTo>
                  <a:lnTo>
                    <a:pt x="982" y="597"/>
                  </a:lnTo>
                  <a:lnTo>
                    <a:pt x="964" y="589"/>
                  </a:lnTo>
                  <a:lnTo>
                    <a:pt x="944" y="582"/>
                  </a:lnTo>
                  <a:lnTo>
                    <a:pt x="903" y="567"/>
                  </a:lnTo>
                  <a:lnTo>
                    <a:pt x="860" y="556"/>
                  </a:lnTo>
                  <a:lnTo>
                    <a:pt x="777" y="534"/>
                  </a:lnTo>
                  <a:lnTo>
                    <a:pt x="696" y="515"/>
                  </a:lnTo>
                  <a:lnTo>
                    <a:pt x="663" y="505"/>
                  </a:lnTo>
                  <a:lnTo>
                    <a:pt x="628" y="494"/>
                  </a:lnTo>
                  <a:lnTo>
                    <a:pt x="612" y="488"/>
                  </a:lnTo>
                  <a:lnTo>
                    <a:pt x="597" y="482"/>
                  </a:lnTo>
                  <a:lnTo>
                    <a:pt x="581" y="474"/>
                  </a:lnTo>
                  <a:lnTo>
                    <a:pt x="568" y="466"/>
                  </a:lnTo>
                  <a:lnTo>
                    <a:pt x="555" y="458"/>
                  </a:lnTo>
                  <a:lnTo>
                    <a:pt x="543" y="448"/>
                  </a:lnTo>
                  <a:lnTo>
                    <a:pt x="535" y="438"/>
                  </a:lnTo>
                  <a:lnTo>
                    <a:pt x="526" y="425"/>
                  </a:lnTo>
                  <a:lnTo>
                    <a:pt x="522" y="412"/>
                  </a:lnTo>
                  <a:lnTo>
                    <a:pt x="519" y="399"/>
                  </a:lnTo>
                  <a:lnTo>
                    <a:pt x="517" y="383"/>
                  </a:lnTo>
                  <a:lnTo>
                    <a:pt x="520" y="365"/>
                  </a:lnTo>
                  <a:lnTo>
                    <a:pt x="523" y="354"/>
                  </a:lnTo>
                  <a:lnTo>
                    <a:pt x="527" y="342"/>
                  </a:lnTo>
                  <a:lnTo>
                    <a:pt x="535" y="331"/>
                  </a:lnTo>
                  <a:lnTo>
                    <a:pt x="542" y="321"/>
                  </a:lnTo>
                  <a:lnTo>
                    <a:pt x="550" y="309"/>
                  </a:lnTo>
                  <a:lnTo>
                    <a:pt x="561" y="301"/>
                  </a:lnTo>
                  <a:lnTo>
                    <a:pt x="572" y="291"/>
                  </a:lnTo>
                  <a:lnTo>
                    <a:pt x="584" y="283"/>
                  </a:lnTo>
                  <a:lnTo>
                    <a:pt x="595" y="275"/>
                  </a:lnTo>
                  <a:lnTo>
                    <a:pt x="610" y="269"/>
                  </a:lnTo>
                  <a:lnTo>
                    <a:pt x="622" y="263"/>
                  </a:lnTo>
                  <a:lnTo>
                    <a:pt x="637" y="257"/>
                  </a:lnTo>
                  <a:lnTo>
                    <a:pt x="653" y="253"/>
                  </a:lnTo>
                  <a:lnTo>
                    <a:pt x="667" y="250"/>
                  </a:lnTo>
                  <a:lnTo>
                    <a:pt x="683" y="249"/>
                  </a:lnTo>
                  <a:lnTo>
                    <a:pt x="697" y="249"/>
                  </a:lnTo>
                  <a:lnTo>
                    <a:pt x="719" y="249"/>
                  </a:lnTo>
                  <a:lnTo>
                    <a:pt x="739" y="250"/>
                  </a:lnTo>
                  <a:lnTo>
                    <a:pt x="758" y="255"/>
                  </a:lnTo>
                  <a:lnTo>
                    <a:pt x="775" y="259"/>
                  </a:lnTo>
                  <a:lnTo>
                    <a:pt x="791" y="265"/>
                  </a:lnTo>
                  <a:lnTo>
                    <a:pt x="804" y="272"/>
                  </a:lnTo>
                  <a:lnTo>
                    <a:pt x="815" y="279"/>
                  </a:lnTo>
                  <a:lnTo>
                    <a:pt x="826" y="289"/>
                  </a:lnTo>
                  <a:lnTo>
                    <a:pt x="836" y="299"/>
                  </a:lnTo>
                  <a:lnTo>
                    <a:pt x="843" y="311"/>
                  </a:lnTo>
                  <a:lnTo>
                    <a:pt x="847" y="324"/>
                  </a:lnTo>
                  <a:lnTo>
                    <a:pt x="851" y="337"/>
                  </a:lnTo>
                  <a:lnTo>
                    <a:pt x="853" y="353"/>
                  </a:lnTo>
                  <a:lnTo>
                    <a:pt x="853" y="368"/>
                  </a:lnTo>
                  <a:lnTo>
                    <a:pt x="851" y="384"/>
                  </a:lnTo>
                  <a:lnTo>
                    <a:pt x="849" y="403"/>
                  </a:lnTo>
                  <a:lnTo>
                    <a:pt x="1203" y="403"/>
                  </a:lnTo>
                  <a:close/>
                  <a:moveTo>
                    <a:pt x="2231" y="1309"/>
                  </a:moveTo>
                  <a:lnTo>
                    <a:pt x="2284" y="1061"/>
                  </a:lnTo>
                  <a:lnTo>
                    <a:pt x="1662" y="1061"/>
                  </a:lnTo>
                  <a:lnTo>
                    <a:pt x="1720" y="789"/>
                  </a:lnTo>
                  <a:lnTo>
                    <a:pt x="2293" y="789"/>
                  </a:lnTo>
                  <a:lnTo>
                    <a:pt x="2345" y="540"/>
                  </a:lnTo>
                  <a:lnTo>
                    <a:pt x="1773" y="540"/>
                  </a:lnTo>
                  <a:lnTo>
                    <a:pt x="1829" y="275"/>
                  </a:lnTo>
                  <a:lnTo>
                    <a:pt x="2451" y="275"/>
                  </a:lnTo>
                  <a:lnTo>
                    <a:pt x="2505" y="25"/>
                  </a:lnTo>
                  <a:lnTo>
                    <a:pt x="1527" y="25"/>
                  </a:lnTo>
                  <a:lnTo>
                    <a:pt x="1255" y="1309"/>
                  </a:lnTo>
                  <a:lnTo>
                    <a:pt x="2231" y="1309"/>
                  </a:lnTo>
                  <a:close/>
                  <a:moveTo>
                    <a:pt x="2433" y="1309"/>
                  </a:moveTo>
                  <a:lnTo>
                    <a:pt x="2752" y="1309"/>
                  </a:lnTo>
                  <a:lnTo>
                    <a:pt x="2961" y="327"/>
                  </a:lnTo>
                  <a:lnTo>
                    <a:pt x="2964" y="327"/>
                  </a:lnTo>
                  <a:lnTo>
                    <a:pt x="3191" y="1309"/>
                  </a:lnTo>
                  <a:lnTo>
                    <a:pt x="3684" y="1309"/>
                  </a:lnTo>
                  <a:lnTo>
                    <a:pt x="3956" y="25"/>
                  </a:lnTo>
                  <a:lnTo>
                    <a:pt x="3636" y="25"/>
                  </a:lnTo>
                  <a:lnTo>
                    <a:pt x="3433" y="979"/>
                  </a:lnTo>
                  <a:lnTo>
                    <a:pt x="3429" y="982"/>
                  </a:lnTo>
                  <a:lnTo>
                    <a:pt x="3203" y="25"/>
                  </a:lnTo>
                  <a:lnTo>
                    <a:pt x="2705" y="25"/>
                  </a:lnTo>
                  <a:lnTo>
                    <a:pt x="2433" y="1309"/>
                  </a:lnTo>
                  <a:close/>
                  <a:moveTo>
                    <a:pt x="4171" y="1309"/>
                  </a:moveTo>
                  <a:lnTo>
                    <a:pt x="4307" y="1059"/>
                  </a:lnTo>
                  <a:lnTo>
                    <a:pt x="4827" y="1059"/>
                  </a:lnTo>
                  <a:lnTo>
                    <a:pt x="4859" y="1309"/>
                  </a:lnTo>
                  <a:lnTo>
                    <a:pt x="5261" y="1309"/>
                  </a:lnTo>
                  <a:lnTo>
                    <a:pt x="5027" y="25"/>
                  </a:lnTo>
                  <a:lnTo>
                    <a:pt x="4594" y="25"/>
                  </a:lnTo>
                  <a:lnTo>
                    <a:pt x="3815" y="1309"/>
                  </a:lnTo>
                  <a:lnTo>
                    <a:pt x="4171" y="1309"/>
                  </a:lnTo>
                  <a:close/>
                  <a:moveTo>
                    <a:pt x="4450" y="811"/>
                  </a:moveTo>
                  <a:lnTo>
                    <a:pt x="4738" y="276"/>
                  </a:lnTo>
                  <a:lnTo>
                    <a:pt x="4744" y="276"/>
                  </a:lnTo>
                  <a:lnTo>
                    <a:pt x="4793" y="811"/>
                  </a:lnTo>
                  <a:lnTo>
                    <a:pt x="4450" y="811"/>
                  </a:lnTo>
                  <a:close/>
                  <a:moveTo>
                    <a:pt x="5752" y="1309"/>
                  </a:moveTo>
                  <a:lnTo>
                    <a:pt x="6024" y="25"/>
                  </a:lnTo>
                  <a:lnTo>
                    <a:pt x="5668" y="25"/>
                  </a:lnTo>
                  <a:lnTo>
                    <a:pt x="5396" y="1309"/>
                  </a:lnTo>
                  <a:lnTo>
                    <a:pt x="5752" y="13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98" name="Freeform 57"/>
            <p:cNvSpPr>
              <a:spLocks noEditPoints="1"/>
            </p:cNvSpPr>
            <p:nvPr/>
          </p:nvSpPr>
          <p:spPr bwMode="auto">
            <a:xfrm>
              <a:off x="246063" y="3000376"/>
              <a:ext cx="3109913" cy="198438"/>
            </a:xfrm>
            <a:custGeom>
              <a:avLst/>
              <a:gdLst>
                <a:gd name="T0" fmla="*/ 364 w 5878"/>
                <a:gd name="T1" fmla="*/ 121 h 374"/>
                <a:gd name="T2" fmla="*/ 272 w 5878"/>
                <a:gd name="T3" fmla="*/ 152 h 374"/>
                <a:gd name="T4" fmla="*/ 756 w 5878"/>
                <a:gd name="T5" fmla="*/ 165 h 374"/>
                <a:gd name="T6" fmla="*/ 638 w 5878"/>
                <a:gd name="T7" fmla="*/ 319 h 374"/>
                <a:gd name="T8" fmla="*/ 740 w 5878"/>
                <a:gd name="T9" fmla="*/ 351 h 374"/>
                <a:gd name="T10" fmla="*/ 589 w 5878"/>
                <a:gd name="T11" fmla="*/ 226 h 374"/>
                <a:gd name="T12" fmla="*/ 800 w 5878"/>
                <a:gd name="T13" fmla="*/ 148 h 374"/>
                <a:gd name="T14" fmla="*/ 1075 w 5878"/>
                <a:gd name="T15" fmla="*/ 246 h 374"/>
                <a:gd name="T16" fmla="*/ 1107 w 5878"/>
                <a:gd name="T17" fmla="*/ 317 h 374"/>
                <a:gd name="T18" fmla="*/ 1016 w 5878"/>
                <a:gd name="T19" fmla="*/ 373 h 374"/>
                <a:gd name="T20" fmla="*/ 1047 w 5878"/>
                <a:gd name="T21" fmla="*/ 219 h 374"/>
                <a:gd name="T22" fmla="*/ 1108 w 5878"/>
                <a:gd name="T23" fmla="*/ 141 h 374"/>
                <a:gd name="T24" fmla="*/ 1107 w 5878"/>
                <a:gd name="T25" fmla="*/ 109 h 374"/>
                <a:gd name="T26" fmla="*/ 1258 w 5878"/>
                <a:gd name="T27" fmla="*/ 115 h 374"/>
                <a:gd name="T28" fmla="*/ 1324 w 5878"/>
                <a:gd name="T29" fmla="*/ 368 h 374"/>
                <a:gd name="T30" fmla="*/ 1480 w 5878"/>
                <a:gd name="T31" fmla="*/ 8 h 374"/>
                <a:gd name="T32" fmla="*/ 1882 w 5878"/>
                <a:gd name="T33" fmla="*/ 285 h 374"/>
                <a:gd name="T34" fmla="*/ 2003 w 5878"/>
                <a:gd name="T35" fmla="*/ 256 h 374"/>
                <a:gd name="T36" fmla="*/ 1834 w 5878"/>
                <a:gd name="T37" fmla="*/ 341 h 374"/>
                <a:gd name="T38" fmla="*/ 1996 w 5878"/>
                <a:gd name="T39" fmla="*/ 211 h 374"/>
                <a:gd name="T40" fmla="*/ 1921 w 5878"/>
                <a:gd name="T41" fmla="*/ 172 h 374"/>
                <a:gd name="T42" fmla="*/ 2060 w 5878"/>
                <a:gd name="T43" fmla="*/ 136 h 374"/>
                <a:gd name="T44" fmla="*/ 2439 w 5878"/>
                <a:gd name="T45" fmla="*/ 158 h 374"/>
                <a:gd name="T46" fmla="*/ 2302 w 5878"/>
                <a:gd name="T47" fmla="*/ 292 h 374"/>
                <a:gd name="T48" fmla="*/ 2544 w 5878"/>
                <a:gd name="T49" fmla="*/ 7 h 374"/>
                <a:gd name="T50" fmla="*/ 2298 w 5878"/>
                <a:gd name="T51" fmla="*/ 364 h 374"/>
                <a:gd name="T52" fmla="*/ 2366 w 5878"/>
                <a:gd name="T53" fmla="*/ 112 h 374"/>
                <a:gd name="T54" fmla="*/ 2636 w 5878"/>
                <a:gd name="T55" fmla="*/ 252 h 374"/>
                <a:gd name="T56" fmla="*/ 2704 w 5878"/>
                <a:gd name="T57" fmla="*/ 304 h 374"/>
                <a:gd name="T58" fmla="*/ 2584 w 5878"/>
                <a:gd name="T59" fmla="*/ 368 h 374"/>
                <a:gd name="T60" fmla="*/ 2656 w 5878"/>
                <a:gd name="T61" fmla="*/ 213 h 374"/>
                <a:gd name="T62" fmla="*/ 2678 w 5878"/>
                <a:gd name="T63" fmla="*/ 142 h 374"/>
                <a:gd name="T64" fmla="*/ 2716 w 5878"/>
                <a:gd name="T65" fmla="*/ 109 h 374"/>
                <a:gd name="T66" fmla="*/ 3251 w 5878"/>
                <a:gd name="T67" fmla="*/ 50 h 374"/>
                <a:gd name="T68" fmla="*/ 3604 w 5878"/>
                <a:gd name="T69" fmla="*/ 366 h 374"/>
                <a:gd name="T70" fmla="*/ 3883 w 5878"/>
                <a:gd name="T71" fmla="*/ 311 h 374"/>
                <a:gd name="T72" fmla="*/ 3758 w 5878"/>
                <a:gd name="T73" fmla="*/ 180 h 374"/>
                <a:gd name="T74" fmla="*/ 3875 w 5878"/>
                <a:gd name="T75" fmla="*/ 0 h 374"/>
                <a:gd name="T76" fmla="*/ 3937 w 5878"/>
                <a:gd name="T77" fmla="*/ 69 h 374"/>
                <a:gd name="T78" fmla="*/ 3836 w 5878"/>
                <a:gd name="T79" fmla="*/ 152 h 374"/>
                <a:gd name="T80" fmla="*/ 3931 w 5878"/>
                <a:gd name="T81" fmla="*/ 325 h 374"/>
                <a:gd name="T82" fmla="*/ 3688 w 5878"/>
                <a:gd name="T83" fmla="*/ 293 h 374"/>
                <a:gd name="T84" fmla="*/ 4147 w 5878"/>
                <a:gd name="T85" fmla="*/ 73 h 374"/>
                <a:gd name="T86" fmla="*/ 4135 w 5878"/>
                <a:gd name="T87" fmla="*/ 328 h 374"/>
                <a:gd name="T88" fmla="*/ 4209 w 5878"/>
                <a:gd name="T89" fmla="*/ 363 h 374"/>
                <a:gd name="T90" fmla="*/ 4042 w 5878"/>
                <a:gd name="T91" fmla="*/ 171 h 374"/>
                <a:gd name="T92" fmla="*/ 4318 w 5878"/>
                <a:gd name="T93" fmla="*/ 28 h 374"/>
                <a:gd name="T94" fmla="*/ 4870 w 5878"/>
                <a:gd name="T95" fmla="*/ 7 h 374"/>
                <a:gd name="T96" fmla="*/ 5248 w 5878"/>
                <a:gd name="T97" fmla="*/ 217 h 374"/>
                <a:gd name="T98" fmla="*/ 5279 w 5878"/>
                <a:gd name="T99" fmla="*/ 288 h 374"/>
                <a:gd name="T100" fmla="*/ 5064 w 5878"/>
                <a:gd name="T101" fmla="*/ 321 h 374"/>
                <a:gd name="T102" fmla="*/ 5236 w 5878"/>
                <a:gd name="T103" fmla="*/ 112 h 374"/>
                <a:gd name="T104" fmla="*/ 5531 w 5878"/>
                <a:gd name="T105" fmla="*/ 168 h 374"/>
                <a:gd name="T106" fmla="*/ 5387 w 5878"/>
                <a:gd name="T107" fmla="*/ 276 h 374"/>
                <a:gd name="T108" fmla="*/ 5535 w 5878"/>
                <a:gd name="T109" fmla="*/ 237 h 374"/>
                <a:gd name="T110" fmla="*/ 5408 w 5878"/>
                <a:gd name="T111" fmla="*/ 370 h 374"/>
                <a:gd name="T112" fmla="*/ 5428 w 5878"/>
                <a:gd name="T113" fmla="*/ 121 h 374"/>
                <a:gd name="T114" fmla="*/ 5819 w 5878"/>
                <a:gd name="T115" fmla="*/ 155 h 374"/>
                <a:gd name="T116" fmla="*/ 5695 w 5878"/>
                <a:gd name="T117" fmla="*/ 319 h 374"/>
                <a:gd name="T118" fmla="*/ 5813 w 5878"/>
                <a:gd name="T119" fmla="*/ 351 h 374"/>
                <a:gd name="T120" fmla="*/ 5655 w 5878"/>
                <a:gd name="T121" fmla="*/ 210 h 374"/>
                <a:gd name="T122" fmla="*/ 5871 w 5878"/>
                <a:gd name="T123" fmla="*/ 149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78" h="374">
                  <a:moveTo>
                    <a:pt x="76" y="7"/>
                  </a:moveTo>
                  <a:lnTo>
                    <a:pt x="125" y="7"/>
                  </a:lnTo>
                  <a:lnTo>
                    <a:pt x="50" y="366"/>
                  </a:lnTo>
                  <a:lnTo>
                    <a:pt x="0" y="366"/>
                  </a:lnTo>
                  <a:lnTo>
                    <a:pt x="76" y="7"/>
                  </a:lnTo>
                  <a:close/>
                  <a:moveTo>
                    <a:pt x="187" y="145"/>
                  </a:moveTo>
                  <a:lnTo>
                    <a:pt x="193" y="116"/>
                  </a:lnTo>
                  <a:lnTo>
                    <a:pt x="239" y="116"/>
                  </a:lnTo>
                  <a:lnTo>
                    <a:pt x="230" y="157"/>
                  </a:lnTo>
                  <a:lnTo>
                    <a:pt x="234" y="152"/>
                  </a:lnTo>
                  <a:lnTo>
                    <a:pt x="240" y="145"/>
                  </a:lnTo>
                  <a:lnTo>
                    <a:pt x="247" y="138"/>
                  </a:lnTo>
                  <a:lnTo>
                    <a:pt x="257" y="131"/>
                  </a:lnTo>
                  <a:lnTo>
                    <a:pt x="269" y="123"/>
                  </a:lnTo>
                  <a:lnTo>
                    <a:pt x="283" y="116"/>
                  </a:lnTo>
                  <a:lnTo>
                    <a:pt x="292" y="115"/>
                  </a:lnTo>
                  <a:lnTo>
                    <a:pt x="301" y="112"/>
                  </a:lnTo>
                  <a:lnTo>
                    <a:pt x="311" y="112"/>
                  </a:lnTo>
                  <a:lnTo>
                    <a:pt x="321" y="110"/>
                  </a:lnTo>
                  <a:lnTo>
                    <a:pt x="331" y="112"/>
                  </a:lnTo>
                  <a:lnTo>
                    <a:pt x="344" y="113"/>
                  </a:lnTo>
                  <a:lnTo>
                    <a:pt x="351" y="115"/>
                  </a:lnTo>
                  <a:lnTo>
                    <a:pt x="358" y="118"/>
                  </a:lnTo>
                  <a:lnTo>
                    <a:pt x="364" y="121"/>
                  </a:lnTo>
                  <a:lnTo>
                    <a:pt x="371" y="125"/>
                  </a:lnTo>
                  <a:lnTo>
                    <a:pt x="377" y="129"/>
                  </a:lnTo>
                  <a:lnTo>
                    <a:pt x="383" y="135"/>
                  </a:lnTo>
                  <a:lnTo>
                    <a:pt x="387" y="142"/>
                  </a:lnTo>
                  <a:lnTo>
                    <a:pt x="391" y="151"/>
                  </a:lnTo>
                  <a:lnTo>
                    <a:pt x="394" y="159"/>
                  </a:lnTo>
                  <a:lnTo>
                    <a:pt x="396" y="171"/>
                  </a:lnTo>
                  <a:lnTo>
                    <a:pt x="394" y="183"/>
                  </a:lnTo>
                  <a:lnTo>
                    <a:pt x="393" y="196"/>
                  </a:lnTo>
                  <a:lnTo>
                    <a:pt x="357" y="366"/>
                  </a:lnTo>
                  <a:lnTo>
                    <a:pt x="309" y="366"/>
                  </a:lnTo>
                  <a:lnTo>
                    <a:pt x="342" y="207"/>
                  </a:lnTo>
                  <a:lnTo>
                    <a:pt x="345" y="196"/>
                  </a:lnTo>
                  <a:lnTo>
                    <a:pt x="345" y="184"/>
                  </a:lnTo>
                  <a:lnTo>
                    <a:pt x="345" y="178"/>
                  </a:lnTo>
                  <a:lnTo>
                    <a:pt x="344" y="174"/>
                  </a:lnTo>
                  <a:lnTo>
                    <a:pt x="341" y="168"/>
                  </a:lnTo>
                  <a:lnTo>
                    <a:pt x="338" y="164"/>
                  </a:lnTo>
                  <a:lnTo>
                    <a:pt x="331" y="157"/>
                  </a:lnTo>
                  <a:lnTo>
                    <a:pt x="321" y="152"/>
                  </a:lnTo>
                  <a:lnTo>
                    <a:pt x="309" y="148"/>
                  </a:lnTo>
                  <a:lnTo>
                    <a:pt x="298" y="148"/>
                  </a:lnTo>
                  <a:lnTo>
                    <a:pt x="285" y="148"/>
                  </a:lnTo>
                  <a:lnTo>
                    <a:pt x="272" y="152"/>
                  </a:lnTo>
                  <a:lnTo>
                    <a:pt x="260" y="158"/>
                  </a:lnTo>
                  <a:lnTo>
                    <a:pt x="249" y="165"/>
                  </a:lnTo>
                  <a:lnTo>
                    <a:pt x="239" y="177"/>
                  </a:lnTo>
                  <a:lnTo>
                    <a:pt x="229" y="190"/>
                  </a:lnTo>
                  <a:lnTo>
                    <a:pt x="221" y="204"/>
                  </a:lnTo>
                  <a:lnTo>
                    <a:pt x="217" y="221"/>
                  </a:lnTo>
                  <a:lnTo>
                    <a:pt x="187" y="366"/>
                  </a:lnTo>
                  <a:lnTo>
                    <a:pt x="139" y="366"/>
                  </a:lnTo>
                  <a:lnTo>
                    <a:pt x="187" y="145"/>
                  </a:lnTo>
                  <a:close/>
                  <a:moveTo>
                    <a:pt x="495" y="116"/>
                  </a:moveTo>
                  <a:lnTo>
                    <a:pt x="543" y="116"/>
                  </a:lnTo>
                  <a:lnTo>
                    <a:pt x="489" y="366"/>
                  </a:lnTo>
                  <a:lnTo>
                    <a:pt x="442" y="366"/>
                  </a:lnTo>
                  <a:lnTo>
                    <a:pt x="495" y="116"/>
                  </a:lnTo>
                  <a:close/>
                  <a:moveTo>
                    <a:pt x="514" y="8"/>
                  </a:moveTo>
                  <a:lnTo>
                    <a:pt x="570" y="8"/>
                  </a:lnTo>
                  <a:lnTo>
                    <a:pt x="558" y="59"/>
                  </a:lnTo>
                  <a:lnTo>
                    <a:pt x="502" y="59"/>
                  </a:lnTo>
                  <a:lnTo>
                    <a:pt x="514" y="8"/>
                  </a:lnTo>
                  <a:close/>
                  <a:moveTo>
                    <a:pt x="759" y="196"/>
                  </a:moveTo>
                  <a:lnTo>
                    <a:pt x="759" y="191"/>
                  </a:lnTo>
                  <a:lnTo>
                    <a:pt x="759" y="183"/>
                  </a:lnTo>
                  <a:lnTo>
                    <a:pt x="759" y="174"/>
                  </a:lnTo>
                  <a:lnTo>
                    <a:pt x="756" y="165"/>
                  </a:lnTo>
                  <a:lnTo>
                    <a:pt x="751" y="158"/>
                  </a:lnTo>
                  <a:lnTo>
                    <a:pt x="744" y="151"/>
                  </a:lnTo>
                  <a:lnTo>
                    <a:pt x="740" y="148"/>
                  </a:lnTo>
                  <a:lnTo>
                    <a:pt x="734" y="145"/>
                  </a:lnTo>
                  <a:lnTo>
                    <a:pt x="728" y="145"/>
                  </a:lnTo>
                  <a:lnTo>
                    <a:pt x="720" y="144"/>
                  </a:lnTo>
                  <a:lnTo>
                    <a:pt x="708" y="145"/>
                  </a:lnTo>
                  <a:lnTo>
                    <a:pt x="698" y="147"/>
                  </a:lnTo>
                  <a:lnTo>
                    <a:pt x="688" y="151"/>
                  </a:lnTo>
                  <a:lnTo>
                    <a:pt x="679" y="157"/>
                  </a:lnTo>
                  <a:lnTo>
                    <a:pt x="672" y="162"/>
                  </a:lnTo>
                  <a:lnTo>
                    <a:pt x="665" y="170"/>
                  </a:lnTo>
                  <a:lnTo>
                    <a:pt x="659" y="177"/>
                  </a:lnTo>
                  <a:lnTo>
                    <a:pt x="655" y="184"/>
                  </a:lnTo>
                  <a:lnTo>
                    <a:pt x="646" y="200"/>
                  </a:lnTo>
                  <a:lnTo>
                    <a:pt x="640" y="216"/>
                  </a:lnTo>
                  <a:lnTo>
                    <a:pt x="638" y="229"/>
                  </a:lnTo>
                  <a:lnTo>
                    <a:pt x="635" y="237"/>
                  </a:lnTo>
                  <a:lnTo>
                    <a:pt x="632" y="257"/>
                  </a:lnTo>
                  <a:lnTo>
                    <a:pt x="630" y="275"/>
                  </a:lnTo>
                  <a:lnTo>
                    <a:pt x="630" y="292"/>
                  </a:lnTo>
                  <a:lnTo>
                    <a:pt x="633" y="306"/>
                  </a:lnTo>
                  <a:lnTo>
                    <a:pt x="635" y="314"/>
                  </a:lnTo>
                  <a:lnTo>
                    <a:pt x="638" y="319"/>
                  </a:lnTo>
                  <a:lnTo>
                    <a:pt x="642" y="324"/>
                  </a:lnTo>
                  <a:lnTo>
                    <a:pt x="646" y="329"/>
                  </a:lnTo>
                  <a:lnTo>
                    <a:pt x="652" y="332"/>
                  </a:lnTo>
                  <a:lnTo>
                    <a:pt x="659" y="335"/>
                  </a:lnTo>
                  <a:lnTo>
                    <a:pt x="666" y="337"/>
                  </a:lnTo>
                  <a:lnTo>
                    <a:pt x="676" y="337"/>
                  </a:lnTo>
                  <a:lnTo>
                    <a:pt x="689" y="335"/>
                  </a:lnTo>
                  <a:lnTo>
                    <a:pt x="702" y="332"/>
                  </a:lnTo>
                  <a:lnTo>
                    <a:pt x="712" y="327"/>
                  </a:lnTo>
                  <a:lnTo>
                    <a:pt x="721" y="319"/>
                  </a:lnTo>
                  <a:lnTo>
                    <a:pt x="728" y="311"/>
                  </a:lnTo>
                  <a:lnTo>
                    <a:pt x="734" y="302"/>
                  </a:lnTo>
                  <a:lnTo>
                    <a:pt x="738" y="292"/>
                  </a:lnTo>
                  <a:lnTo>
                    <a:pt x="741" y="283"/>
                  </a:lnTo>
                  <a:lnTo>
                    <a:pt x="789" y="283"/>
                  </a:lnTo>
                  <a:lnTo>
                    <a:pt x="786" y="292"/>
                  </a:lnTo>
                  <a:lnTo>
                    <a:pt x="783" y="301"/>
                  </a:lnTo>
                  <a:lnTo>
                    <a:pt x="779" y="309"/>
                  </a:lnTo>
                  <a:lnTo>
                    <a:pt x="773" y="318"/>
                  </a:lnTo>
                  <a:lnTo>
                    <a:pt x="769" y="325"/>
                  </a:lnTo>
                  <a:lnTo>
                    <a:pt x="761" y="332"/>
                  </a:lnTo>
                  <a:lnTo>
                    <a:pt x="754" y="340"/>
                  </a:lnTo>
                  <a:lnTo>
                    <a:pt x="747" y="345"/>
                  </a:lnTo>
                  <a:lnTo>
                    <a:pt x="740" y="351"/>
                  </a:lnTo>
                  <a:lnTo>
                    <a:pt x="731" y="357"/>
                  </a:lnTo>
                  <a:lnTo>
                    <a:pt x="721" y="361"/>
                  </a:lnTo>
                  <a:lnTo>
                    <a:pt x="712" y="366"/>
                  </a:lnTo>
                  <a:lnTo>
                    <a:pt x="701" y="368"/>
                  </a:lnTo>
                  <a:lnTo>
                    <a:pt x="691" y="370"/>
                  </a:lnTo>
                  <a:lnTo>
                    <a:pt x="681" y="371"/>
                  </a:lnTo>
                  <a:lnTo>
                    <a:pt x="669" y="373"/>
                  </a:lnTo>
                  <a:lnTo>
                    <a:pt x="662" y="373"/>
                  </a:lnTo>
                  <a:lnTo>
                    <a:pt x="653" y="371"/>
                  </a:lnTo>
                  <a:lnTo>
                    <a:pt x="643" y="370"/>
                  </a:lnTo>
                  <a:lnTo>
                    <a:pt x="633" y="367"/>
                  </a:lnTo>
                  <a:lnTo>
                    <a:pt x="622" y="363"/>
                  </a:lnTo>
                  <a:lnTo>
                    <a:pt x="612" y="357"/>
                  </a:lnTo>
                  <a:lnTo>
                    <a:pt x="602" y="350"/>
                  </a:lnTo>
                  <a:lnTo>
                    <a:pt x="594" y="340"/>
                  </a:lnTo>
                  <a:lnTo>
                    <a:pt x="590" y="332"/>
                  </a:lnTo>
                  <a:lnTo>
                    <a:pt x="586" y="325"/>
                  </a:lnTo>
                  <a:lnTo>
                    <a:pt x="583" y="317"/>
                  </a:lnTo>
                  <a:lnTo>
                    <a:pt x="581" y="305"/>
                  </a:lnTo>
                  <a:lnTo>
                    <a:pt x="580" y="293"/>
                  </a:lnTo>
                  <a:lnTo>
                    <a:pt x="580" y="279"/>
                  </a:lnTo>
                  <a:lnTo>
                    <a:pt x="581" y="263"/>
                  </a:lnTo>
                  <a:lnTo>
                    <a:pt x="584" y="244"/>
                  </a:lnTo>
                  <a:lnTo>
                    <a:pt x="589" y="226"/>
                  </a:lnTo>
                  <a:lnTo>
                    <a:pt x="594" y="208"/>
                  </a:lnTo>
                  <a:lnTo>
                    <a:pt x="602" y="194"/>
                  </a:lnTo>
                  <a:lnTo>
                    <a:pt x="609" y="180"/>
                  </a:lnTo>
                  <a:lnTo>
                    <a:pt x="617" y="167"/>
                  </a:lnTo>
                  <a:lnTo>
                    <a:pt x="626" y="157"/>
                  </a:lnTo>
                  <a:lnTo>
                    <a:pt x="635" y="147"/>
                  </a:lnTo>
                  <a:lnTo>
                    <a:pt x="645" y="138"/>
                  </a:lnTo>
                  <a:lnTo>
                    <a:pt x="655" y="131"/>
                  </a:lnTo>
                  <a:lnTo>
                    <a:pt x="665" y="125"/>
                  </a:lnTo>
                  <a:lnTo>
                    <a:pt x="675" y="121"/>
                  </a:lnTo>
                  <a:lnTo>
                    <a:pt x="687" y="116"/>
                  </a:lnTo>
                  <a:lnTo>
                    <a:pt x="697" y="113"/>
                  </a:lnTo>
                  <a:lnTo>
                    <a:pt x="707" y="112"/>
                  </a:lnTo>
                  <a:lnTo>
                    <a:pt x="717" y="110"/>
                  </a:lnTo>
                  <a:lnTo>
                    <a:pt x="727" y="109"/>
                  </a:lnTo>
                  <a:lnTo>
                    <a:pt x="733" y="110"/>
                  </a:lnTo>
                  <a:lnTo>
                    <a:pt x="741" y="110"/>
                  </a:lnTo>
                  <a:lnTo>
                    <a:pt x="751" y="112"/>
                  </a:lnTo>
                  <a:lnTo>
                    <a:pt x="761" y="115"/>
                  </a:lnTo>
                  <a:lnTo>
                    <a:pt x="772" y="119"/>
                  </a:lnTo>
                  <a:lnTo>
                    <a:pt x="780" y="123"/>
                  </a:lnTo>
                  <a:lnTo>
                    <a:pt x="789" y="131"/>
                  </a:lnTo>
                  <a:lnTo>
                    <a:pt x="796" y="141"/>
                  </a:lnTo>
                  <a:lnTo>
                    <a:pt x="800" y="148"/>
                  </a:lnTo>
                  <a:lnTo>
                    <a:pt x="805" y="157"/>
                  </a:lnTo>
                  <a:lnTo>
                    <a:pt x="806" y="164"/>
                  </a:lnTo>
                  <a:lnTo>
                    <a:pt x="806" y="171"/>
                  </a:lnTo>
                  <a:lnTo>
                    <a:pt x="806" y="185"/>
                  </a:lnTo>
                  <a:lnTo>
                    <a:pt x="805" y="196"/>
                  </a:lnTo>
                  <a:lnTo>
                    <a:pt x="759" y="196"/>
                  </a:lnTo>
                  <a:close/>
                  <a:moveTo>
                    <a:pt x="882" y="116"/>
                  </a:moveTo>
                  <a:lnTo>
                    <a:pt x="928" y="116"/>
                  </a:lnTo>
                  <a:lnTo>
                    <a:pt x="875" y="366"/>
                  </a:lnTo>
                  <a:lnTo>
                    <a:pt x="829" y="366"/>
                  </a:lnTo>
                  <a:lnTo>
                    <a:pt x="882" y="116"/>
                  </a:lnTo>
                  <a:close/>
                  <a:moveTo>
                    <a:pt x="900" y="8"/>
                  </a:moveTo>
                  <a:lnTo>
                    <a:pt x="956" y="8"/>
                  </a:lnTo>
                  <a:lnTo>
                    <a:pt x="946" y="59"/>
                  </a:lnTo>
                  <a:lnTo>
                    <a:pt x="890" y="59"/>
                  </a:lnTo>
                  <a:lnTo>
                    <a:pt x="900" y="8"/>
                  </a:lnTo>
                  <a:close/>
                  <a:moveTo>
                    <a:pt x="1139" y="244"/>
                  </a:moveTo>
                  <a:lnTo>
                    <a:pt x="1133" y="243"/>
                  </a:lnTo>
                  <a:lnTo>
                    <a:pt x="1127" y="243"/>
                  </a:lnTo>
                  <a:lnTo>
                    <a:pt x="1121" y="243"/>
                  </a:lnTo>
                  <a:lnTo>
                    <a:pt x="1113" y="243"/>
                  </a:lnTo>
                  <a:lnTo>
                    <a:pt x="1104" y="243"/>
                  </a:lnTo>
                  <a:lnTo>
                    <a:pt x="1091" y="243"/>
                  </a:lnTo>
                  <a:lnTo>
                    <a:pt x="1075" y="246"/>
                  </a:lnTo>
                  <a:lnTo>
                    <a:pt x="1060" y="249"/>
                  </a:lnTo>
                  <a:lnTo>
                    <a:pt x="1052" y="252"/>
                  </a:lnTo>
                  <a:lnTo>
                    <a:pt x="1044" y="256"/>
                  </a:lnTo>
                  <a:lnTo>
                    <a:pt x="1036" y="259"/>
                  </a:lnTo>
                  <a:lnTo>
                    <a:pt x="1029" y="265"/>
                  </a:lnTo>
                  <a:lnTo>
                    <a:pt x="1024" y="270"/>
                  </a:lnTo>
                  <a:lnTo>
                    <a:pt x="1018" y="278"/>
                  </a:lnTo>
                  <a:lnTo>
                    <a:pt x="1015" y="285"/>
                  </a:lnTo>
                  <a:lnTo>
                    <a:pt x="1012" y="293"/>
                  </a:lnTo>
                  <a:lnTo>
                    <a:pt x="1011" y="301"/>
                  </a:lnTo>
                  <a:lnTo>
                    <a:pt x="1012" y="306"/>
                  </a:lnTo>
                  <a:lnTo>
                    <a:pt x="1013" y="315"/>
                  </a:lnTo>
                  <a:lnTo>
                    <a:pt x="1016" y="321"/>
                  </a:lnTo>
                  <a:lnTo>
                    <a:pt x="1022" y="328"/>
                  </a:lnTo>
                  <a:lnTo>
                    <a:pt x="1029" y="332"/>
                  </a:lnTo>
                  <a:lnTo>
                    <a:pt x="1041" y="335"/>
                  </a:lnTo>
                  <a:lnTo>
                    <a:pt x="1054" y="337"/>
                  </a:lnTo>
                  <a:lnTo>
                    <a:pt x="1062" y="337"/>
                  </a:lnTo>
                  <a:lnTo>
                    <a:pt x="1071" y="335"/>
                  </a:lnTo>
                  <a:lnTo>
                    <a:pt x="1080" y="334"/>
                  </a:lnTo>
                  <a:lnTo>
                    <a:pt x="1087" y="331"/>
                  </a:lnTo>
                  <a:lnTo>
                    <a:pt x="1094" y="327"/>
                  </a:lnTo>
                  <a:lnTo>
                    <a:pt x="1101" y="322"/>
                  </a:lnTo>
                  <a:lnTo>
                    <a:pt x="1107" y="317"/>
                  </a:lnTo>
                  <a:lnTo>
                    <a:pt x="1113" y="311"/>
                  </a:lnTo>
                  <a:lnTo>
                    <a:pt x="1119" y="304"/>
                  </a:lnTo>
                  <a:lnTo>
                    <a:pt x="1123" y="298"/>
                  </a:lnTo>
                  <a:lnTo>
                    <a:pt x="1126" y="292"/>
                  </a:lnTo>
                  <a:lnTo>
                    <a:pt x="1129" y="285"/>
                  </a:lnTo>
                  <a:lnTo>
                    <a:pt x="1132" y="276"/>
                  </a:lnTo>
                  <a:lnTo>
                    <a:pt x="1133" y="268"/>
                  </a:lnTo>
                  <a:lnTo>
                    <a:pt x="1136" y="256"/>
                  </a:lnTo>
                  <a:lnTo>
                    <a:pt x="1139" y="244"/>
                  </a:lnTo>
                  <a:close/>
                  <a:moveTo>
                    <a:pt x="1119" y="366"/>
                  </a:moveTo>
                  <a:lnTo>
                    <a:pt x="1119" y="357"/>
                  </a:lnTo>
                  <a:lnTo>
                    <a:pt x="1120" y="347"/>
                  </a:lnTo>
                  <a:lnTo>
                    <a:pt x="1120" y="338"/>
                  </a:lnTo>
                  <a:lnTo>
                    <a:pt x="1123" y="328"/>
                  </a:lnTo>
                  <a:lnTo>
                    <a:pt x="1110" y="342"/>
                  </a:lnTo>
                  <a:lnTo>
                    <a:pt x="1098" y="353"/>
                  </a:lnTo>
                  <a:lnTo>
                    <a:pt x="1087" y="361"/>
                  </a:lnTo>
                  <a:lnTo>
                    <a:pt x="1075" y="367"/>
                  </a:lnTo>
                  <a:lnTo>
                    <a:pt x="1064" y="370"/>
                  </a:lnTo>
                  <a:lnTo>
                    <a:pt x="1054" y="373"/>
                  </a:lnTo>
                  <a:lnTo>
                    <a:pt x="1044" y="374"/>
                  </a:lnTo>
                  <a:lnTo>
                    <a:pt x="1036" y="374"/>
                  </a:lnTo>
                  <a:lnTo>
                    <a:pt x="1025" y="374"/>
                  </a:lnTo>
                  <a:lnTo>
                    <a:pt x="1016" y="373"/>
                  </a:lnTo>
                  <a:lnTo>
                    <a:pt x="1008" y="371"/>
                  </a:lnTo>
                  <a:lnTo>
                    <a:pt x="999" y="368"/>
                  </a:lnTo>
                  <a:lnTo>
                    <a:pt x="992" y="366"/>
                  </a:lnTo>
                  <a:lnTo>
                    <a:pt x="985" y="361"/>
                  </a:lnTo>
                  <a:lnTo>
                    <a:pt x="980" y="357"/>
                  </a:lnTo>
                  <a:lnTo>
                    <a:pt x="975" y="353"/>
                  </a:lnTo>
                  <a:lnTo>
                    <a:pt x="970" y="347"/>
                  </a:lnTo>
                  <a:lnTo>
                    <a:pt x="967" y="341"/>
                  </a:lnTo>
                  <a:lnTo>
                    <a:pt x="964" y="335"/>
                  </a:lnTo>
                  <a:lnTo>
                    <a:pt x="963" y="329"/>
                  </a:lnTo>
                  <a:lnTo>
                    <a:pt x="962" y="322"/>
                  </a:lnTo>
                  <a:lnTo>
                    <a:pt x="962" y="315"/>
                  </a:lnTo>
                  <a:lnTo>
                    <a:pt x="962" y="308"/>
                  </a:lnTo>
                  <a:lnTo>
                    <a:pt x="963" y="301"/>
                  </a:lnTo>
                  <a:lnTo>
                    <a:pt x="966" y="292"/>
                  </a:lnTo>
                  <a:lnTo>
                    <a:pt x="969" y="283"/>
                  </a:lnTo>
                  <a:lnTo>
                    <a:pt x="973" y="273"/>
                  </a:lnTo>
                  <a:lnTo>
                    <a:pt x="979" y="265"/>
                  </a:lnTo>
                  <a:lnTo>
                    <a:pt x="988" y="255"/>
                  </a:lnTo>
                  <a:lnTo>
                    <a:pt x="996" y="244"/>
                  </a:lnTo>
                  <a:lnTo>
                    <a:pt x="1008" y="236"/>
                  </a:lnTo>
                  <a:lnTo>
                    <a:pt x="1022" y="227"/>
                  </a:lnTo>
                  <a:lnTo>
                    <a:pt x="1034" y="221"/>
                  </a:lnTo>
                  <a:lnTo>
                    <a:pt x="1047" y="219"/>
                  </a:lnTo>
                  <a:lnTo>
                    <a:pt x="1058" y="216"/>
                  </a:lnTo>
                  <a:lnTo>
                    <a:pt x="1071" y="213"/>
                  </a:lnTo>
                  <a:lnTo>
                    <a:pt x="1083" y="211"/>
                  </a:lnTo>
                  <a:lnTo>
                    <a:pt x="1094" y="211"/>
                  </a:lnTo>
                  <a:lnTo>
                    <a:pt x="1104" y="211"/>
                  </a:lnTo>
                  <a:lnTo>
                    <a:pt x="1113" y="211"/>
                  </a:lnTo>
                  <a:lnTo>
                    <a:pt x="1121" y="211"/>
                  </a:lnTo>
                  <a:lnTo>
                    <a:pt x="1129" y="211"/>
                  </a:lnTo>
                  <a:lnTo>
                    <a:pt x="1136" y="211"/>
                  </a:lnTo>
                  <a:lnTo>
                    <a:pt x="1146" y="213"/>
                  </a:lnTo>
                  <a:lnTo>
                    <a:pt x="1149" y="201"/>
                  </a:lnTo>
                  <a:lnTo>
                    <a:pt x="1150" y="193"/>
                  </a:lnTo>
                  <a:lnTo>
                    <a:pt x="1152" y="184"/>
                  </a:lnTo>
                  <a:lnTo>
                    <a:pt x="1152" y="177"/>
                  </a:lnTo>
                  <a:lnTo>
                    <a:pt x="1153" y="171"/>
                  </a:lnTo>
                  <a:lnTo>
                    <a:pt x="1152" y="165"/>
                  </a:lnTo>
                  <a:lnTo>
                    <a:pt x="1152" y="161"/>
                  </a:lnTo>
                  <a:lnTo>
                    <a:pt x="1149" y="157"/>
                  </a:lnTo>
                  <a:lnTo>
                    <a:pt x="1146" y="152"/>
                  </a:lnTo>
                  <a:lnTo>
                    <a:pt x="1142" y="149"/>
                  </a:lnTo>
                  <a:lnTo>
                    <a:pt x="1137" y="147"/>
                  </a:lnTo>
                  <a:lnTo>
                    <a:pt x="1132" y="144"/>
                  </a:lnTo>
                  <a:lnTo>
                    <a:pt x="1120" y="141"/>
                  </a:lnTo>
                  <a:lnTo>
                    <a:pt x="1108" y="141"/>
                  </a:lnTo>
                  <a:lnTo>
                    <a:pt x="1100" y="141"/>
                  </a:lnTo>
                  <a:lnTo>
                    <a:pt x="1093" y="142"/>
                  </a:lnTo>
                  <a:lnTo>
                    <a:pt x="1085" y="144"/>
                  </a:lnTo>
                  <a:lnTo>
                    <a:pt x="1080" y="145"/>
                  </a:lnTo>
                  <a:lnTo>
                    <a:pt x="1071" y="151"/>
                  </a:lnTo>
                  <a:lnTo>
                    <a:pt x="1062" y="158"/>
                  </a:lnTo>
                  <a:lnTo>
                    <a:pt x="1057" y="165"/>
                  </a:lnTo>
                  <a:lnTo>
                    <a:pt x="1054" y="172"/>
                  </a:lnTo>
                  <a:lnTo>
                    <a:pt x="1051" y="178"/>
                  </a:lnTo>
                  <a:lnTo>
                    <a:pt x="1049" y="183"/>
                  </a:lnTo>
                  <a:lnTo>
                    <a:pt x="1003" y="183"/>
                  </a:lnTo>
                  <a:lnTo>
                    <a:pt x="1006" y="172"/>
                  </a:lnTo>
                  <a:lnTo>
                    <a:pt x="1012" y="161"/>
                  </a:lnTo>
                  <a:lnTo>
                    <a:pt x="1015" y="155"/>
                  </a:lnTo>
                  <a:lnTo>
                    <a:pt x="1019" y="148"/>
                  </a:lnTo>
                  <a:lnTo>
                    <a:pt x="1024" y="142"/>
                  </a:lnTo>
                  <a:lnTo>
                    <a:pt x="1031" y="135"/>
                  </a:lnTo>
                  <a:lnTo>
                    <a:pt x="1039" y="128"/>
                  </a:lnTo>
                  <a:lnTo>
                    <a:pt x="1051" y="122"/>
                  </a:lnTo>
                  <a:lnTo>
                    <a:pt x="1061" y="118"/>
                  </a:lnTo>
                  <a:lnTo>
                    <a:pt x="1072" y="115"/>
                  </a:lnTo>
                  <a:lnTo>
                    <a:pt x="1084" y="112"/>
                  </a:lnTo>
                  <a:lnTo>
                    <a:pt x="1096" y="110"/>
                  </a:lnTo>
                  <a:lnTo>
                    <a:pt x="1107" y="109"/>
                  </a:lnTo>
                  <a:lnTo>
                    <a:pt x="1117" y="109"/>
                  </a:lnTo>
                  <a:lnTo>
                    <a:pt x="1130" y="109"/>
                  </a:lnTo>
                  <a:lnTo>
                    <a:pt x="1143" y="110"/>
                  </a:lnTo>
                  <a:lnTo>
                    <a:pt x="1156" y="113"/>
                  </a:lnTo>
                  <a:lnTo>
                    <a:pt x="1168" y="118"/>
                  </a:lnTo>
                  <a:lnTo>
                    <a:pt x="1178" y="122"/>
                  </a:lnTo>
                  <a:lnTo>
                    <a:pt x="1186" y="129"/>
                  </a:lnTo>
                  <a:lnTo>
                    <a:pt x="1193" y="136"/>
                  </a:lnTo>
                  <a:lnTo>
                    <a:pt x="1198" y="145"/>
                  </a:lnTo>
                  <a:lnTo>
                    <a:pt x="1199" y="157"/>
                  </a:lnTo>
                  <a:lnTo>
                    <a:pt x="1201" y="167"/>
                  </a:lnTo>
                  <a:lnTo>
                    <a:pt x="1199" y="175"/>
                  </a:lnTo>
                  <a:lnTo>
                    <a:pt x="1198" y="184"/>
                  </a:lnTo>
                  <a:lnTo>
                    <a:pt x="1170" y="304"/>
                  </a:lnTo>
                  <a:lnTo>
                    <a:pt x="1170" y="306"/>
                  </a:lnTo>
                  <a:lnTo>
                    <a:pt x="1169" y="311"/>
                  </a:lnTo>
                  <a:lnTo>
                    <a:pt x="1168" y="318"/>
                  </a:lnTo>
                  <a:lnTo>
                    <a:pt x="1166" y="327"/>
                  </a:lnTo>
                  <a:lnTo>
                    <a:pt x="1165" y="335"/>
                  </a:lnTo>
                  <a:lnTo>
                    <a:pt x="1163" y="345"/>
                  </a:lnTo>
                  <a:lnTo>
                    <a:pt x="1162" y="357"/>
                  </a:lnTo>
                  <a:lnTo>
                    <a:pt x="1162" y="366"/>
                  </a:lnTo>
                  <a:lnTo>
                    <a:pt x="1119" y="366"/>
                  </a:lnTo>
                  <a:close/>
                  <a:moveTo>
                    <a:pt x="1258" y="115"/>
                  </a:moveTo>
                  <a:lnTo>
                    <a:pt x="1303" y="115"/>
                  </a:lnTo>
                  <a:lnTo>
                    <a:pt x="1313" y="63"/>
                  </a:lnTo>
                  <a:lnTo>
                    <a:pt x="1363" y="49"/>
                  </a:lnTo>
                  <a:lnTo>
                    <a:pt x="1349" y="115"/>
                  </a:lnTo>
                  <a:lnTo>
                    <a:pt x="1404" y="115"/>
                  </a:lnTo>
                  <a:lnTo>
                    <a:pt x="1396" y="149"/>
                  </a:lnTo>
                  <a:lnTo>
                    <a:pt x="1342" y="149"/>
                  </a:lnTo>
                  <a:lnTo>
                    <a:pt x="1309" y="299"/>
                  </a:lnTo>
                  <a:lnTo>
                    <a:pt x="1309" y="304"/>
                  </a:lnTo>
                  <a:lnTo>
                    <a:pt x="1307" y="309"/>
                  </a:lnTo>
                  <a:lnTo>
                    <a:pt x="1307" y="315"/>
                  </a:lnTo>
                  <a:lnTo>
                    <a:pt x="1309" y="321"/>
                  </a:lnTo>
                  <a:lnTo>
                    <a:pt x="1313" y="325"/>
                  </a:lnTo>
                  <a:lnTo>
                    <a:pt x="1317" y="329"/>
                  </a:lnTo>
                  <a:lnTo>
                    <a:pt x="1324" y="331"/>
                  </a:lnTo>
                  <a:lnTo>
                    <a:pt x="1336" y="332"/>
                  </a:lnTo>
                  <a:lnTo>
                    <a:pt x="1343" y="332"/>
                  </a:lnTo>
                  <a:lnTo>
                    <a:pt x="1349" y="332"/>
                  </a:lnTo>
                  <a:lnTo>
                    <a:pt x="1355" y="331"/>
                  </a:lnTo>
                  <a:lnTo>
                    <a:pt x="1359" y="329"/>
                  </a:lnTo>
                  <a:lnTo>
                    <a:pt x="1350" y="367"/>
                  </a:lnTo>
                  <a:lnTo>
                    <a:pt x="1343" y="367"/>
                  </a:lnTo>
                  <a:lnTo>
                    <a:pt x="1335" y="368"/>
                  </a:lnTo>
                  <a:lnTo>
                    <a:pt x="1324" y="368"/>
                  </a:lnTo>
                  <a:lnTo>
                    <a:pt x="1312" y="370"/>
                  </a:lnTo>
                  <a:lnTo>
                    <a:pt x="1297" y="368"/>
                  </a:lnTo>
                  <a:lnTo>
                    <a:pt x="1284" y="367"/>
                  </a:lnTo>
                  <a:lnTo>
                    <a:pt x="1274" y="363"/>
                  </a:lnTo>
                  <a:lnTo>
                    <a:pt x="1267" y="358"/>
                  </a:lnTo>
                  <a:lnTo>
                    <a:pt x="1264" y="355"/>
                  </a:lnTo>
                  <a:lnTo>
                    <a:pt x="1261" y="351"/>
                  </a:lnTo>
                  <a:lnTo>
                    <a:pt x="1260" y="347"/>
                  </a:lnTo>
                  <a:lnTo>
                    <a:pt x="1258" y="342"/>
                  </a:lnTo>
                  <a:lnTo>
                    <a:pt x="1258" y="331"/>
                  </a:lnTo>
                  <a:lnTo>
                    <a:pt x="1260" y="317"/>
                  </a:lnTo>
                  <a:lnTo>
                    <a:pt x="1294" y="149"/>
                  </a:lnTo>
                  <a:lnTo>
                    <a:pt x="1251" y="149"/>
                  </a:lnTo>
                  <a:lnTo>
                    <a:pt x="1258" y="115"/>
                  </a:lnTo>
                  <a:close/>
                  <a:moveTo>
                    <a:pt x="1463" y="116"/>
                  </a:moveTo>
                  <a:lnTo>
                    <a:pt x="1509" y="116"/>
                  </a:lnTo>
                  <a:lnTo>
                    <a:pt x="1456" y="366"/>
                  </a:lnTo>
                  <a:lnTo>
                    <a:pt x="1409" y="366"/>
                  </a:lnTo>
                  <a:lnTo>
                    <a:pt x="1463" y="116"/>
                  </a:lnTo>
                  <a:close/>
                  <a:moveTo>
                    <a:pt x="1480" y="8"/>
                  </a:moveTo>
                  <a:lnTo>
                    <a:pt x="1536" y="8"/>
                  </a:lnTo>
                  <a:lnTo>
                    <a:pt x="1526" y="59"/>
                  </a:lnTo>
                  <a:lnTo>
                    <a:pt x="1470" y="59"/>
                  </a:lnTo>
                  <a:lnTo>
                    <a:pt x="1480" y="8"/>
                  </a:lnTo>
                  <a:close/>
                  <a:moveTo>
                    <a:pt x="1572" y="116"/>
                  </a:moveTo>
                  <a:lnTo>
                    <a:pt x="1624" y="116"/>
                  </a:lnTo>
                  <a:lnTo>
                    <a:pt x="1661" y="314"/>
                  </a:lnTo>
                  <a:lnTo>
                    <a:pt x="1781" y="116"/>
                  </a:lnTo>
                  <a:lnTo>
                    <a:pt x="1833" y="116"/>
                  </a:lnTo>
                  <a:lnTo>
                    <a:pt x="1670" y="366"/>
                  </a:lnTo>
                  <a:lnTo>
                    <a:pt x="1624" y="366"/>
                  </a:lnTo>
                  <a:lnTo>
                    <a:pt x="1572" y="116"/>
                  </a:lnTo>
                  <a:close/>
                  <a:moveTo>
                    <a:pt x="2006" y="244"/>
                  </a:moveTo>
                  <a:lnTo>
                    <a:pt x="2000" y="243"/>
                  </a:lnTo>
                  <a:lnTo>
                    <a:pt x="1994" y="243"/>
                  </a:lnTo>
                  <a:lnTo>
                    <a:pt x="1987" y="243"/>
                  </a:lnTo>
                  <a:lnTo>
                    <a:pt x="1980" y="243"/>
                  </a:lnTo>
                  <a:lnTo>
                    <a:pt x="1971" y="243"/>
                  </a:lnTo>
                  <a:lnTo>
                    <a:pt x="1958" y="243"/>
                  </a:lnTo>
                  <a:lnTo>
                    <a:pt x="1942" y="246"/>
                  </a:lnTo>
                  <a:lnTo>
                    <a:pt x="1926" y="249"/>
                  </a:lnTo>
                  <a:lnTo>
                    <a:pt x="1918" y="252"/>
                  </a:lnTo>
                  <a:lnTo>
                    <a:pt x="1911" y="256"/>
                  </a:lnTo>
                  <a:lnTo>
                    <a:pt x="1903" y="259"/>
                  </a:lnTo>
                  <a:lnTo>
                    <a:pt x="1896" y="265"/>
                  </a:lnTo>
                  <a:lnTo>
                    <a:pt x="1890" y="270"/>
                  </a:lnTo>
                  <a:lnTo>
                    <a:pt x="1885" y="278"/>
                  </a:lnTo>
                  <a:lnTo>
                    <a:pt x="1882" y="285"/>
                  </a:lnTo>
                  <a:lnTo>
                    <a:pt x="1879" y="293"/>
                  </a:lnTo>
                  <a:lnTo>
                    <a:pt x="1877" y="301"/>
                  </a:lnTo>
                  <a:lnTo>
                    <a:pt x="1877" y="306"/>
                  </a:lnTo>
                  <a:lnTo>
                    <a:pt x="1879" y="315"/>
                  </a:lnTo>
                  <a:lnTo>
                    <a:pt x="1883" y="321"/>
                  </a:lnTo>
                  <a:lnTo>
                    <a:pt x="1888" y="328"/>
                  </a:lnTo>
                  <a:lnTo>
                    <a:pt x="1896" y="332"/>
                  </a:lnTo>
                  <a:lnTo>
                    <a:pt x="1906" y="335"/>
                  </a:lnTo>
                  <a:lnTo>
                    <a:pt x="1921" y="337"/>
                  </a:lnTo>
                  <a:lnTo>
                    <a:pt x="1929" y="337"/>
                  </a:lnTo>
                  <a:lnTo>
                    <a:pt x="1938" y="335"/>
                  </a:lnTo>
                  <a:lnTo>
                    <a:pt x="1947" y="334"/>
                  </a:lnTo>
                  <a:lnTo>
                    <a:pt x="1954" y="331"/>
                  </a:lnTo>
                  <a:lnTo>
                    <a:pt x="1961" y="327"/>
                  </a:lnTo>
                  <a:lnTo>
                    <a:pt x="1968" y="322"/>
                  </a:lnTo>
                  <a:lnTo>
                    <a:pt x="1974" y="317"/>
                  </a:lnTo>
                  <a:lnTo>
                    <a:pt x="1980" y="311"/>
                  </a:lnTo>
                  <a:lnTo>
                    <a:pt x="1985" y="304"/>
                  </a:lnTo>
                  <a:lnTo>
                    <a:pt x="1988" y="298"/>
                  </a:lnTo>
                  <a:lnTo>
                    <a:pt x="1993" y="292"/>
                  </a:lnTo>
                  <a:lnTo>
                    <a:pt x="1996" y="285"/>
                  </a:lnTo>
                  <a:lnTo>
                    <a:pt x="1997" y="276"/>
                  </a:lnTo>
                  <a:lnTo>
                    <a:pt x="2000" y="268"/>
                  </a:lnTo>
                  <a:lnTo>
                    <a:pt x="2003" y="256"/>
                  </a:lnTo>
                  <a:lnTo>
                    <a:pt x="2006" y="244"/>
                  </a:lnTo>
                  <a:close/>
                  <a:moveTo>
                    <a:pt x="1985" y="366"/>
                  </a:moveTo>
                  <a:lnTo>
                    <a:pt x="1985" y="357"/>
                  </a:lnTo>
                  <a:lnTo>
                    <a:pt x="1985" y="347"/>
                  </a:lnTo>
                  <a:lnTo>
                    <a:pt x="1987" y="338"/>
                  </a:lnTo>
                  <a:lnTo>
                    <a:pt x="1988" y="328"/>
                  </a:lnTo>
                  <a:lnTo>
                    <a:pt x="1977" y="342"/>
                  </a:lnTo>
                  <a:lnTo>
                    <a:pt x="1965" y="353"/>
                  </a:lnTo>
                  <a:lnTo>
                    <a:pt x="1954" y="361"/>
                  </a:lnTo>
                  <a:lnTo>
                    <a:pt x="1942" y="367"/>
                  </a:lnTo>
                  <a:lnTo>
                    <a:pt x="1931" y="370"/>
                  </a:lnTo>
                  <a:lnTo>
                    <a:pt x="1921" y="373"/>
                  </a:lnTo>
                  <a:lnTo>
                    <a:pt x="1911" y="374"/>
                  </a:lnTo>
                  <a:lnTo>
                    <a:pt x="1902" y="374"/>
                  </a:lnTo>
                  <a:lnTo>
                    <a:pt x="1892" y="374"/>
                  </a:lnTo>
                  <a:lnTo>
                    <a:pt x="1883" y="373"/>
                  </a:lnTo>
                  <a:lnTo>
                    <a:pt x="1873" y="371"/>
                  </a:lnTo>
                  <a:lnTo>
                    <a:pt x="1866" y="368"/>
                  </a:lnTo>
                  <a:lnTo>
                    <a:pt x="1859" y="366"/>
                  </a:lnTo>
                  <a:lnTo>
                    <a:pt x="1852" y="361"/>
                  </a:lnTo>
                  <a:lnTo>
                    <a:pt x="1846" y="357"/>
                  </a:lnTo>
                  <a:lnTo>
                    <a:pt x="1841" y="353"/>
                  </a:lnTo>
                  <a:lnTo>
                    <a:pt x="1837" y="347"/>
                  </a:lnTo>
                  <a:lnTo>
                    <a:pt x="1834" y="341"/>
                  </a:lnTo>
                  <a:lnTo>
                    <a:pt x="1831" y="335"/>
                  </a:lnTo>
                  <a:lnTo>
                    <a:pt x="1830" y="329"/>
                  </a:lnTo>
                  <a:lnTo>
                    <a:pt x="1828" y="322"/>
                  </a:lnTo>
                  <a:lnTo>
                    <a:pt x="1828" y="315"/>
                  </a:lnTo>
                  <a:lnTo>
                    <a:pt x="1828" y="308"/>
                  </a:lnTo>
                  <a:lnTo>
                    <a:pt x="1830" y="301"/>
                  </a:lnTo>
                  <a:lnTo>
                    <a:pt x="1831" y="292"/>
                  </a:lnTo>
                  <a:lnTo>
                    <a:pt x="1836" y="283"/>
                  </a:lnTo>
                  <a:lnTo>
                    <a:pt x="1840" y="273"/>
                  </a:lnTo>
                  <a:lnTo>
                    <a:pt x="1846" y="265"/>
                  </a:lnTo>
                  <a:lnTo>
                    <a:pt x="1853" y="255"/>
                  </a:lnTo>
                  <a:lnTo>
                    <a:pt x="1863" y="244"/>
                  </a:lnTo>
                  <a:lnTo>
                    <a:pt x="1875" y="236"/>
                  </a:lnTo>
                  <a:lnTo>
                    <a:pt x="1889" y="227"/>
                  </a:lnTo>
                  <a:lnTo>
                    <a:pt x="1900" y="221"/>
                  </a:lnTo>
                  <a:lnTo>
                    <a:pt x="1913" y="219"/>
                  </a:lnTo>
                  <a:lnTo>
                    <a:pt x="1925" y="216"/>
                  </a:lnTo>
                  <a:lnTo>
                    <a:pt x="1938" y="213"/>
                  </a:lnTo>
                  <a:lnTo>
                    <a:pt x="1949" y="211"/>
                  </a:lnTo>
                  <a:lnTo>
                    <a:pt x="1961" y="211"/>
                  </a:lnTo>
                  <a:lnTo>
                    <a:pt x="1971" y="211"/>
                  </a:lnTo>
                  <a:lnTo>
                    <a:pt x="1980" y="211"/>
                  </a:lnTo>
                  <a:lnTo>
                    <a:pt x="1987" y="211"/>
                  </a:lnTo>
                  <a:lnTo>
                    <a:pt x="1996" y="211"/>
                  </a:lnTo>
                  <a:lnTo>
                    <a:pt x="2003" y="211"/>
                  </a:lnTo>
                  <a:lnTo>
                    <a:pt x="2013" y="213"/>
                  </a:lnTo>
                  <a:lnTo>
                    <a:pt x="2016" y="201"/>
                  </a:lnTo>
                  <a:lnTo>
                    <a:pt x="2017" y="193"/>
                  </a:lnTo>
                  <a:lnTo>
                    <a:pt x="2019" y="184"/>
                  </a:lnTo>
                  <a:lnTo>
                    <a:pt x="2019" y="177"/>
                  </a:lnTo>
                  <a:lnTo>
                    <a:pt x="2019" y="171"/>
                  </a:lnTo>
                  <a:lnTo>
                    <a:pt x="2019" y="165"/>
                  </a:lnTo>
                  <a:lnTo>
                    <a:pt x="2017" y="161"/>
                  </a:lnTo>
                  <a:lnTo>
                    <a:pt x="2016" y="157"/>
                  </a:lnTo>
                  <a:lnTo>
                    <a:pt x="2013" y="152"/>
                  </a:lnTo>
                  <a:lnTo>
                    <a:pt x="2008" y="149"/>
                  </a:lnTo>
                  <a:lnTo>
                    <a:pt x="2004" y="147"/>
                  </a:lnTo>
                  <a:lnTo>
                    <a:pt x="1998" y="144"/>
                  </a:lnTo>
                  <a:lnTo>
                    <a:pt x="1985" y="141"/>
                  </a:lnTo>
                  <a:lnTo>
                    <a:pt x="1975" y="141"/>
                  </a:lnTo>
                  <a:lnTo>
                    <a:pt x="1967" y="141"/>
                  </a:lnTo>
                  <a:lnTo>
                    <a:pt x="1960" y="142"/>
                  </a:lnTo>
                  <a:lnTo>
                    <a:pt x="1952" y="144"/>
                  </a:lnTo>
                  <a:lnTo>
                    <a:pt x="1947" y="145"/>
                  </a:lnTo>
                  <a:lnTo>
                    <a:pt x="1936" y="151"/>
                  </a:lnTo>
                  <a:lnTo>
                    <a:pt x="1929" y="158"/>
                  </a:lnTo>
                  <a:lnTo>
                    <a:pt x="1924" y="165"/>
                  </a:lnTo>
                  <a:lnTo>
                    <a:pt x="1921" y="172"/>
                  </a:lnTo>
                  <a:lnTo>
                    <a:pt x="1918" y="178"/>
                  </a:lnTo>
                  <a:lnTo>
                    <a:pt x="1916" y="183"/>
                  </a:lnTo>
                  <a:lnTo>
                    <a:pt x="1870" y="183"/>
                  </a:lnTo>
                  <a:lnTo>
                    <a:pt x="1873" y="172"/>
                  </a:lnTo>
                  <a:lnTo>
                    <a:pt x="1877" y="161"/>
                  </a:lnTo>
                  <a:lnTo>
                    <a:pt x="1882" y="155"/>
                  </a:lnTo>
                  <a:lnTo>
                    <a:pt x="1886" y="148"/>
                  </a:lnTo>
                  <a:lnTo>
                    <a:pt x="1890" y="142"/>
                  </a:lnTo>
                  <a:lnTo>
                    <a:pt x="1898" y="135"/>
                  </a:lnTo>
                  <a:lnTo>
                    <a:pt x="1906" y="128"/>
                  </a:lnTo>
                  <a:lnTo>
                    <a:pt x="1916" y="122"/>
                  </a:lnTo>
                  <a:lnTo>
                    <a:pt x="1928" y="118"/>
                  </a:lnTo>
                  <a:lnTo>
                    <a:pt x="1939" y="115"/>
                  </a:lnTo>
                  <a:lnTo>
                    <a:pt x="1951" y="112"/>
                  </a:lnTo>
                  <a:lnTo>
                    <a:pt x="1962" y="110"/>
                  </a:lnTo>
                  <a:lnTo>
                    <a:pt x="1972" y="109"/>
                  </a:lnTo>
                  <a:lnTo>
                    <a:pt x="1984" y="109"/>
                  </a:lnTo>
                  <a:lnTo>
                    <a:pt x="1997" y="109"/>
                  </a:lnTo>
                  <a:lnTo>
                    <a:pt x="2010" y="110"/>
                  </a:lnTo>
                  <a:lnTo>
                    <a:pt x="2023" y="113"/>
                  </a:lnTo>
                  <a:lnTo>
                    <a:pt x="2034" y="118"/>
                  </a:lnTo>
                  <a:lnTo>
                    <a:pt x="2044" y="122"/>
                  </a:lnTo>
                  <a:lnTo>
                    <a:pt x="2053" y="129"/>
                  </a:lnTo>
                  <a:lnTo>
                    <a:pt x="2060" y="136"/>
                  </a:lnTo>
                  <a:lnTo>
                    <a:pt x="2065" y="145"/>
                  </a:lnTo>
                  <a:lnTo>
                    <a:pt x="2066" y="157"/>
                  </a:lnTo>
                  <a:lnTo>
                    <a:pt x="2066" y="167"/>
                  </a:lnTo>
                  <a:lnTo>
                    <a:pt x="2066" y="175"/>
                  </a:lnTo>
                  <a:lnTo>
                    <a:pt x="2065" y="184"/>
                  </a:lnTo>
                  <a:lnTo>
                    <a:pt x="2037" y="304"/>
                  </a:lnTo>
                  <a:lnTo>
                    <a:pt x="2036" y="306"/>
                  </a:lnTo>
                  <a:lnTo>
                    <a:pt x="2036" y="311"/>
                  </a:lnTo>
                  <a:lnTo>
                    <a:pt x="2034" y="318"/>
                  </a:lnTo>
                  <a:lnTo>
                    <a:pt x="2033" y="327"/>
                  </a:lnTo>
                  <a:lnTo>
                    <a:pt x="2032" y="335"/>
                  </a:lnTo>
                  <a:lnTo>
                    <a:pt x="2030" y="345"/>
                  </a:lnTo>
                  <a:lnTo>
                    <a:pt x="2029" y="357"/>
                  </a:lnTo>
                  <a:lnTo>
                    <a:pt x="2027" y="366"/>
                  </a:lnTo>
                  <a:lnTo>
                    <a:pt x="1985" y="366"/>
                  </a:lnTo>
                  <a:close/>
                  <a:moveTo>
                    <a:pt x="2449" y="237"/>
                  </a:moveTo>
                  <a:lnTo>
                    <a:pt x="2452" y="224"/>
                  </a:lnTo>
                  <a:lnTo>
                    <a:pt x="2453" y="213"/>
                  </a:lnTo>
                  <a:lnTo>
                    <a:pt x="2453" y="203"/>
                  </a:lnTo>
                  <a:lnTo>
                    <a:pt x="2453" y="194"/>
                  </a:lnTo>
                  <a:lnTo>
                    <a:pt x="2451" y="180"/>
                  </a:lnTo>
                  <a:lnTo>
                    <a:pt x="2446" y="168"/>
                  </a:lnTo>
                  <a:lnTo>
                    <a:pt x="2443" y="162"/>
                  </a:lnTo>
                  <a:lnTo>
                    <a:pt x="2439" y="158"/>
                  </a:lnTo>
                  <a:lnTo>
                    <a:pt x="2433" y="154"/>
                  </a:lnTo>
                  <a:lnTo>
                    <a:pt x="2428" y="151"/>
                  </a:lnTo>
                  <a:lnTo>
                    <a:pt x="2422" y="147"/>
                  </a:lnTo>
                  <a:lnTo>
                    <a:pt x="2415" y="145"/>
                  </a:lnTo>
                  <a:lnTo>
                    <a:pt x="2406" y="144"/>
                  </a:lnTo>
                  <a:lnTo>
                    <a:pt x="2396" y="142"/>
                  </a:lnTo>
                  <a:lnTo>
                    <a:pt x="2387" y="142"/>
                  </a:lnTo>
                  <a:lnTo>
                    <a:pt x="2380" y="144"/>
                  </a:lnTo>
                  <a:lnTo>
                    <a:pt x="2373" y="147"/>
                  </a:lnTo>
                  <a:lnTo>
                    <a:pt x="2366" y="149"/>
                  </a:lnTo>
                  <a:lnTo>
                    <a:pt x="2354" y="155"/>
                  </a:lnTo>
                  <a:lnTo>
                    <a:pt x="2344" y="165"/>
                  </a:lnTo>
                  <a:lnTo>
                    <a:pt x="2335" y="175"/>
                  </a:lnTo>
                  <a:lnTo>
                    <a:pt x="2327" y="185"/>
                  </a:lnTo>
                  <a:lnTo>
                    <a:pt x="2321" y="197"/>
                  </a:lnTo>
                  <a:lnTo>
                    <a:pt x="2317" y="208"/>
                  </a:lnTo>
                  <a:lnTo>
                    <a:pt x="2312" y="220"/>
                  </a:lnTo>
                  <a:lnTo>
                    <a:pt x="2309" y="229"/>
                  </a:lnTo>
                  <a:lnTo>
                    <a:pt x="2308" y="237"/>
                  </a:lnTo>
                  <a:lnTo>
                    <a:pt x="2307" y="243"/>
                  </a:lnTo>
                  <a:lnTo>
                    <a:pt x="2304" y="259"/>
                  </a:lnTo>
                  <a:lnTo>
                    <a:pt x="2302" y="276"/>
                  </a:lnTo>
                  <a:lnTo>
                    <a:pt x="2302" y="285"/>
                  </a:lnTo>
                  <a:lnTo>
                    <a:pt x="2302" y="292"/>
                  </a:lnTo>
                  <a:lnTo>
                    <a:pt x="2304" y="299"/>
                  </a:lnTo>
                  <a:lnTo>
                    <a:pt x="2305" y="306"/>
                  </a:lnTo>
                  <a:lnTo>
                    <a:pt x="2308" y="314"/>
                  </a:lnTo>
                  <a:lnTo>
                    <a:pt x="2312" y="319"/>
                  </a:lnTo>
                  <a:lnTo>
                    <a:pt x="2317" y="325"/>
                  </a:lnTo>
                  <a:lnTo>
                    <a:pt x="2322" y="329"/>
                  </a:lnTo>
                  <a:lnTo>
                    <a:pt x="2328" y="334"/>
                  </a:lnTo>
                  <a:lnTo>
                    <a:pt x="2335" y="335"/>
                  </a:lnTo>
                  <a:lnTo>
                    <a:pt x="2345" y="338"/>
                  </a:lnTo>
                  <a:lnTo>
                    <a:pt x="2356" y="338"/>
                  </a:lnTo>
                  <a:lnTo>
                    <a:pt x="2368" y="337"/>
                  </a:lnTo>
                  <a:lnTo>
                    <a:pt x="2380" y="335"/>
                  </a:lnTo>
                  <a:lnTo>
                    <a:pt x="2390" y="331"/>
                  </a:lnTo>
                  <a:lnTo>
                    <a:pt x="2400" y="325"/>
                  </a:lnTo>
                  <a:lnTo>
                    <a:pt x="2409" y="318"/>
                  </a:lnTo>
                  <a:lnTo>
                    <a:pt x="2416" y="311"/>
                  </a:lnTo>
                  <a:lnTo>
                    <a:pt x="2423" y="304"/>
                  </a:lnTo>
                  <a:lnTo>
                    <a:pt x="2429" y="295"/>
                  </a:lnTo>
                  <a:lnTo>
                    <a:pt x="2438" y="278"/>
                  </a:lnTo>
                  <a:lnTo>
                    <a:pt x="2443" y="262"/>
                  </a:lnTo>
                  <a:lnTo>
                    <a:pt x="2448" y="247"/>
                  </a:lnTo>
                  <a:lnTo>
                    <a:pt x="2449" y="237"/>
                  </a:lnTo>
                  <a:close/>
                  <a:moveTo>
                    <a:pt x="2497" y="7"/>
                  </a:moveTo>
                  <a:lnTo>
                    <a:pt x="2544" y="7"/>
                  </a:lnTo>
                  <a:lnTo>
                    <a:pt x="2476" y="327"/>
                  </a:lnTo>
                  <a:lnTo>
                    <a:pt x="2475" y="328"/>
                  </a:lnTo>
                  <a:lnTo>
                    <a:pt x="2475" y="332"/>
                  </a:lnTo>
                  <a:lnTo>
                    <a:pt x="2474" y="338"/>
                  </a:lnTo>
                  <a:lnTo>
                    <a:pt x="2474" y="344"/>
                  </a:lnTo>
                  <a:lnTo>
                    <a:pt x="2472" y="350"/>
                  </a:lnTo>
                  <a:lnTo>
                    <a:pt x="2471" y="355"/>
                  </a:lnTo>
                  <a:lnTo>
                    <a:pt x="2471" y="361"/>
                  </a:lnTo>
                  <a:lnTo>
                    <a:pt x="2469" y="366"/>
                  </a:lnTo>
                  <a:lnTo>
                    <a:pt x="2423" y="366"/>
                  </a:lnTo>
                  <a:lnTo>
                    <a:pt x="2430" y="327"/>
                  </a:lnTo>
                  <a:lnTo>
                    <a:pt x="2426" y="332"/>
                  </a:lnTo>
                  <a:lnTo>
                    <a:pt x="2420" y="338"/>
                  </a:lnTo>
                  <a:lnTo>
                    <a:pt x="2413" y="345"/>
                  </a:lnTo>
                  <a:lnTo>
                    <a:pt x="2403" y="353"/>
                  </a:lnTo>
                  <a:lnTo>
                    <a:pt x="2393" y="357"/>
                  </a:lnTo>
                  <a:lnTo>
                    <a:pt x="2384" y="361"/>
                  </a:lnTo>
                  <a:lnTo>
                    <a:pt x="2376" y="364"/>
                  </a:lnTo>
                  <a:lnTo>
                    <a:pt x="2367" y="367"/>
                  </a:lnTo>
                  <a:lnTo>
                    <a:pt x="2351" y="370"/>
                  </a:lnTo>
                  <a:lnTo>
                    <a:pt x="2337" y="371"/>
                  </a:lnTo>
                  <a:lnTo>
                    <a:pt x="2324" y="370"/>
                  </a:lnTo>
                  <a:lnTo>
                    <a:pt x="2307" y="367"/>
                  </a:lnTo>
                  <a:lnTo>
                    <a:pt x="2298" y="364"/>
                  </a:lnTo>
                  <a:lnTo>
                    <a:pt x="2291" y="360"/>
                  </a:lnTo>
                  <a:lnTo>
                    <a:pt x="2284" y="354"/>
                  </a:lnTo>
                  <a:lnTo>
                    <a:pt x="2275" y="348"/>
                  </a:lnTo>
                  <a:lnTo>
                    <a:pt x="2269" y="341"/>
                  </a:lnTo>
                  <a:lnTo>
                    <a:pt x="2263" y="332"/>
                  </a:lnTo>
                  <a:lnTo>
                    <a:pt x="2259" y="322"/>
                  </a:lnTo>
                  <a:lnTo>
                    <a:pt x="2255" y="311"/>
                  </a:lnTo>
                  <a:lnTo>
                    <a:pt x="2252" y="296"/>
                  </a:lnTo>
                  <a:lnTo>
                    <a:pt x="2252" y="281"/>
                  </a:lnTo>
                  <a:lnTo>
                    <a:pt x="2253" y="263"/>
                  </a:lnTo>
                  <a:lnTo>
                    <a:pt x="2256" y="244"/>
                  </a:lnTo>
                  <a:lnTo>
                    <a:pt x="2260" y="227"/>
                  </a:lnTo>
                  <a:lnTo>
                    <a:pt x="2266" y="211"/>
                  </a:lnTo>
                  <a:lnTo>
                    <a:pt x="2272" y="196"/>
                  </a:lnTo>
                  <a:lnTo>
                    <a:pt x="2279" y="183"/>
                  </a:lnTo>
                  <a:lnTo>
                    <a:pt x="2286" y="171"/>
                  </a:lnTo>
                  <a:lnTo>
                    <a:pt x="2295" y="159"/>
                  </a:lnTo>
                  <a:lnTo>
                    <a:pt x="2304" y="149"/>
                  </a:lnTo>
                  <a:lnTo>
                    <a:pt x="2314" y="141"/>
                  </a:lnTo>
                  <a:lnTo>
                    <a:pt x="2322" y="132"/>
                  </a:lnTo>
                  <a:lnTo>
                    <a:pt x="2332" y="126"/>
                  </a:lnTo>
                  <a:lnTo>
                    <a:pt x="2344" y="121"/>
                  </a:lnTo>
                  <a:lnTo>
                    <a:pt x="2354" y="116"/>
                  </a:lnTo>
                  <a:lnTo>
                    <a:pt x="2366" y="112"/>
                  </a:lnTo>
                  <a:lnTo>
                    <a:pt x="2376" y="109"/>
                  </a:lnTo>
                  <a:lnTo>
                    <a:pt x="2387" y="108"/>
                  </a:lnTo>
                  <a:lnTo>
                    <a:pt x="2399" y="108"/>
                  </a:lnTo>
                  <a:lnTo>
                    <a:pt x="2407" y="108"/>
                  </a:lnTo>
                  <a:lnTo>
                    <a:pt x="2416" y="109"/>
                  </a:lnTo>
                  <a:lnTo>
                    <a:pt x="2425" y="110"/>
                  </a:lnTo>
                  <a:lnTo>
                    <a:pt x="2430" y="113"/>
                  </a:lnTo>
                  <a:lnTo>
                    <a:pt x="2442" y="119"/>
                  </a:lnTo>
                  <a:lnTo>
                    <a:pt x="2452" y="125"/>
                  </a:lnTo>
                  <a:lnTo>
                    <a:pt x="2458" y="132"/>
                  </a:lnTo>
                  <a:lnTo>
                    <a:pt x="2462" y="139"/>
                  </a:lnTo>
                  <a:lnTo>
                    <a:pt x="2465" y="145"/>
                  </a:lnTo>
                  <a:lnTo>
                    <a:pt x="2466" y="149"/>
                  </a:lnTo>
                  <a:lnTo>
                    <a:pt x="2497" y="7"/>
                  </a:lnTo>
                  <a:close/>
                  <a:moveTo>
                    <a:pt x="2724" y="244"/>
                  </a:moveTo>
                  <a:lnTo>
                    <a:pt x="2718" y="243"/>
                  </a:lnTo>
                  <a:lnTo>
                    <a:pt x="2713" y="243"/>
                  </a:lnTo>
                  <a:lnTo>
                    <a:pt x="2705" y="243"/>
                  </a:lnTo>
                  <a:lnTo>
                    <a:pt x="2698" y="243"/>
                  </a:lnTo>
                  <a:lnTo>
                    <a:pt x="2690" y="243"/>
                  </a:lnTo>
                  <a:lnTo>
                    <a:pt x="2675" y="243"/>
                  </a:lnTo>
                  <a:lnTo>
                    <a:pt x="2661" y="246"/>
                  </a:lnTo>
                  <a:lnTo>
                    <a:pt x="2645" y="249"/>
                  </a:lnTo>
                  <a:lnTo>
                    <a:pt x="2636" y="252"/>
                  </a:lnTo>
                  <a:lnTo>
                    <a:pt x="2629" y="256"/>
                  </a:lnTo>
                  <a:lnTo>
                    <a:pt x="2622" y="259"/>
                  </a:lnTo>
                  <a:lnTo>
                    <a:pt x="2615" y="265"/>
                  </a:lnTo>
                  <a:lnTo>
                    <a:pt x="2609" y="270"/>
                  </a:lnTo>
                  <a:lnTo>
                    <a:pt x="2603" y="278"/>
                  </a:lnTo>
                  <a:lnTo>
                    <a:pt x="2599" y="285"/>
                  </a:lnTo>
                  <a:lnTo>
                    <a:pt x="2597" y="293"/>
                  </a:lnTo>
                  <a:lnTo>
                    <a:pt x="2596" y="301"/>
                  </a:lnTo>
                  <a:lnTo>
                    <a:pt x="2596" y="306"/>
                  </a:lnTo>
                  <a:lnTo>
                    <a:pt x="2597" y="315"/>
                  </a:lnTo>
                  <a:lnTo>
                    <a:pt x="2602" y="321"/>
                  </a:lnTo>
                  <a:lnTo>
                    <a:pt x="2606" y="328"/>
                  </a:lnTo>
                  <a:lnTo>
                    <a:pt x="2615" y="332"/>
                  </a:lnTo>
                  <a:lnTo>
                    <a:pt x="2625" y="335"/>
                  </a:lnTo>
                  <a:lnTo>
                    <a:pt x="2639" y="337"/>
                  </a:lnTo>
                  <a:lnTo>
                    <a:pt x="2648" y="337"/>
                  </a:lnTo>
                  <a:lnTo>
                    <a:pt x="2656" y="335"/>
                  </a:lnTo>
                  <a:lnTo>
                    <a:pt x="2664" y="334"/>
                  </a:lnTo>
                  <a:lnTo>
                    <a:pt x="2672" y="331"/>
                  </a:lnTo>
                  <a:lnTo>
                    <a:pt x="2680" y="327"/>
                  </a:lnTo>
                  <a:lnTo>
                    <a:pt x="2685" y="322"/>
                  </a:lnTo>
                  <a:lnTo>
                    <a:pt x="2692" y="317"/>
                  </a:lnTo>
                  <a:lnTo>
                    <a:pt x="2698" y="311"/>
                  </a:lnTo>
                  <a:lnTo>
                    <a:pt x="2704" y="304"/>
                  </a:lnTo>
                  <a:lnTo>
                    <a:pt x="2707" y="298"/>
                  </a:lnTo>
                  <a:lnTo>
                    <a:pt x="2711" y="292"/>
                  </a:lnTo>
                  <a:lnTo>
                    <a:pt x="2713" y="285"/>
                  </a:lnTo>
                  <a:lnTo>
                    <a:pt x="2716" y="276"/>
                  </a:lnTo>
                  <a:lnTo>
                    <a:pt x="2718" y="268"/>
                  </a:lnTo>
                  <a:lnTo>
                    <a:pt x="2721" y="256"/>
                  </a:lnTo>
                  <a:lnTo>
                    <a:pt x="2724" y="244"/>
                  </a:lnTo>
                  <a:close/>
                  <a:moveTo>
                    <a:pt x="2704" y="366"/>
                  </a:moveTo>
                  <a:lnTo>
                    <a:pt x="2704" y="357"/>
                  </a:lnTo>
                  <a:lnTo>
                    <a:pt x="2704" y="347"/>
                  </a:lnTo>
                  <a:lnTo>
                    <a:pt x="2705" y="338"/>
                  </a:lnTo>
                  <a:lnTo>
                    <a:pt x="2707" y="328"/>
                  </a:lnTo>
                  <a:lnTo>
                    <a:pt x="2695" y="342"/>
                  </a:lnTo>
                  <a:lnTo>
                    <a:pt x="2684" y="353"/>
                  </a:lnTo>
                  <a:lnTo>
                    <a:pt x="2672" y="361"/>
                  </a:lnTo>
                  <a:lnTo>
                    <a:pt x="2661" y="367"/>
                  </a:lnTo>
                  <a:lnTo>
                    <a:pt x="2649" y="370"/>
                  </a:lnTo>
                  <a:lnTo>
                    <a:pt x="2639" y="373"/>
                  </a:lnTo>
                  <a:lnTo>
                    <a:pt x="2629" y="374"/>
                  </a:lnTo>
                  <a:lnTo>
                    <a:pt x="2620" y="374"/>
                  </a:lnTo>
                  <a:lnTo>
                    <a:pt x="2610" y="374"/>
                  </a:lnTo>
                  <a:lnTo>
                    <a:pt x="2600" y="373"/>
                  </a:lnTo>
                  <a:lnTo>
                    <a:pt x="2592" y="371"/>
                  </a:lnTo>
                  <a:lnTo>
                    <a:pt x="2584" y="368"/>
                  </a:lnTo>
                  <a:lnTo>
                    <a:pt x="2577" y="366"/>
                  </a:lnTo>
                  <a:lnTo>
                    <a:pt x="2570" y="361"/>
                  </a:lnTo>
                  <a:lnTo>
                    <a:pt x="2564" y="357"/>
                  </a:lnTo>
                  <a:lnTo>
                    <a:pt x="2560" y="353"/>
                  </a:lnTo>
                  <a:lnTo>
                    <a:pt x="2556" y="347"/>
                  </a:lnTo>
                  <a:lnTo>
                    <a:pt x="2553" y="341"/>
                  </a:lnTo>
                  <a:lnTo>
                    <a:pt x="2550" y="335"/>
                  </a:lnTo>
                  <a:lnTo>
                    <a:pt x="2547" y="329"/>
                  </a:lnTo>
                  <a:lnTo>
                    <a:pt x="2547" y="322"/>
                  </a:lnTo>
                  <a:lnTo>
                    <a:pt x="2547" y="315"/>
                  </a:lnTo>
                  <a:lnTo>
                    <a:pt x="2547" y="308"/>
                  </a:lnTo>
                  <a:lnTo>
                    <a:pt x="2548" y="301"/>
                  </a:lnTo>
                  <a:lnTo>
                    <a:pt x="2550" y="292"/>
                  </a:lnTo>
                  <a:lnTo>
                    <a:pt x="2553" y="283"/>
                  </a:lnTo>
                  <a:lnTo>
                    <a:pt x="2559" y="273"/>
                  </a:lnTo>
                  <a:lnTo>
                    <a:pt x="2564" y="265"/>
                  </a:lnTo>
                  <a:lnTo>
                    <a:pt x="2572" y="255"/>
                  </a:lnTo>
                  <a:lnTo>
                    <a:pt x="2582" y="244"/>
                  </a:lnTo>
                  <a:lnTo>
                    <a:pt x="2593" y="236"/>
                  </a:lnTo>
                  <a:lnTo>
                    <a:pt x="2608" y="227"/>
                  </a:lnTo>
                  <a:lnTo>
                    <a:pt x="2619" y="221"/>
                  </a:lnTo>
                  <a:lnTo>
                    <a:pt x="2631" y="219"/>
                  </a:lnTo>
                  <a:lnTo>
                    <a:pt x="2644" y="216"/>
                  </a:lnTo>
                  <a:lnTo>
                    <a:pt x="2656" y="213"/>
                  </a:lnTo>
                  <a:lnTo>
                    <a:pt x="2668" y="211"/>
                  </a:lnTo>
                  <a:lnTo>
                    <a:pt x="2680" y="211"/>
                  </a:lnTo>
                  <a:lnTo>
                    <a:pt x="2690" y="211"/>
                  </a:lnTo>
                  <a:lnTo>
                    <a:pt x="2697" y="211"/>
                  </a:lnTo>
                  <a:lnTo>
                    <a:pt x="2705" y="211"/>
                  </a:lnTo>
                  <a:lnTo>
                    <a:pt x="2713" y="211"/>
                  </a:lnTo>
                  <a:lnTo>
                    <a:pt x="2721" y="211"/>
                  </a:lnTo>
                  <a:lnTo>
                    <a:pt x="2731" y="213"/>
                  </a:lnTo>
                  <a:lnTo>
                    <a:pt x="2733" y="201"/>
                  </a:lnTo>
                  <a:lnTo>
                    <a:pt x="2736" y="193"/>
                  </a:lnTo>
                  <a:lnTo>
                    <a:pt x="2737" y="184"/>
                  </a:lnTo>
                  <a:lnTo>
                    <a:pt x="2737" y="177"/>
                  </a:lnTo>
                  <a:lnTo>
                    <a:pt x="2737" y="171"/>
                  </a:lnTo>
                  <a:lnTo>
                    <a:pt x="2737" y="165"/>
                  </a:lnTo>
                  <a:lnTo>
                    <a:pt x="2736" y="161"/>
                  </a:lnTo>
                  <a:lnTo>
                    <a:pt x="2734" y="157"/>
                  </a:lnTo>
                  <a:lnTo>
                    <a:pt x="2731" y="152"/>
                  </a:lnTo>
                  <a:lnTo>
                    <a:pt x="2727" y="149"/>
                  </a:lnTo>
                  <a:lnTo>
                    <a:pt x="2723" y="147"/>
                  </a:lnTo>
                  <a:lnTo>
                    <a:pt x="2717" y="144"/>
                  </a:lnTo>
                  <a:lnTo>
                    <a:pt x="2704" y="141"/>
                  </a:lnTo>
                  <a:lnTo>
                    <a:pt x="2694" y="141"/>
                  </a:lnTo>
                  <a:lnTo>
                    <a:pt x="2685" y="141"/>
                  </a:lnTo>
                  <a:lnTo>
                    <a:pt x="2678" y="142"/>
                  </a:lnTo>
                  <a:lnTo>
                    <a:pt x="2671" y="144"/>
                  </a:lnTo>
                  <a:lnTo>
                    <a:pt x="2665" y="145"/>
                  </a:lnTo>
                  <a:lnTo>
                    <a:pt x="2655" y="151"/>
                  </a:lnTo>
                  <a:lnTo>
                    <a:pt x="2648" y="158"/>
                  </a:lnTo>
                  <a:lnTo>
                    <a:pt x="2642" y="165"/>
                  </a:lnTo>
                  <a:lnTo>
                    <a:pt x="2639" y="172"/>
                  </a:lnTo>
                  <a:lnTo>
                    <a:pt x="2636" y="178"/>
                  </a:lnTo>
                  <a:lnTo>
                    <a:pt x="2635" y="183"/>
                  </a:lnTo>
                  <a:lnTo>
                    <a:pt x="2587" y="183"/>
                  </a:lnTo>
                  <a:lnTo>
                    <a:pt x="2592" y="172"/>
                  </a:lnTo>
                  <a:lnTo>
                    <a:pt x="2596" y="161"/>
                  </a:lnTo>
                  <a:lnTo>
                    <a:pt x="2600" y="155"/>
                  </a:lnTo>
                  <a:lnTo>
                    <a:pt x="2605" y="148"/>
                  </a:lnTo>
                  <a:lnTo>
                    <a:pt x="2609" y="142"/>
                  </a:lnTo>
                  <a:lnTo>
                    <a:pt x="2615" y="135"/>
                  </a:lnTo>
                  <a:lnTo>
                    <a:pt x="2625" y="128"/>
                  </a:lnTo>
                  <a:lnTo>
                    <a:pt x="2635" y="122"/>
                  </a:lnTo>
                  <a:lnTo>
                    <a:pt x="2646" y="118"/>
                  </a:lnTo>
                  <a:lnTo>
                    <a:pt x="2658" y="115"/>
                  </a:lnTo>
                  <a:lnTo>
                    <a:pt x="2669" y="112"/>
                  </a:lnTo>
                  <a:lnTo>
                    <a:pt x="2681" y="110"/>
                  </a:lnTo>
                  <a:lnTo>
                    <a:pt x="2691" y="109"/>
                  </a:lnTo>
                  <a:lnTo>
                    <a:pt x="2703" y="109"/>
                  </a:lnTo>
                  <a:lnTo>
                    <a:pt x="2716" y="109"/>
                  </a:lnTo>
                  <a:lnTo>
                    <a:pt x="2728" y="110"/>
                  </a:lnTo>
                  <a:lnTo>
                    <a:pt x="2741" y="113"/>
                  </a:lnTo>
                  <a:lnTo>
                    <a:pt x="2753" y="118"/>
                  </a:lnTo>
                  <a:lnTo>
                    <a:pt x="2763" y="122"/>
                  </a:lnTo>
                  <a:lnTo>
                    <a:pt x="2772" y="129"/>
                  </a:lnTo>
                  <a:lnTo>
                    <a:pt x="2779" y="136"/>
                  </a:lnTo>
                  <a:lnTo>
                    <a:pt x="2782" y="145"/>
                  </a:lnTo>
                  <a:lnTo>
                    <a:pt x="2785" y="157"/>
                  </a:lnTo>
                  <a:lnTo>
                    <a:pt x="2785" y="167"/>
                  </a:lnTo>
                  <a:lnTo>
                    <a:pt x="2785" y="175"/>
                  </a:lnTo>
                  <a:lnTo>
                    <a:pt x="2783" y="184"/>
                  </a:lnTo>
                  <a:lnTo>
                    <a:pt x="2756" y="304"/>
                  </a:lnTo>
                  <a:lnTo>
                    <a:pt x="2754" y="306"/>
                  </a:lnTo>
                  <a:lnTo>
                    <a:pt x="2754" y="311"/>
                  </a:lnTo>
                  <a:lnTo>
                    <a:pt x="2753" y="318"/>
                  </a:lnTo>
                  <a:lnTo>
                    <a:pt x="2752" y="327"/>
                  </a:lnTo>
                  <a:lnTo>
                    <a:pt x="2750" y="335"/>
                  </a:lnTo>
                  <a:lnTo>
                    <a:pt x="2749" y="345"/>
                  </a:lnTo>
                  <a:lnTo>
                    <a:pt x="2747" y="357"/>
                  </a:lnTo>
                  <a:lnTo>
                    <a:pt x="2746" y="366"/>
                  </a:lnTo>
                  <a:lnTo>
                    <a:pt x="2704" y="366"/>
                  </a:lnTo>
                  <a:close/>
                  <a:moveTo>
                    <a:pt x="3045" y="7"/>
                  </a:moveTo>
                  <a:lnTo>
                    <a:pt x="3260" y="7"/>
                  </a:lnTo>
                  <a:lnTo>
                    <a:pt x="3251" y="50"/>
                  </a:lnTo>
                  <a:lnTo>
                    <a:pt x="3087" y="50"/>
                  </a:lnTo>
                  <a:lnTo>
                    <a:pt x="3064" y="161"/>
                  </a:lnTo>
                  <a:lnTo>
                    <a:pt x="3218" y="161"/>
                  </a:lnTo>
                  <a:lnTo>
                    <a:pt x="3209" y="203"/>
                  </a:lnTo>
                  <a:lnTo>
                    <a:pt x="3055" y="203"/>
                  </a:lnTo>
                  <a:lnTo>
                    <a:pt x="3021" y="366"/>
                  </a:lnTo>
                  <a:lnTo>
                    <a:pt x="2970" y="366"/>
                  </a:lnTo>
                  <a:lnTo>
                    <a:pt x="3045" y="7"/>
                  </a:lnTo>
                  <a:close/>
                  <a:moveTo>
                    <a:pt x="3319" y="7"/>
                  </a:moveTo>
                  <a:lnTo>
                    <a:pt x="3369" y="7"/>
                  </a:lnTo>
                  <a:lnTo>
                    <a:pt x="3293" y="366"/>
                  </a:lnTo>
                  <a:lnTo>
                    <a:pt x="3243" y="366"/>
                  </a:lnTo>
                  <a:lnTo>
                    <a:pt x="3319" y="7"/>
                  </a:lnTo>
                  <a:close/>
                  <a:moveTo>
                    <a:pt x="3451" y="7"/>
                  </a:moveTo>
                  <a:lnTo>
                    <a:pt x="3676" y="7"/>
                  </a:lnTo>
                  <a:lnTo>
                    <a:pt x="3667" y="50"/>
                  </a:lnTo>
                  <a:lnTo>
                    <a:pt x="3492" y="50"/>
                  </a:lnTo>
                  <a:lnTo>
                    <a:pt x="3469" y="161"/>
                  </a:lnTo>
                  <a:lnTo>
                    <a:pt x="3636" y="161"/>
                  </a:lnTo>
                  <a:lnTo>
                    <a:pt x="3627" y="203"/>
                  </a:lnTo>
                  <a:lnTo>
                    <a:pt x="3460" y="203"/>
                  </a:lnTo>
                  <a:lnTo>
                    <a:pt x="3434" y="322"/>
                  </a:lnTo>
                  <a:lnTo>
                    <a:pt x="3614" y="322"/>
                  </a:lnTo>
                  <a:lnTo>
                    <a:pt x="3604" y="366"/>
                  </a:lnTo>
                  <a:lnTo>
                    <a:pt x="3375" y="366"/>
                  </a:lnTo>
                  <a:lnTo>
                    <a:pt x="3451" y="7"/>
                  </a:lnTo>
                  <a:close/>
                  <a:moveTo>
                    <a:pt x="3742" y="260"/>
                  </a:moveTo>
                  <a:lnTo>
                    <a:pt x="3742" y="270"/>
                  </a:lnTo>
                  <a:lnTo>
                    <a:pt x="3741" y="282"/>
                  </a:lnTo>
                  <a:lnTo>
                    <a:pt x="3741" y="288"/>
                  </a:lnTo>
                  <a:lnTo>
                    <a:pt x="3742" y="295"/>
                  </a:lnTo>
                  <a:lnTo>
                    <a:pt x="3744" y="299"/>
                  </a:lnTo>
                  <a:lnTo>
                    <a:pt x="3747" y="305"/>
                  </a:lnTo>
                  <a:lnTo>
                    <a:pt x="3749" y="311"/>
                  </a:lnTo>
                  <a:lnTo>
                    <a:pt x="3754" y="315"/>
                  </a:lnTo>
                  <a:lnTo>
                    <a:pt x="3761" y="319"/>
                  </a:lnTo>
                  <a:lnTo>
                    <a:pt x="3768" y="324"/>
                  </a:lnTo>
                  <a:lnTo>
                    <a:pt x="3777" y="327"/>
                  </a:lnTo>
                  <a:lnTo>
                    <a:pt x="3787" y="329"/>
                  </a:lnTo>
                  <a:lnTo>
                    <a:pt x="3800" y="331"/>
                  </a:lnTo>
                  <a:lnTo>
                    <a:pt x="3814" y="331"/>
                  </a:lnTo>
                  <a:lnTo>
                    <a:pt x="3827" y="331"/>
                  </a:lnTo>
                  <a:lnTo>
                    <a:pt x="3840" y="329"/>
                  </a:lnTo>
                  <a:lnTo>
                    <a:pt x="3850" y="328"/>
                  </a:lnTo>
                  <a:lnTo>
                    <a:pt x="3860" y="324"/>
                  </a:lnTo>
                  <a:lnTo>
                    <a:pt x="3869" y="321"/>
                  </a:lnTo>
                  <a:lnTo>
                    <a:pt x="3876" y="317"/>
                  </a:lnTo>
                  <a:lnTo>
                    <a:pt x="3883" y="311"/>
                  </a:lnTo>
                  <a:lnTo>
                    <a:pt x="3889" y="306"/>
                  </a:lnTo>
                  <a:lnTo>
                    <a:pt x="3899" y="296"/>
                  </a:lnTo>
                  <a:lnTo>
                    <a:pt x="3905" y="285"/>
                  </a:lnTo>
                  <a:lnTo>
                    <a:pt x="3909" y="275"/>
                  </a:lnTo>
                  <a:lnTo>
                    <a:pt x="3912" y="268"/>
                  </a:lnTo>
                  <a:lnTo>
                    <a:pt x="3914" y="260"/>
                  </a:lnTo>
                  <a:lnTo>
                    <a:pt x="3914" y="253"/>
                  </a:lnTo>
                  <a:lnTo>
                    <a:pt x="3912" y="247"/>
                  </a:lnTo>
                  <a:lnTo>
                    <a:pt x="3912" y="243"/>
                  </a:lnTo>
                  <a:lnTo>
                    <a:pt x="3909" y="239"/>
                  </a:lnTo>
                  <a:lnTo>
                    <a:pt x="3906" y="234"/>
                  </a:lnTo>
                  <a:lnTo>
                    <a:pt x="3902" y="230"/>
                  </a:lnTo>
                  <a:lnTo>
                    <a:pt x="3898" y="227"/>
                  </a:lnTo>
                  <a:lnTo>
                    <a:pt x="3888" y="221"/>
                  </a:lnTo>
                  <a:lnTo>
                    <a:pt x="3875" y="216"/>
                  </a:lnTo>
                  <a:lnTo>
                    <a:pt x="3859" y="211"/>
                  </a:lnTo>
                  <a:lnTo>
                    <a:pt x="3843" y="207"/>
                  </a:lnTo>
                  <a:lnTo>
                    <a:pt x="3824" y="203"/>
                  </a:lnTo>
                  <a:lnTo>
                    <a:pt x="3808" y="198"/>
                  </a:lnTo>
                  <a:lnTo>
                    <a:pt x="3796" y="194"/>
                  </a:lnTo>
                  <a:lnTo>
                    <a:pt x="3784" y="191"/>
                  </a:lnTo>
                  <a:lnTo>
                    <a:pt x="3774" y="187"/>
                  </a:lnTo>
                  <a:lnTo>
                    <a:pt x="3765" y="184"/>
                  </a:lnTo>
                  <a:lnTo>
                    <a:pt x="3758" y="180"/>
                  </a:lnTo>
                  <a:lnTo>
                    <a:pt x="3751" y="175"/>
                  </a:lnTo>
                  <a:lnTo>
                    <a:pt x="3744" y="167"/>
                  </a:lnTo>
                  <a:lnTo>
                    <a:pt x="3736" y="159"/>
                  </a:lnTo>
                  <a:lnTo>
                    <a:pt x="3732" y="151"/>
                  </a:lnTo>
                  <a:lnTo>
                    <a:pt x="3729" y="141"/>
                  </a:lnTo>
                  <a:lnTo>
                    <a:pt x="3728" y="132"/>
                  </a:lnTo>
                  <a:lnTo>
                    <a:pt x="3728" y="122"/>
                  </a:lnTo>
                  <a:lnTo>
                    <a:pt x="3728" y="113"/>
                  </a:lnTo>
                  <a:lnTo>
                    <a:pt x="3729" y="105"/>
                  </a:lnTo>
                  <a:lnTo>
                    <a:pt x="3734" y="92"/>
                  </a:lnTo>
                  <a:lnTo>
                    <a:pt x="3738" y="79"/>
                  </a:lnTo>
                  <a:lnTo>
                    <a:pt x="3744" y="67"/>
                  </a:lnTo>
                  <a:lnTo>
                    <a:pt x="3751" y="57"/>
                  </a:lnTo>
                  <a:lnTo>
                    <a:pt x="3760" y="49"/>
                  </a:lnTo>
                  <a:lnTo>
                    <a:pt x="3768" y="40"/>
                  </a:lnTo>
                  <a:lnTo>
                    <a:pt x="3778" y="31"/>
                  </a:lnTo>
                  <a:lnTo>
                    <a:pt x="3790" y="25"/>
                  </a:lnTo>
                  <a:lnTo>
                    <a:pt x="3800" y="18"/>
                  </a:lnTo>
                  <a:lnTo>
                    <a:pt x="3811" y="14"/>
                  </a:lnTo>
                  <a:lnTo>
                    <a:pt x="3824" y="10"/>
                  </a:lnTo>
                  <a:lnTo>
                    <a:pt x="3837" y="5"/>
                  </a:lnTo>
                  <a:lnTo>
                    <a:pt x="3850" y="4"/>
                  </a:lnTo>
                  <a:lnTo>
                    <a:pt x="3863" y="1"/>
                  </a:lnTo>
                  <a:lnTo>
                    <a:pt x="3875" y="0"/>
                  </a:lnTo>
                  <a:lnTo>
                    <a:pt x="3888" y="0"/>
                  </a:lnTo>
                  <a:lnTo>
                    <a:pt x="3898" y="0"/>
                  </a:lnTo>
                  <a:lnTo>
                    <a:pt x="3909" y="1"/>
                  </a:lnTo>
                  <a:lnTo>
                    <a:pt x="3922" y="2"/>
                  </a:lnTo>
                  <a:lnTo>
                    <a:pt x="3935" y="5"/>
                  </a:lnTo>
                  <a:lnTo>
                    <a:pt x="3948" y="10"/>
                  </a:lnTo>
                  <a:lnTo>
                    <a:pt x="3961" y="17"/>
                  </a:lnTo>
                  <a:lnTo>
                    <a:pt x="3967" y="20"/>
                  </a:lnTo>
                  <a:lnTo>
                    <a:pt x="3973" y="24"/>
                  </a:lnTo>
                  <a:lnTo>
                    <a:pt x="3977" y="30"/>
                  </a:lnTo>
                  <a:lnTo>
                    <a:pt x="3981" y="36"/>
                  </a:lnTo>
                  <a:lnTo>
                    <a:pt x="3987" y="43"/>
                  </a:lnTo>
                  <a:lnTo>
                    <a:pt x="3990" y="51"/>
                  </a:lnTo>
                  <a:lnTo>
                    <a:pt x="3991" y="60"/>
                  </a:lnTo>
                  <a:lnTo>
                    <a:pt x="3993" y="69"/>
                  </a:lnTo>
                  <a:lnTo>
                    <a:pt x="3993" y="76"/>
                  </a:lnTo>
                  <a:lnTo>
                    <a:pt x="3993" y="83"/>
                  </a:lnTo>
                  <a:lnTo>
                    <a:pt x="3991" y="90"/>
                  </a:lnTo>
                  <a:lnTo>
                    <a:pt x="3990" y="96"/>
                  </a:lnTo>
                  <a:lnTo>
                    <a:pt x="3938" y="96"/>
                  </a:lnTo>
                  <a:lnTo>
                    <a:pt x="3940" y="87"/>
                  </a:lnTo>
                  <a:lnTo>
                    <a:pt x="3940" y="80"/>
                  </a:lnTo>
                  <a:lnTo>
                    <a:pt x="3938" y="74"/>
                  </a:lnTo>
                  <a:lnTo>
                    <a:pt x="3937" y="69"/>
                  </a:lnTo>
                  <a:lnTo>
                    <a:pt x="3934" y="63"/>
                  </a:lnTo>
                  <a:lnTo>
                    <a:pt x="3931" y="59"/>
                  </a:lnTo>
                  <a:lnTo>
                    <a:pt x="3928" y="56"/>
                  </a:lnTo>
                  <a:lnTo>
                    <a:pt x="3922" y="51"/>
                  </a:lnTo>
                  <a:lnTo>
                    <a:pt x="3912" y="47"/>
                  </a:lnTo>
                  <a:lnTo>
                    <a:pt x="3901" y="44"/>
                  </a:lnTo>
                  <a:lnTo>
                    <a:pt x="3888" y="43"/>
                  </a:lnTo>
                  <a:lnTo>
                    <a:pt x="3875" y="41"/>
                  </a:lnTo>
                  <a:lnTo>
                    <a:pt x="3857" y="43"/>
                  </a:lnTo>
                  <a:lnTo>
                    <a:pt x="3842" y="46"/>
                  </a:lnTo>
                  <a:lnTo>
                    <a:pt x="3826" y="50"/>
                  </a:lnTo>
                  <a:lnTo>
                    <a:pt x="3813" y="57"/>
                  </a:lnTo>
                  <a:lnTo>
                    <a:pt x="3803" y="66"/>
                  </a:lnTo>
                  <a:lnTo>
                    <a:pt x="3794" y="76"/>
                  </a:lnTo>
                  <a:lnTo>
                    <a:pt x="3787" y="87"/>
                  </a:lnTo>
                  <a:lnTo>
                    <a:pt x="3783" y="100"/>
                  </a:lnTo>
                  <a:lnTo>
                    <a:pt x="3781" y="110"/>
                  </a:lnTo>
                  <a:lnTo>
                    <a:pt x="3783" y="121"/>
                  </a:lnTo>
                  <a:lnTo>
                    <a:pt x="3785" y="128"/>
                  </a:lnTo>
                  <a:lnTo>
                    <a:pt x="3791" y="135"/>
                  </a:lnTo>
                  <a:lnTo>
                    <a:pt x="3800" y="141"/>
                  </a:lnTo>
                  <a:lnTo>
                    <a:pt x="3810" y="145"/>
                  </a:lnTo>
                  <a:lnTo>
                    <a:pt x="3821" y="149"/>
                  </a:lnTo>
                  <a:lnTo>
                    <a:pt x="3836" y="152"/>
                  </a:lnTo>
                  <a:lnTo>
                    <a:pt x="3850" y="157"/>
                  </a:lnTo>
                  <a:lnTo>
                    <a:pt x="3863" y="161"/>
                  </a:lnTo>
                  <a:lnTo>
                    <a:pt x="3875" y="164"/>
                  </a:lnTo>
                  <a:lnTo>
                    <a:pt x="3885" y="167"/>
                  </a:lnTo>
                  <a:lnTo>
                    <a:pt x="3901" y="171"/>
                  </a:lnTo>
                  <a:lnTo>
                    <a:pt x="3914" y="175"/>
                  </a:lnTo>
                  <a:lnTo>
                    <a:pt x="3924" y="178"/>
                  </a:lnTo>
                  <a:lnTo>
                    <a:pt x="3931" y="183"/>
                  </a:lnTo>
                  <a:lnTo>
                    <a:pt x="3938" y="187"/>
                  </a:lnTo>
                  <a:lnTo>
                    <a:pt x="3944" y="191"/>
                  </a:lnTo>
                  <a:lnTo>
                    <a:pt x="3954" y="200"/>
                  </a:lnTo>
                  <a:lnTo>
                    <a:pt x="3960" y="208"/>
                  </a:lnTo>
                  <a:lnTo>
                    <a:pt x="3964" y="219"/>
                  </a:lnTo>
                  <a:lnTo>
                    <a:pt x="3967" y="229"/>
                  </a:lnTo>
                  <a:lnTo>
                    <a:pt x="3967" y="239"/>
                  </a:lnTo>
                  <a:lnTo>
                    <a:pt x="3967" y="247"/>
                  </a:lnTo>
                  <a:lnTo>
                    <a:pt x="3965" y="256"/>
                  </a:lnTo>
                  <a:lnTo>
                    <a:pt x="3964" y="262"/>
                  </a:lnTo>
                  <a:lnTo>
                    <a:pt x="3961" y="275"/>
                  </a:lnTo>
                  <a:lnTo>
                    <a:pt x="3958" y="285"/>
                  </a:lnTo>
                  <a:lnTo>
                    <a:pt x="3952" y="296"/>
                  </a:lnTo>
                  <a:lnTo>
                    <a:pt x="3947" y="306"/>
                  </a:lnTo>
                  <a:lnTo>
                    <a:pt x="3940" y="317"/>
                  </a:lnTo>
                  <a:lnTo>
                    <a:pt x="3931" y="325"/>
                  </a:lnTo>
                  <a:lnTo>
                    <a:pt x="3922" y="334"/>
                  </a:lnTo>
                  <a:lnTo>
                    <a:pt x="3912" y="342"/>
                  </a:lnTo>
                  <a:lnTo>
                    <a:pt x="3901" y="350"/>
                  </a:lnTo>
                  <a:lnTo>
                    <a:pt x="3889" y="355"/>
                  </a:lnTo>
                  <a:lnTo>
                    <a:pt x="3876" y="361"/>
                  </a:lnTo>
                  <a:lnTo>
                    <a:pt x="3862" y="366"/>
                  </a:lnTo>
                  <a:lnTo>
                    <a:pt x="3847" y="370"/>
                  </a:lnTo>
                  <a:lnTo>
                    <a:pt x="3832" y="373"/>
                  </a:lnTo>
                  <a:lnTo>
                    <a:pt x="3816" y="374"/>
                  </a:lnTo>
                  <a:lnTo>
                    <a:pt x="3798" y="374"/>
                  </a:lnTo>
                  <a:lnTo>
                    <a:pt x="3788" y="374"/>
                  </a:lnTo>
                  <a:lnTo>
                    <a:pt x="3774" y="373"/>
                  </a:lnTo>
                  <a:lnTo>
                    <a:pt x="3760" y="371"/>
                  </a:lnTo>
                  <a:lnTo>
                    <a:pt x="3745" y="367"/>
                  </a:lnTo>
                  <a:lnTo>
                    <a:pt x="3731" y="363"/>
                  </a:lnTo>
                  <a:lnTo>
                    <a:pt x="3718" y="355"/>
                  </a:lnTo>
                  <a:lnTo>
                    <a:pt x="3711" y="351"/>
                  </a:lnTo>
                  <a:lnTo>
                    <a:pt x="3706" y="345"/>
                  </a:lnTo>
                  <a:lnTo>
                    <a:pt x="3700" y="340"/>
                  </a:lnTo>
                  <a:lnTo>
                    <a:pt x="3696" y="334"/>
                  </a:lnTo>
                  <a:lnTo>
                    <a:pt x="3692" y="324"/>
                  </a:lnTo>
                  <a:lnTo>
                    <a:pt x="3689" y="314"/>
                  </a:lnTo>
                  <a:lnTo>
                    <a:pt x="3688" y="304"/>
                  </a:lnTo>
                  <a:lnTo>
                    <a:pt x="3688" y="293"/>
                  </a:lnTo>
                  <a:lnTo>
                    <a:pt x="3688" y="285"/>
                  </a:lnTo>
                  <a:lnTo>
                    <a:pt x="3689" y="276"/>
                  </a:lnTo>
                  <a:lnTo>
                    <a:pt x="3690" y="268"/>
                  </a:lnTo>
                  <a:lnTo>
                    <a:pt x="3692" y="260"/>
                  </a:lnTo>
                  <a:lnTo>
                    <a:pt x="3742" y="260"/>
                  </a:lnTo>
                  <a:close/>
                  <a:moveTo>
                    <a:pt x="4288" y="103"/>
                  </a:moveTo>
                  <a:lnTo>
                    <a:pt x="4288" y="98"/>
                  </a:lnTo>
                  <a:lnTo>
                    <a:pt x="4288" y="89"/>
                  </a:lnTo>
                  <a:lnTo>
                    <a:pt x="4287" y="79"/>
                  </a:lnTo>
                  <a:lnTo>
                    <a:pt x="4282" y="67"/>
                  </a:lnTo>
                  <a:lnTo>
                    <a:pt x="4279" y="63"/>
                  </a:lnTo>
                  <a:lnTo>
                    <a:pt x="4275" y="59"/>
                  </a:lnTo>
                  <a:lnTo>
                    <a:pt x="4269" y="54"/>
                  </a:lnTo>
                  <a:lnTo>
                    <a:pt x="4264" y="50"/>
                  </a:lnTo>
                  <a:lnTo>
                    <a:pt x="4256" y="46"/>
                  </a:lnTo>
                  <a:lnTo>
                    <a:pt x="4246" y="43"/>
                  </a:lnTo>
                  <a:lnTo>
                    <a:pt x="4236" y="41"/>
                  </a:lnTo>
                  <a:lnTo>
                    <a:pt x="4225" y="41"/>
                  </a:lnTo>
                  <a:lnTo>
                    <a:pt x="4209" y="43"/>
                  </a:lnTo>
                  <a:lnTo>
                    <a:pt x="4194" y="46"/>
                  </a:lnTo>
                  <a:lnTo>
                    <a:pt x="4181" y="50"/>
                  </a:lnTo>
                  <a:lnTo>
                    <a:pt x="4168" y="56"/>
                  </a:lnTo>
                  <a:lnTo>
                    <a:pt x="4157" y="64"/>
                  </a:lnTo>
                  <a:lnTo>
                    <a:pt x="4147" y="73"/>
                  </a:lnTo>
                  <a:lnTo>
                    <a:pt x="4138" y="83"/>
                  </a:lnTo>
                  <a:lnTo>
                    <a:pt x="4130" y="93"/>
                  </a:lnTo>
                  <a:lnTo>
                    <a:pt x="4122" y="105"/>
                  </a:lnTo>
                  <a:lnTo>
                    <a:pt x="4115" y="116"/>
                  </a:lnTo>
                  <a:lnTo>
                    <a:pt x="4109" y="129"/>
                  </a:lnTo>
                  <a:lnTo>
                    <a:pt x="4105" y="142"/>
                  </a:lnTo>
                  <a:lnTo>
                    <a:pt x="4101" y="154"/>
                  </a:lnTo>
                  <a:lnTo>
                    <a:pt x="4096" y="167"/>
                  </a:lnTo>
                  <a:lnTo>
                    <a:pt x="4094" y="178"/>
                  </a:lnTo>
                  <a:lnTo>
                    <a:pt x="4091" y="190"/>
                  </a:lnTo>
                  <a:lnTo>
                    <a:pt x="4088" y="203"/>
                  </a:lnTo>
                  <a:lnTo>
                    <a:pt x="4086" y="216"/>
                  </a:lnTo>
                  <a:lnTo>
                    <a:pt x="4085" y="227"/>
                  </a:lnTo>
                  <a:lnTo>
                    <a:pt x="4084" y="240"/>
                  </a:lnTo>
                  <a:lnTo>
                    <a:pt x="4084" y="253"/>
                  </a:lnTo>
                  <a:lnTo>
                    <a:pt x="4085" y="265"/>
                  </a:lnTo>
                  <a:lnTo>
                    <a:pt x="4086" y="275"/>
                  </a:lnTo>
                  <a:lnTo>
                    <a:pt x="4091" y="285"/>
                  </a:lnTo>
                  <a:lnTo>
                    <a:pt x="4095" y="295"/>
                  </a:lnTo>
                  <a:lnTo>
                    <a:pt x="4099" y="304"/>
                  </a:lnTo>
                  <a:lnTo>
                    <a:pt x="4107" y="311"/>
                  </a:lnTo>
                  <a:lnTo>
                    <a:pt x="4114" y="318"/>
                  </a:lnTo>
                  <a:lnTo>
                    <a:pt x="4124" y="324"/>
                  </a:lnTo>
                  <a:lnTo>
                    <a:pt x="4135" y="328"/>
                  </a:lnTo>
                  <a:lnTo>
                    <a:pt x="4147" y="329"/>
                  </a:lnTo>
                  <a:lnTo>
                    <a:pt x="4163" y="331"/>
                  </a:lnTo>
                  <a:lnTo>
                    <a:pt x="4179" y="329"/>
                  </a:lnTo>
                  <a:lnTo>
                    <a:pt x="4194" y="325"/>
                  </a:lnTo>
                  <a:lnTo>
                    <a:pt x="4203" y="322"/>
                  </a:lnTo>
                  <a:lnTo>
                    <a:pt x="4210" y="319"/>
                  </a:lnTo>
                  <a:lnTo>
                    <a:pt x="4217" y="315"/>
                  </a:lnTo>
                  <a:lnTo>
                    <a:pt x="4225" y="309"/>
                  </a:lnTo>
                  <a:lnTo>
                    <a:pt x="4235" y="299"/>
                  </a:lnTo>
                  <a:lnTo>
                    <a:pt x="4242" y="288"/>
                  </a:lnTo>
                  <a:lnTo>
                    <a:pt x="4248" y="279"/>
                  </a:lnTo>
                  <a:lnTo>
                    <a:pt x="4251" y="272"/>
                  </a:lnTo>
                  <a:lnTo>
                    <a:pt x="4305" y="272"/>
                  </a:lnTo>
                  <a:lnTo>
                    <a:pt x="4300" y="283"/>
                  </a:lnTo>
                  <a:lnTo>
                    <a:pt x="4294" y="296"/>
                  </a:lnTo>
                  <a:lnTo>
                    <a:pt x="4288" y="306"/>
                  </a:lnTo>
                  <a:lnTo>
                    <a:pt x="4279" y="317"/>
                  </a:lnTo>
                  <a:lnTo>
                    <a:pt x="4271" y="325"/>
                  </a:lnTo>
                  <a:lnTo>
                    <a:pt x="4262" y="334"/>
                  </a:lnTo>
                  <a:lnTo>
                    <a:pt x="4252" y="341"/>
                  </a:lnTo>
                  <a:lnTo>
                    <a:pt x="4242" y="348"/>
                  </a:lnTo>
                  <a:lnTo>
                    <a:pt x="4230" y="354"/>
                  </a:lnTo>
                  <a:lnTo>
                    <a:pt x="4220" y="358"/>
                  </a:lnTo>
                  <a:lnTo>
                    <a:pt x="4209" y="363"/>
                  </a:lnTo>
                  <a:lnTo>
                    <a:pt x="4197" y="366"/>
                  </a:lnTo>
                  <a:lnTo>
                    <a:pt x="4184" y="368"/>
                  </a:lnTo>
                  <a:lnTo>
                    <a:pt x="4173" y="370"/>
                  </a:lnTo>
                  <a:lnTo>
                    <a:pt x="4161" y="371"/>
                  </a:lnTo>
                  <a:lnTo>
                    <a:pt x="4150" y="371"/>
                  </a:lnTo>
                  <a:lnTo>
                    <a:pt x="4127" y="370"/>
                  </a:lnTo>
                  <a:lnTo>
                    <a:pt x="4108" y="367"/>
                  </a:lnTo>
                  <a:lnTo>
                    <a:pt x="4099" y="364"/>
                  </a:lnTo>
                  <a:lnTo>
                    <a:pt x="4091" y="361"/>
                  </a:lnTo>
                  <a:lnTo>
                    <a:pt x="4084" y="357"/>
                  </a:lnTo>
                  <a:lnTo>
                    <a:pt x="4076" y="353"/>
                  </a:lnTo>
                  <a:lnTo>
                    <a:pt x="4065" y="342"/>
                  </a:lnTo>
                  <a:lnTo>
                    <a:pt x="4055" y="332"/>
                  </a:lnTo>
                  <a:lnTo>
                    <a:pt x="4046" y="321"/>
                  </a:lnTo>
                  <a:lnTo>
                    <a:pt x="4040" y="306"/>
                  </a:lnTo>
                  <a:lnTo>
                    <a:pt x="4036" y="293"/>
                  </a:lnTo>
                  <a:lnTo>
                    <a:pt x="4033" y="279"/>
                  </a:lnTo>
                  <a:lnTo>
                    <a:pt x="4032" y="263"/>
                  </a:lnTo>
                  <a:lnTo>
                    <a:pt x="4030" y="247"/>
                  </a:lnTo>
                  <a:lnTo>
                    <a:pt x="4032" y="233"/>
                  </a:lnTo>
                  <a:lnTo>
                    <a:pt x="4033" y="219"/>
                  </a:lnTo>
                  <a:lnTo>
                    <a:pt x="4035" y="204"/>
                  </a:lnTo>
                  <a:lnTo>
                    <a:pt x="4037" y="190"/>
                  </a:lnTo>
                  <a:lnTo>
                    <a:pt x="4042" y="171"/>
                  </a:lnTo>
                  <a:lnTo>
                    <a:pt x="4049" y="149"/>
                  </a:lnTo>
                  <a:lnTo>
                    <a:pt x="4056" y="129"/>
                  </a:lnTo>
                  <a:lnTo>
                    <a:pt x="4068" y="108"/>
                  </a:lnTo>
                  <a:lnTo>
                    <a:pt x="4079" y="87"/>
                  </a:lnTo>
                  <a:lnTo>
                    <a:pt x="4094" y="67"/>
                  </a:lnTo>
                  <a:lnTo>
                    <a:pt x="4102" y="59"/>
                  </a:lnTo>
                  <a:lnTo>
                    <a:pt x="4111" y="50"/>
                  </a:lnTo>
                  <a:lnTo>
                    <a:pt x="4121" y="41"/>
                  </a:lnTo>
                  <a:lnTo>
                    <a:pt x="4130" y="34"/>
                  </a:lnTo>
                  <a:lnTo>
                    <a:pt x="4141" y="27"/>
                  </a:lnTo>
                  <a:lnTo>
                    <a:pt x="4153" y="21"/>
                  </a:lnTo>
                  <a:lnTo>
                    <a:pt x="4164" y="15"/>
                  </a:lnTo>
                  <a:lnTo>
                    <a:pt x="4177" y="11"/>
                  </a:lnTo>
                  <a:lnTo>
                    <a:pt x="4190" y="7"/>
                  </a:lnTo>
                  <a:lnTo>
                    <a:pt x="4204" y="4"/>
                  </a:lnTo>
                  <a:lnTo>
                    <a:pt x="4219" y="2"/>
                  </a:lnTo>
                  <a:lnTo>
                    <a:pt x="4235" y="1"/>
                  </a:lnTo>
                  <a:lnTo>
                    <a:pt x="4253" y="2"/>
                  </a:lnTo>
                  <a:lnTo>
                    <a:pt x="4274" y="7"/>
                  </a:lnTo>
                  <a:lnTo>
                    <a:pt x="4284" y="8"/>
                  </a:lnTo>
                  <a:lnTo>
                    <a:pt x="4294" y="13"/>
                  </a:lnTo>
                  <a:lnTo>
                    <a:pt x="4302" y="17"/>
                  </a:lnTo>
                  <a:lnTo>
                    <a:pt x="4311" y="23"/>
                  </a:lnTo>
                  <a:lnTo>
                    <a:pt x="4318" y="28"/>
                  </a:lnTo>
                  <a:lnTo>
                    <a:pt x="4325" y="36"/>
                  </a:lnTo>
                  <a:lnTo>
                    <a:pt x="4331" y="44"/>
                  </a:lnTo>
                  <a:lnTo>
                    <a:pt x="4337" y="53"/>
                  </a:lnTo>
                  <a:lnTo>
                    <a:pt x="4340" y="64"/>
                  </a:lnTo>
                  <a:lnTo>
                    <a:pt x="4343" y="76"/>
                  </a:lnTo>
                  <a:lnTo>
                    <a:pt x="4343" y="89"/>
                  </a:lnTo>
                  <a:lnTo>
                    <a:pt x="4341" y="103"/>
                  </a:lnTo>
                  <a:lnTo>
                    <a:pt x="4288" y="103"/>
                  </a:lnTo>
                  <a:close/>
                  <a:moveTo>
                    <a:pt x="4495" y="216"/>
                  </a:moveTo>
                  <a:lnTo>
                    <a:pt x="4619" y="216"/>
                  </a:lnTo>
                  <a:lnTo>
                    <a:pt x="4612" y="255"/>
                  </a:lnTo>
                  <a:lnTo>
                    <a:pt x="4487" y="255"/>
                  </a:lnTo>
                  <a:lnTo>
                    <a:pt x="4495" y="216"/>
                  </a:lnTo>
                  <a:close/>
                  <a:moveTo>
                    <a:pt x="4870" y="7"/>
                  </a:moveTo>
                  <a:lnTo>
                    <a:pt x="5083" y="7"/>
                  </a:lnTo>
                  <a:lnTo>
                    <a:pt x="5074" y="50"/>
                  </a:lnTo>
                  <a:lnTo>
                    <a:pt x="4912" y="50"/>
                  </a:lnTo>
                  <a:lnTo>
                    <a:pt x="4888" y="161"/>
                  </a:lnTo>
                  <a:lnTo>
                    <a:pt x="5041" y="161"/>
                  </a:lnTo>
                  <a:lnTo>
                    <a:pt x="5032" y="203"/>
                  </a:lnTo>
                  <a:lnTo>
                    <a:pt x="4878" y="203"/>
                  </a:lnTo>
                  <a:lnTo>
                    <a:pt x="4844" y="366"/>
                  </a:lnTo>
                  <a:lnTo>
                    <a:pt x="4793" y="366"/>
                  </a:lnTo>
                  <a:lnTo>
                    <a:pt x="4870" y="7"/>
                  </a:lnTo>
                  <a:close/>
                  <a:moveTo>
                    <a:pt x="5248" y="217"/>
                  </a:moveTo>
                  <a:lnTo>
                    <a:pt x="5250" y="207"/>
                  </a:lnTo>
                  <a:lnTo>
                    <a:pt x="5251" y="196"/>
                  </a:lnTo>
                  <a:lnTo>
                    <a:pt x="5251" y="183"/>
                  </a:lnTo>
                  <a:lnTo>
                    <a:pt x="5248" y="171"/>
                  </a:lnTo>
                  <a:lnTo>
                    <a:pt x="5246" y="165"/>
                  </a:lnTo>
                  <a:lnTo>
                    <a:pt x="5243" y="161"/>
                  </a:lnTo>
                  <a:lnTo>
                    <a:pt x="5238" y="155"/>
                  </a:lnTo>
                  <a:lnTo>
                    <a:pt x="5234" y="151"/>
                  </a:lnTo>
                  <a:lnTo>
                    <a:pt x="5228" y="148"/>
                  </a:lnTo>
                  <a:lnTo>
                    <a:pt x="5221" y="145"/>
                  </a:lnTo>
                  <a:lnTo>
                    <a:pt x="5212" y="144"/>
                  </a:lnTo>
                  <a:lnTo>
                    <a:pt x="5202" y="144"/>
                  </a:lnTo>
                  <a:lnTo>
                    <a:pt x="5191" y="144"/>
                  </a:lnTo>
                  <a:lnTo>
                    <a:pt x="5178" y="147"/>
                  </a:lnTo>
                  <a:lnTo>
                    <a:pt x="5165" y="152"/>
                  </a:lnTo>
                  <a:lnTo>
                    <a:pt x="5153" y="159"/>
                  </a:lnTo>
                  <a:lnTo>
                    <a:pt x="5143" y="170"/>
                  </a:lnTo>
                  <a:lnTo>
                    <a:pt x="5133" y="181"/>
                  </a:lnTo>
                  <a:lnTo>
                    <a:pt x="5129" y="190"/>
                  </a:lnTo>
                  <a:lnTo>
                    <a:pt x="5125" y="197"/>
                  </a:lnTo>
                  <a:lnTo>
                    <a:pt x="5122" y="207"/>
                  </a:lnTo>
                  <a:lnTo>
                    <a:pt x="5119" y="217"/>
                  </a:lnTo>
                  <a:lnTo>
                    <a:pt x="5248" y="217"/>
                  </a:lnTo>
                  <a:close/>
                  <a:moveTo>
                    <a:pt x="5110" y="249"/>
                  </a:moveTo>
                  <a:lnTo>
                    <a:pt x="5106" y="268"/>
                  </a:lnTo>
                  <a:lnTo>
                    <a:pt x="5104" y="285"/>
                  </a:lnTo>
                  <a:lnTo>
                    <a:pt x="5106" y="293"/>
                  </a:lnTo>
                  <a:lnTo>
                    <a:pt x="5107" y="301"/>
                  </a:lnTo>
                  <a:lnTo>
                    <a:pt x="5109" y="308"/>
                  </a:lnTo>
                  <a:lnTo>
                    <a:pt x="5112" y="314"/>
                  </a:lnTo>
                  <a:lnTo>
                    <a:pt x="5116" y="319"/>
                  </a:lnTo>
                  <a:lnTo>
                    <a:pt x="5119" y="325"/>
                  </a:lnTo>
                  <a:lnTo>
                    <a:pt x="5125" y="329"/>
                  </a:lnTo>
                  <a:lnTo>
                    <a:pt x="5130" y="332"/>
                  </a:lnTo>
                  <a:lnTo>
                    <a:pt x="5136" y="335"/>
                  </a:lnTo>
                  <a:lnTo>
                    <a:pt x="5145" y="338"/>
                  </a:lnTo>
                  <a:lnTo>
                    <a:pt x="5152" y="340"/>
                  </a:lnTo>
                  <a:lnTo>
                    <a:pt x="5162" y="340"/>
                  </a:lnTo>
                  <a:lnTo>
                    <a:pt x="5174" y="338"/>
                  </a:lnTo>
                  <a:lnTo>
                    <a:pt x="5184" y="337"/>
                  </a:lnTo>
                  <a:lnTo>
                    <a:pt x="5194" y="332"/>
                  </a:lnTo>
                  <a:lnTo>
                    <a:pt x="5204" y="327"/>
                  </a:lnTo>
                  <a:lnTo>
                    <a:pt x="5212" y="319"/>
                  </a:lnTo>
                  <a:lnTo>
                    <a:pt x="5220" y="311"/>
                  </a:lnTo>
                  <a:lnTo>
                    <a:pt x="5227" y="301"/>
                  </a:lnTo>
                  <a:lnTo>
                    <a:pt x="5231" y="288"/>
                  </a:lnTo>
                  <a:lnTo>
                    <a:pt x="5279" y="288"/>
                  </a:lnTo>
                  <a:lnTo>
                    <a:pt x="5274" y="298"/>
                  </a:lnTo>
                  <a:lnTo>
                    <a:pt x="5269" y="311"/>
                  </a:lnTo>
                  <a:lnTo>
                    <a:pt x="5264" y="318"/>
                  </a:lnTo>
                  <a:lnTo>
                    <a:pt x="5260" y="325"/>
                  </a:lnTo>
                  <a:lnTo>
                    <a:pt x="5253" y="332"/>
                  </a:lnTo>
                  <a:lnTo>
                    <a:pt x="5246" y="340"/>
                  </a:lnTo>
                  <a:lnTo>
                    <a:pt x="5240" y="345"/>
                  </a:lnTo>
                  <a:lnTo>
                    <a:pt x="5233" y="351"/>
                  </a:lnTo>
                  <a:lnTo>
                    <a:pt x="5224" y="357"/>
                  </a:lnTo>
                  <a:lnTo>
                    <a:pt x="5212" y="361"/>
                  </a:lnTo>
                  <a:lnTo>
                    <a:pt x="5201" y="366"/>
                  </a:lnTo>
                  <a:lnTo>
                    <a:pt x="5187" y="370"/>
                  </a:lnTo>
                  <a:lnTo>
                    <a:pt x="5171" y="373"/>
                  </a:lnTo>
                  <a:lnTo>
                    <a:pt x="5153" y="373"/>
                  </a:lnTo>
                  <a:lnTo>
                    <a:pt x="5139" y="373"/>
                  </a:lnTo>
                  <a:lnTo>
                    <a:pt x="5126" y="371"/>
                  </a:lnTo>
                  <a:lnTo>
                    <a:pt x="5113" y="368"/>
                  </a:lnTo>
                  <a:lnTo>
                    <a:pt x="5103" y="364"/>
                  </a:lnTo>
                  <a:lnTo>
                    <a:pt x="5094" y="360"/>
                  </a:lnTo>
                  <a:lnTo>
                    <a:pt x="5086" y="354"/>
                  </a:lnTo>
                  <a:lnTo>
                    <a:pt x="5079" y="347"/>
                  </a:lnTo>
                  <a:lnTo>
                    <a:pt x="5073" y="340"/>
                  </a:lnTo>
                  <a:lnTo>
                    <a:pt x="5068" y="329"/>
                  </a:lnTo>
                  <a:lnTo>
                    <a:pt x="5064" y="321"/>
                  </a:lnTo>
                  <a:lnTo>
                    <a:pt x="5061" y="309"/>
                  </a:lnTo>
                  <a:lnTo>
                    <a:pt x="5060" y="298"/>
                  </a:lnTo>
                  <a:lnTo>
                    <a:pt x="5060" y="286"/>
                  </a:lnTo>
                  <a:lnTo>
                    <a:pt x="5060" y="273"/>
                  </a:lnTo>
                  <a:lnTo>
                    <a:pt x="5061" y="260"/>
                  </a:lnTo>
                  <a:lnTo>
                    <a:pt x="5064" y="246"/>
                  </a:lnTo>
                  <a:lnTo>
                    <a:pt x="5068" y="227"/>
                  </a:lnTo>
                  <a:lnTo>
                    <a:pt x="5074" y="210"/>
                  </a:lnTo>
                  <a:lnTo>
                    <a:pt x="5080" y="194"/>
                  </a:lnTo>
                  <a:lnTo>
                    <a:pt x="5089" y="178"/>
                  </a:lnTo>
                  <a:lnTo>
                    <a:pt x="5097" y="164"/>
                  </a:lnTo>
                  <a:lnTo>
                    <a:pt x="5109" y="151"/>
                  </a:lnTo>
                  <a:lnTo>
                    <a:pt x="5123" y="139"/>
                  </a:lnTo>
                  <a:lnTo>
                    <a:pt x="5139" y="128"/>
                  </a:lnTo>
                  <a:lnTo>
                    <a:pt x="5149" y="122"/>
                  </a:lnTo>
                  <a:lnTo>
                    <a:pt x="5159" y="118"/>
                  </a:lnTo>
                  <a:lnTo>
                    <a:pt x="5169" y="115"/>
                  </a:lnTo>
                  <a:lnTo>
                    <a:pt x="5179" y="112"/>
                  </a:lnTo>
                  <a:lnTo>
                    <a:pt x="5188" y="110"/>
                  </a:lnTo>
                  <a:lnTo>
                    <a:pt x="5197" y="110"/>
                  </a:lnTo>
                  <a:lnTo>
                    <a:pt x="5204" y="110"/>
                  </a:lnTo>
                  <a:lnTo>
                    <a:pt x="5210" y="109"/>
                  </a:lnTo>
                  <a:lnTo>
                    <a:pt x="5224" y="110"/>
                  </a:lnTo>
                  <a:lnTo>
                    <a:pt x="5236" y="112"/>
                  </a:lnTo>
                  <a:lnTo>
                    <a:pt x="5246" y="113"/>
                  </a:lnTo>
                  <a:lnTo>
                    <a:pt x="5256" y="118"/>
                  </a:lnTo>
                  <a:lnTo>
                    <a:pt x="5264" y="121"/>
                  </a:lnTo>
                  <a:lnTo>
                    <a:pt x="5272" y="126"/>
                  </a:lnTo>
                  <a:lnTo>
                    <a:pt x="5277" y="131"/>
                  </a:lnTo>
                  <a:lnTo>
                    <a:pt x="5283" y="136"/>
                  </a:lnTo>
                  <a:lnTo>
                    <a:pt x="5287" y="144"/>
                  </a:lnTo>
                  <a:lnTo>
                    <a:pt x="5290" y="149"/>
                  </a:lnTo>
                  <a:lnTo>
                    <a:pt x="5293" y="157"/>
                  </a:lnTo>
                  <a:lnTo>
                    <a:pt x="5296" y="164"/>
                  </a:lnTo>
                  <a:lnTo>
                    <a:pt x="5297" y="180"/>
                  </a:lnTo>
                  <a:lnTo>
                    <a:pt x="5297" y="196"/>
                  </a:lnTo>
                  <a:lnTo>
                    <a:pt x="5296" y="210"/>
                  </a:lnTo>
                  <a:lnTo>
                    <a:pt x="5295" y="226"/>
                  </a:lnTo>
                  <a:lnTo>
                    <a:pt x="5292" y="239"/>
                  </a:lnTo>
                  <a:lnTo>
                    <a:pt x="5289" y="249"/>
                  </a:lnTo>
                  <a:lnTo>
                    <a:pt x="5110" y="249"/>
                  </a:lnTo>
                  <a:close/>
                  <a:moveTo>
                    <a:pt x="5535" y="237"/>
                  </a:moveTo>
                  <a:lnTo>
                    <a:pt x="5536" y="224"/>
                  </a:lnTo>
                  <a:lnTo>
                    <a:pt x="5538" y="213"/>
                  </a:lnTo>
                  <a:lnTo>
                    <a:pt x="5539" y="203"/>
                  </a:lnTo>
                  <a:lnTo>
                    <a:pt x="5538" y="194"/>
                  </a:lnTo>
                  <a:lnTo>
                    <a:pt x="5535" y="180"/>
                  </a:lnTo>
                  <a:lnTo>
                    <a:pt x="5531" y="168"/>
                  </a:lnTo>
                  <a:lnTo>
                    <a:pt x="5528" y="162"/>
                  </a:lnTo>
                  <a:lnTo>
                    <a:pt x="5524" y="158"/>
                  </a:lnTo>
                  <a:lnTo>
                    <a:pt x="5519" y="154"/>
                  </a:lnTo>
                  <a:lnTo>
                    <a:pt x="5513" y="151"/>
                  </a:lnTo>
                  <a:lnTo>
                    <a:pt x="5506" y="147"/>
                  </a:lnTo>
                  <a:lnTo>
                    <a:pt x="5499" y="145"/>
                  </a:lnTo>
                  <a:lnTo>
                    <a:pt x="5490" y="144"/>
                  </a:lnTo>
                  <a:lnTo>
                    <a:pt x="5480" y="142"/>
                  </a:lnTo>
                  <a:lnTo>
                    <a:pt x="5473" y="142"/>
                  </a:lnTo>
                  <a:lnTo>
                    <a:pt x="5464" y="144"/>
                  </a:lnTo>
                  <a:lnTo>
                    <a:pt x="5457" y="147"/>
                  </a:lnTo>
                  <a:lnTo>
                    <a:pt x="5450" y="149"/>
                  </a:lnTo>
                  <a:lnTo>
                    <a:pt x="5439" y="155"/>
                  </a:lnTo>
                  <a:lnTo>
                    <a:pt x="5428" y="165"/>
                  </a:lnTo>
                  <a:lnTo>
                    <a:pt x="5420" y="175"/>
                  </a:lnTo>
                  <a:lnTo>
                    <a:pt x="5413" y="185"/>
                  </a:lnTo>
                  <a:lnTo>
                    <a:pt x="5405" y="197"/>
                  </a:lnTo>
                  <a:lnTo>
                    <a:pt x="5401" y="208"/>
                  </a:lnTo>
                  <a:lnTo>
                    <a:pt x="5397" y="220"/>
                  </a:lnTo>
                  <a:lnTo>
                    <a:pt x="5394" y="229"/>
                  </a:lnTo>
                  <a:lnTo>
                    <a:pt x="5392" y="237"/>
                  </a:lnTo>
                  <a:lnTo>
                    <a:pt x="5391" y="243"/>
                  </a:lnTo>
                  <a:lnTo>
                    <a:pt x="5388" y="259"/>
                  </a:lnTo>
                  <a:lnTo>
                    <a:pt x="5387" y="276"/>
                  </a:lnTo>
                  <a:lnTo>
                    <a:pt x="5387" y="285"/>
                  </a:lnTo>
                  <a:lnTo>
                    <a:pt x="5387" y="292"/>
                  </a:lnTo>
                  <a:lnTo>
                    <a:pt x="5388" y="299"/>
                  </a:lnTo>
                  <a:lnTo>
                    <a:pt x="5391" y="306"/>
                  </a:lnTo>
                  <a:lnTo>
                    <a:pt x="5392" y="314"/>
                  </a:lnTo>
                  <a:lnTo>
                    <a:pt x="5397" y="319"/>
                  </a:lnTo>
                  <a:lnTo>
                    <a:pt x="5401" y="325"/>
                  </a:lnTo>
                  <a:lnTo>
                    <a:pt x="5407" y="329"/>
                  </a:lnTo>
                  <a:lnTo>
                    <a:pt x="5413" y="334"/>
                  </a:lnTo>
                  <a:lnTo>
                    <a:pt x="5421" y="335"/>
                  </a:lnTo>
                  <a:lnTo>
                    <a:pt x="5430" y="338"/>
                  </a:lnTo>
                  <a:lnTo>
                    <a:pt x="5440" y="338"/>
                  </a:lnTo>
                  <a:lnTo>
                    <a:pt x="5453" y="337"/>
                  </a:lnTo>
                  <a:lnTo>
                    <a:pt x="5464" y="335"/>
                  </a:lnTo>
                  <a:lnTo>
                    <a:pt x="5476" y="331"/>
                  </a:lnTo>
                  <a:lnTo>
                    <a:pt x="5485" y="325"/>
                  </a:lnTo>
                  <a:lnTo>
                    <a:pt x="5493" y="318"/>
                  </a:lnTo>
                  <a:lnTo>
                    <a:pt x="5500" y="311"/>
                  </a:lnTo>
                  <a:lnTo>
                    <a:pt x="5508" y="304"/>
                  </a:lnTo>
                  <a:lnTo>
                    <a:pt x="5513" y="295"/>
                  </a:lnTo>
                  <a:lnTo>
                    <a:pt x="5522" y="278"/>
                  </a:lnTo>
                  <a:lnTo>
                    <a:pt x="5528" y="262"/>
                  </a:lnTo>
                  <a:lnTo>
                    <a:pt x="5532" y="247"/>
                  </a:lnTo>
                  <a:lnTo>
                    <a:pt x="5535" y="237"/>
                  </a:lnTo>
                  <a:close/>
                  <a:moveTo>
                    <a:pt x="5583" y="7"/>
                  </a:moveTo>
                  <a:lnTo>
                    <a:pt x="5629" y="7"/>
                  </a:lnTo>
                  <a:lnTo>
                    <a:pt x="5561" y="327"/>
                  </a:lnTo>
                  <a:lnTo>
                    <a:pt x="5561" y="328"/>
                  </a:lnTo>
                  <a:lnTo>
                    <a:pt x="5560" y="332"/>
                  </a:lnTo>
                  <a:lnTo>
                    <a:pt x="5560" y="338"/>
                  </a:lnTo>
                  <a:lnTo>
                    <a:pt x="5558" y="344"/>
                  </a:lnTo>
                  <a:lnTo>
                    <a:pt x="5557" y="350"/>
                  </a:lnTo>
                  <a:lnTo>
                    <a:pt x="5557" y="355"/>
                  </a:lnTo>
                  <a:lnTo>
                    <a:pt x="5555" y="361"/>
                  </a:lnTo>
                  <a:lnTo>
                    <a:pt x="5555" y="366"/>
                  </a:lnTo>
                  <a:lnTo>
                    <a:pt x="5508" y="366"/>
                  </a:lnTo>
                  <a:lnTo>
                    <a:pt x="5515" y="327"/>
                  </a:lnTo>
                  <a:lnTo>
                    <a:pt x="5511" y="332"/>
                  </a:lnTo>
                  <a:lnTo>
                    <a:pt x="5505" y="338"/>
                  </a:lnTo>
                  <a:lnTo>
                    <a:pt x="5498" y="345"/>
                  </a:lnTo>
                  <a:lnTo>
                    <a:pt x="5488" y="353"/>
                  </a:lnTo>
                  <a:lnTo>
                    <a:pt x="5479" y="357"/>
                  </a:lnTo>
                  <a:lnTo>
                    <a:pt x="5470" y="361"/>
                  </a:lnTo>
                  <a:lnTo>
                    <a:pt x="5460" y="364"/>
                  </a:lnTo>
                  <a:lnTo>
                    <a:pt x="5452" y="367"/>
                  </a:lnTo>
                  <a:lnTo>
                    <a:pt x="5436" y="370"/>
                  </a:lnTo>
                  <a:lnTo>
                    <a:pt x="5421" y="371"/>
                  </a:lnTo>
                  <a:lnTo>
                    <a:pt x="5408" y="370"/>
                  </a:lnTo>
                  <a:lnTo>
                    <a:pt x="5392" y="367"/>
                  </a:lnTo>
                  <a:lnTo>
                    <a:pt x="5384" y="364"/>
                  </a:lnTo>
                  <a:lnTo>
                    <a:pt x="5375" y="360"/>
                  </a:lnTo>
                  <a:lnTo>
                    <a:pt x="5368" y="354"/>
                  </a:lnTo>
                  <a:lnTo>
                    <a:pt x="5361" y="348"/>
                  </a:lnTo>
                  <a:lnTo>
                    <a:pt x="5354" y="341"/>
                  </a:lnTo>
                  <a:lnTo>
                    <a:pt x="5348" y="332"/>
                  </a:lnTo>
                  <a:lnTo>
                    <a:pt x="5344" y="322"/>
                  </a:lnTo>
                  <a:lnTo>
                    <a:pt x="5339" y="311"/>
                  </a:lnTo>
                  <a:lnTo>
                    <a:pt x="5336" y="296"/>
                  </a:lnTo>
                  <a:lnTo>
                    <a:pt x="5336" y="281"/>
                  </a:lnTo>
                  <a:lnTo>
                    <a:pt x="5338" y="263"/>
                  </a:lnTo>
                  <a:lnTo>
                    <a:pt x="5341" y="244"/>
                  </a:lnTo>
                  <a:lnTo>
                    <a:pt x="5345" y="227"/>
                  </a:lnTo>
                  <a:lnTo>
                    <a:pt x="5351" y="211"/>
                  </a:lnTo>
                  <a:lnTo>
                    <a:pt x="5356" y="196"/>
                  </a:lnTo>
                  <a:lnTo>
                    <a:pt x="5364" y="183"/>
                  </a:lnTo>
                  <a:lnTo>
                    <a:pt x="5371" y="171"/>
                  </a:lnTo>
                  <a:lnTo>
                    <a:pt x="5380" y="159"/>
                  </a:lnTo>
                  <a:lnTo>
                    <a:pt x="5388" y="149"/>
                  </a:lnTo>
                  <a:lnTo>
                    <a:pt x="5398" y="141"/>
                  </a:lnTo>
                  <a:lnTo>
                    <a:pt x="5408" y="132"/>
                  </a:lnTo>
                  <a:lnTo>
                    <a:pt x="5418" y="126"/>
                  </a:lnTo>
                  <a:lnTo>
                    <a:pt x="5428" y="121"/>
                  </a:lnTo>
                  <a:lnTo>
                    <a:pt x="5439" y="116"/>
                  </a:lnTo>
                  <a:lnTo>
                    <a:pt x="5450" y="112"/>
                  </a:lnTo>
                  <a:lnTo>
                    <a:pt x="5462" y="109"/>
                  </a:lnTo>
                  <a:lnTo>
                    <a:pt x="5472" y="108"/>
                  </a:lnTo>
                  <a:lnTo>
                    <a:pt x="5483" y="108"/>
                  </a:lnTo>
                  <a:lnTo>
                    <a:pt x="5492" y="108"/>
                  </a:lnTo>
                  <a:lnTo>
                    <a:pt x="5500" y="109"/>
                  </a:lnTo>
                  <a:lnTo>
                    <a:pt x="5509" y="110"/>
                  </a:lnTo>
                  <a:lnTo>
                    <a:pt x="5516" y="113"/>
                  </a:lnTo>
                  <a:lnTo>
                    <a:pt x="5528" y="119"/>
                  </a:lnTo>
                  <a:lnTo>
                    <a:pt x="5536" y="125"/>
                  </a:lnTo>
                  <a:lnTo>
                    <a:pt x="5542" y="132"/>
                  </a:lnTo>
                  <a:lnTo>
                    <a:pt x="5547" y="139"/>
                  </a:lnTo>
                  <a:lnTo>
                    <a:pt x="5549" y="145"/>
                  </a:lnTo>
                  <a:lnTo>
                    <a:pt x="5551" y="149"/>
                  </a:lnTo>
                  <a:lnTo>
                    <a:pt x="5583" y="7"/>
                  </a:lnTo>
                  <a:close/>
                  <a:moveTo>
                    <a:pt x="5829" y="217"/>
                  </a:moveTo>
                  <a:lnTo>
                    <a:pt x="5830" y="207"/>
                  </a:lnTo>
                  <a:lnTo>
                    <a:pt x="5832" y="196"/>
                  </a:lnTo>
                  <a:lnTo>
                    <a:pt x="5832" y="183"/>
                  </a:lnTo>
                  <a:lnTo>
                    <a:pt x="5829" y="171"/>
                  </a:lnTo>
                  <a:lnTo>
                    <a:pt x="5826" y="165"/>
                  </a:lnTo>
                  <a:lnTo>
                    <a:pt x="5823" y="161"/>
                  </a:lnTo>
                  <a:lnTo>
                    <a:pt x="5819" y="155"/>
                  </a:lnTo>
                  <a:lnTo>
                    <a:pt x="5814" y="151"/>
                  </a:lnTo>
                  <a:lnTo>
                    <a:pt x="5809" y="148"/>
                  </a:lnTo>
                  <a:lnTo>
                    <a:pt x="5801" y="145"/>
                  </a:lnTo>
                  <a:lnTo>
                    <a:pt x="5793" y="144"/>
                  </a:lnTo>
                  <a:lnTo>
                    <a:pt x="5783" y="144"/>
                  </a:lnTo>
                  <a:lnTo>
                    <a:pt x="5771" y="144"/>
                  </a:lnTo>
                  <a:lnTo>
                    <a:pt x="5758" y="147"/>
                  </a:lnTo>
                  <a:lnTo>
                    <a:pt x="5745" y="152"/>
                  </a:lnTo>
                  <a:lnTo>
                    <a:pt x="5734" y="159"/>
                  </a:lnTo>
                  <a:lnTo>
                    <a:pt x="5724" y="170"/>
                  </a:lnTo>
                  <a:lnTo>
                    <a:pt x="5714" y="181"/>
                  </a:lnTo>
                  <a:lnTo>
                    <a:pt x="5709" y="190"/>
                  </a:lnTo>
                  <a:lnTo>
                    <a:pt x="5705" y="197"/>
                  </a:lnTo>
                  <a:lnTo>
                    <a:pt x="5702" y="207"/>
                  </a:lnTo>
                  <a:lnTo>
                    <a:pt x="5699" y="217"/>
                  </a:lnTo>
                  <a:lnTo>
                    <a:pt x="5829" y="217"/>
                  </a:lnTo>
                  <a:close/>
                  <a:moveTo>
                    <a:pt x="5689" y="249"/>
                  </a:moveTo>
                  <a:lnTo>
                    <a:pt x="5686" y="268"/>
                  </a:lnTo>
                  <a:lnTo>
                    <a:pt x="5685" y="285"/>
                  </a:lnTo>
                  <a:lnTo>
                    <a:pt x="5686" y="293"/>
                  </a:lnTo>
                  <a:lnTo>
                    <a:pt x="5688" y="301"/>
                  </a:lnTo>
                  <a:lnTo>
                    <a:pt x="5689" y="308"/>
                  </a:lnTo>
                  <a:lnTo>
                    <a:pt x="5692" y="314"/>
                  </a:lnTo>
                  <a:lnTo>
                    <a:pt x="5695" y="319"/>
                  </a:lnTo>
                  <a:lnTo>
                    <a:pt x="5699" y="325"/>
                  </a:lnTo>
                  <a:lnTo>
                    <a:pt x="5705" y="329"/>
                  </a:lnTo>
                  <a:lnTo>
                    <a:pt x="5711" y="332"/>
                  </a:lnTo>
                  <a:lnTo>
                    <a:pt x="5716" y="335"/>
                  </a:lnTo>
                  <a:lnTo>
                    <a:pt x="5724" y="338"/>
                  </a:lnTo>
                  <a:lnTo>
                    <a:pt x="5732" y="340"/>
                  </a:lnTo>
                  <a:lnTo>
                    <a:pt x="5742" y="340"/>
                  </a:lnTo>
                  <a:lnTo>
                    <a:pt x="5752" y="338"/>
                  </a:lnTo>
                  <a:lnTo>
                    <a:pt x="5764" y="337"/>
                  </a:lnTo>
                  <a:lnTo>
                    <a:pt x="5774" y="332"/>
                  </a:lnTo>
                  <a:lnTo>
                    <a:pt x="5784" y="327"/>
                  </a:lnTo>
                  <a:lnTo>
                    <a:pt x="5793" y="319"/>
                  </a:lnTo>
                  <a:lnTo>
                    <a:pt x="5800" y="311"/>
                  </a:lnTo>
                  <a:lnTo>
                    <a:pt x="5807" y="301"/>
                  </a:lnTo>
                  <a:lnTo>
                    <a:pt x="5812" y="288"/>
                  </a:lnTo>
                  <a:lnTo>
                    <a:pt x="5858" y="288"/>
                  </a:lnTo>
                  <a:lnTo>
                    <a:pt x="5855" y="298"/>
                  </a:lnTo>
                  <a:lnTo>
                    <a:pt x="5849" y="311"/>
                  </a:lnTo>
                  <a:lnTo>
                    <a:pt x="5845" y="318"/>
                  </a:lnTo>
                  <a:lnTo>
                    <a:pt x="5840" y="325"/>
                  </a:lnTo>
                  <a:lnTo>
                    <a:pt x="5833" y="332"/>
                  </a:lnTo>
                  <a:lnTo>
                    <a:pt x="5826" y="340"/>
                  </a:lnTo>
                  <a:lnTo>
                    <a:pt x="5820" y="345"/>
                  </a:lnTo>
                  <a:lnTo>
                    <a:pt x="5813" y="351"/>
                  </a:lnTo>
                  <a:lnTo>
                    <a:pt x="5804" y="357"/>
                  </a:lnTo>
                  <a:lnTo>
                    <a:pt x="5793" y="361"/>
                  </a:lnTo>
                  <a:lnTo>
                    <a:pt x="5781" y="366"/>
                  </a:lnTo>
                  <a:lnTo>
                    <a:pt x="5767" y="370"/>
                  </a:lnTo>
                  <a:lnTo>
                    <a:pt x="5751" y="373"/>
                  </a:lnTo>
                  <a:lnTo>
                    <a:pt x="5732" y="373"/>
                  </a:lnTo>
                  <a:lnTo>
                    <a:pt x="5719" y="373"/>
                  </a:lnTo>
                  <a:lnTo>
                    <a:pt x="5706" y="371"/>
                  </a:lnTo>
                  <a:lnTo>
                    <a:pt x="5693" y="368"/>
                  </a:lnTo>
                  <a:lnTo>
                    <a:pt x="5683" y="364"/>
                  </a:lnTo>
                  <a:lnTo>
                    <a:pt x="5673" y="360"/>
                  </a:lnTo>
                  <a:lnTo>
                    <a:pt x="5666" y="354"/>
                  </a:lnTo>
                  <a:lnTo>
                    <a:pt x="5659" y="347"/>
                  </a:lnTo>
                  <a:lnTo>
                    <a:pt x="5653" y="340"/>
                  </a:lnTo>
                  <a:lnTo>
                    <a:pt x="5647" y="329"/>
                  </a:lnTo>
                  <a:lnTo>
                    <a:pt x="5644" y="321"/>
                  </a:lnTo>
                  <a:lnTo>
                    <a:pt x="5642" y="309"/>
                  </a:lnTo>
                  <a:lnTo>
                    <a:pt x="5640" y="298"/>
                  </a:lnTo>
                  <a:lnTo>
                    <a:pt x="5639" y="286"/>
                  </a:lnTo>
                  <a:lnTo>
                    <a:pt x="5640" y="273"/>
                  </a:lnTo>
                  <a:lnTo>
                    <a:pt x="5642" y="260"/>
                  </a:lnTo>
                  <a:lnTo>
                    <a:pt x="5644" y="246"/>
                  </a:lnTo>
                  <a:lnTo>
                    <a:pt x="5649" y="227"/>
                  </a:lnTo>
                  <a:lnTo>
                    <a:pt x="5655" y="210"/>
                  </a:lnTo>
                  <a:lnTo>
                    <a:pt x="5660" y="194"/>
                  </a:lnTo>
                  <a:lnTo>
                    <a:pt x="5669" y="178"/>
                  </a:lnTo>
                  <a:lnTo>
                    <a:pt x="5678" y="164"/>
                  </a:lnTo>
                  <a:lnTo>
                    <a:pt x="5689" y="151"/>
                  </a:lnTo>
                  <a:lnTo>
                    <a:pt x="5704" y="139"/>
                  </a:lnTo>
                  <a:lnTo>
                    <a:pt x="5718" y="128"/>
                  </a:lnTo>
                  <a:lnTo>
                    <a:pt x="5728" y="122"/>
                  </a:lnTo>
                  <a:lnTo>
                    <a:pt x="5740" y="118"/>
                  </a:lnTo>
                  <a:lnTo>
                    <a:pt x="5750" y="115"/>
                  </a:lnTo>
                  <a:lnTo>
                    <a:pt x="5760" y="112"/>
                  </a:lnTo>
                  <a:lnTo>
                    <a:pt x="5768" y="110"/>
                  </a:lnTo>
                  <a:lnTo>
                    <a:pt x="5777" y="110"/>
                  </a:lnTo>
                  <a:lnTo>
                    <a:pt x="5784" y="110"/>
                  </a:lnTo>
                  <a:lnTo>
                    <a:pt x="5790" y="109"/>
                  </a:lnTo>
                  <a:lnTo>
                    <a:pt x="5803" y="110"/>
                  </a:lnTo>
                  <a:lnTo>
                    <a:pt x="5816" y="112"/>
                  </a:lnTo>
                  <a:lnTo>
                    <a:pt x="5826" y="113"/>
                  </a:lnTo>
                  <a:lnTo>
                    <a:pt x="5836" y="118"/>
                  </a:lnTo>
                  <a:lnTo>
                    <a:pt x="5845" y="121"/>
                  </a:lnTo>
                  <a:lnTo>
                    <a:pt x="5852" y="126"/>
                  </a:lnTo>
                  <a:lnTo>
                    <a:pt x="5858" y="131"/>
                  </a:lnTo>
                  <a:lnTo>
                    <a:pt x="5863" y="136"/>
                  </a:lnTo>
                  <a:lnTo>
                    <a:pt x="5868" y="144"/>
                  </a:lnTo>
                  <a:lnTo>
                    <a:pt x="5871" y="149"/>
                  </a:lnTo>
                  <a:lnTo>
                    <a:pt x="5873" y="157"/>
                  </a:lnTo>
                  <a:lnTo>
                    <a:pt x="5875" y="164"/>
                  </a:lnTo>
                  <a:lnTo>
                    <a:pt x="5878" y="180"/>
                  </a:lnTo>
                  <a:lnTo>
                    <a:pt x="5878" y="196"/>
                  </a:lnTo>
                  <a:lnTo>
                    <a:pt x="5876" y="210"/>
                  </a:lnTo>
                  <a:lnTo>
                    <a:pt x="5875" y="226"/>
                  </a:lnTo>
                  <a:lnTo>
                    <a:pt x="5872" y="239"/>
                  </a:lnTo>
                  <a:lnTo>
                    <a:pt x="5869" y="249"/>
                  </a:lnTo>
                  <a:lnTo>
                    <a:pt x="5689" y="249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99" name="Freeform 58"/>
            <p:cNvSpPr>
              <a:spLocks noEditPoints="1"/>
            </p:cNvSpPr>
            <p:nvPr/>
          </p:nvSpPr>
          <p:spPr bwMode="auto">
            <a:xfrm>
              <a:off x="0" y="3003551"/>
              <a:ext cx="4556125" cy="508000"/>
            </a:xfrm>
            <a:custGeom>
              <a:avLst/>
              <a:gdLst>
                <a:gd name="T0" fmla="*/ 6558 w 8611"/>
                <a:gd name="T1" fmla="*/ 152 h 959"/>
                <a:gd name="T2" fmla="*/ 6744 w 8611"/>
                <a:gd name="T3" fmla="*/ 237 h 959"/>
                <a:gd name="T4" fmla="*/ 6625 w 8611"/>
                <a:gd name="T5" fmla="*/ 321 h 959"/>
                <a:gd name="T6" fmla="*/ 6722 w 8611"/>
                <a:gd name="T7" fmla="*/ 350 h 959"/>
                <a:gd name="T8" fmla="*/ 6571 w 8611"/>
                <a:gd name="T9" fmla="*/ 334 h 959"/>
                <a:gd name="T10" fmla="*/ 6708 w 8611"/>
                <a:gd name="T11" fmla="*/ 204 h 959"/>
                <a:gd name="T12" fmla="*/ 6696 w 8611"/>
                <a:gd name="T13" fmla="*/ 135 h 959"/>
                <a:gd name="T14" fmla="*/ 6699 w 8611"/>
                <a:gd name="T15" fmla="*/ 103 h 959"/>
                <a:gd name="T16" fmla="*/ 6767 w 8611"/>
                <a:gd name="T17" fmla="*/ 338 h 959"/>
                <a:gd name="T18" fmla="*/ 6942 w 8611"/>
                <a:gd name="T19" fmla="*/ 386 h 959"/>
                <a:gd name="T20" fmla="*/ 6867 w 8611"/>
                <a:gd name="T21" fmla="*/ 459 h 959"/>
                <a:gd name="T22" fmla="*/ 6918 w 8611"/>
                <a:gd name="T23" fmla="*/ 405 h 959"/>
                <a:gd name="T24" fmla="*/ 6850 w 8611"/>
                <a:gd name="T25" fmla="*/ 239 h 959"/>
                <a:gd name="T26" fmla="*/ 7056 w 8611"/>
                <a:gd name="T27" fmla="*/ 124 h 959"/>
                <a:gd name="T28" fmla="*/ 6955 w 8611"/>
                <a:gd name="T29" fmla="*/ 144 h 959"/>
                <a:gd name="T30" fmla="*/ 6942 w 8611"/>
                <a:gd name="T31" fmla="*/ 330 h 959"/>
                <a:gd name="T32" fmla="*/ 7245 w 8611"/>
                <a:gd name="T33" fmla="*/ 7 h 959"/>
                <a:gd name="T34" fmla="*/ 7288 w 8611"/>
                <a:gd name="T35" fmla="*/ 49 h 959"/>
                <a:gd name="T36" fmla="*/ 7219 w 8611"/>
                <a:gd name="T37" fmla="*/ 236 h 959"/>
                <a:gd name="T38" fmla="*/ 7209 w 8611"/>
                <a:gd name="T39" fmla="*/ 327 h 959"/>
                <a:gd name="T40" fmla="*/ 7216 w 8611"/>
                <a:gd name="T41" fmla="*/ 354 h 959"/>
                <a:gd name="T42" fmla="*/ 7092 w 8611"/>
                <a:gd name="T43" fmla="*/ 294 h 959"/>
                <a:gd name="T44" fmla="*/ 7278 w 8611"/>
                <a:gd name="T45" fmla="*/ 194 h 959"/>
                <a:gd name="T46" fmla="*/ 7183 w 8611"/>
                <a:gd name="T47" fmla="*/ 165 h 959"/>
                <a:gd name="T48" fmla="*/ 7296 w 8611"/>
                <a:gd name="T49" fmla="*/ 111 h 959"/>
                <a:gd name="T50" fmla="*/ 7425 w 8611"/>
                <a:gd name="T51" fmla="*/ 271 h 959"/>
                <a:gd name="T52" fmla="*/ 7557 w 8611"/>
                <a:gd name="T53" fmla="*/ 288 h 959"/>
                <a:gd name="T54" fmla="*/ 7501 w 8611"/>
                <a:gd name="T55" fmla="*/ 141 h 959"/>
                <a:gd name="T56" fmla="*/ 7425 w 8611"/>
                <a:gd name="T57" fmla="*/ 147 h 959"/>
                <a:gd name="T58" fmla="*/ 7632 w 8611"/>
                <a:gd name="T59" fmla="*/ 213 h 959"/>
                <a:gd name="T60" fmla="*/ 7423 w 8611"/>
                <a:gd name="T61" fmla="*/ 357 h 959"/>
                <a:gd name="T62" fmla="*/ 8005 w 8611"/>
                <a:gd name="T63" fmla="*/ 151 h 959"/>
                <a:gd name="T64" fmla="*/ 7870 w 8611"/>
                <a:gd name="T65" fmla="*/ 252 h 959"/>
                <a:gd name="T66" fmla="*/ 7995 w 8611"/>
                <a:gd name="T67" fmla="*/ 288 h 959"/>
                <a:gd name="T68" fmla="*/ 7969 w 8611"/>
                <a:gd name="T69" fmla="*/ 346 h 959"/>
                <a:gd name="T70" fmla="*/ 7826 w 8611"/>
                <a:gd name="T71" fmla="*/ 220 h 959"/>
                <a:gd name="T72" fmla="*/ 8016 w 8611"/>
                <a:gd name="T73" fmla="*/ 118 h 959"/>
                <a:gd name="T74" fmla="*/ 8165 w 8611"/>
                <a:gd name="T75" fmla="*/ 278 h 959"/>
                <a:gd name="T76" fmla="*/ 8279 w 8611"/>
                <a:gd name="T77" fmla="*/ 278 h 959"/>
                <a:gd name="T78" fmla="*/ 8150 w 8611"/>
                <a:gd name="T79" fmla="*/ 361 h 959"/>
                <a:gd name="T80" fmla="*/ 8185 w 8611"/>
                <a:gd name="T81" fmla="*/ 214 h 959"/>
                <a:gd name="T82" fmla="*/ 8293 w 8611"/>
                <a:gd name="T83" fmla="*/ 142 h 959"/>
                <a:gd name="T84" fmla="*/ 8181 w 8611"/>
                <a:gd name="T85" fmla="*/ 128 h 959"/>
                <a:gd name="T86" fmla="*/ 8322 w 8611"/>
                <a:gd name="T87" fmla="*/ 297 h 959"/>
                <a:gd name="T88" fmla="*/ 8513 w 8611"/>
                <a:gd name="T89" fmla="*/ 325 h 959"/>
                <a:gd name="T90" fmla="*/ 8423 w 8611"/>
                <a:gd name="T91" fmla="*/ 222 h 959"/>
                <a:gd name="T92" fmla="*/ 8541 w 8611"/>
                <a:gd name="T93" fmla="*/ 103 h 959"/>
                <a:gd name="T94" fmla="*/ 8544 w 8611"/>
                <a:gd name="T95" fmla="*/ 141 h 959"/>
                <a:gd name="T96" fmla="*/ 8492 w 8611"/>
                <a:gd name="T97" fmla="*/ 206 h 959"/>
                <a:gd name="T98" fmla="*/ 8552 w 8611"/>
                <a:gd name="T99" fmla="*/ 344 h 959"/>
                <a:gd name="T100" fmla="*/ 8388 w 8611"/>
                <a:gd name="T101" fmla="*/ 285 h 959"/>
                <a:gd name="T102" fmla="*/ 331 w 8611"/>
                <a:gd name="T103" fmla="*/ 700 h 959"/>
                <a:gd name="T104" fmla="*/ 341 w 8611"/>
                <a:gd name="T105" fmla="*/ 758 h 959"/>
                <a:gd name="T106" fmla="*/ 648 w 8611"/>
                <a:gd name="T107" fmla="*/ 782 h 959"/>
                <a:gd name="T108" fmla="*/ 507 w 8611"/>
                <a:gd name="T109" fmla="*/ 808 h 959"/>
                <a:gd name="T110" fmla="*/ 595 w 8611"/>
                <a:gd name="T111" fmla="*/ 913 h 959"/>
                <a:gd name="T112" fmla="*/ 625 w 8611"/>
                <a:gd name="T113" fmla="*/ 915 h 959"/>
                <a:gd name="T114" fmla="*/ 446 w 8611"/>
                <a:gd name="T115" fmla="*/ 886 h 959"/>
                <a:gd name="T116" fmla="*/ 611 w 8611"/>
                <a:gd name="T117" fmla="*/ 697 h 959"/>
                <a:gd name="T118" fmla="*/ 814 w 8611"/>
                <a:gd name="T119" fmla="*/ 909 h 959"/>
                <a:gd name="T120" fmla="*/ 1012 w 8611"/>
                <a:gd name="T121" fmla="*/ 704 h 959"/>
                <a:gd name="T122" fmla="*/ 809 w 8611"/>
                <a:gd name="T123" fmla="*/ 955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611" h="959">
                  <a:moveTo>
                    <a:pt x="6422" y="160"/>
                  </a:moveTo>
                  <a:lnTo>
                    <a:pt x="6424" y="147"/>
                  </a:lnTo>
                  <a:lnTo>
                    <a:pt x="6427" y="134"/>
                  </a:lnTo>
                  <a:lnTo>
                    <a:pt x="6428" y="122"/>
                  </a:lnTo>
                  <a:lnTo>
                    <a:pt x="6430" y="109"/>
                  </a:lnTo>
                  <a:lnTo>
                    <a:pt x="6477" y="109"/>
                  </a:lnTo>
                  <a:lnTo>
                    <a:pt x="6468" y="157"/>
                  </a:lnTo>
                  <a:lnTo>
                    <a:pt x="6474" y="145"/>
                  </a:lnTo>
                  <a:lnTo>
                    <a:pt x="6483" y="135"/>
                  </a:lnTo>
                  <a:lnTo>
                    <a:pt x="6492" y="128"/>
                  </a:lnTo>
                  <a:lnTo>
                    <a:pt x="6502" y="121"/>
                  </a:lnTo>
                  <a:lnTo>
                    <a:pt x="6510" y="116"/>
                  </a:lnTo>
                  <a:lnTo>
                    <a:pt x="6520" y="112"/>
                  </a:lnTo>
                  <a:lnTo>
                    <a:pt x="6530" y="109"/>
                  </a:lnTo>
                  <a:lnTo>
                    <a:pt x="6538" y="108"/>
                  </a:lnTo>
                  <a:lnTo>
                    <a:pt x="6548" y="106"/>
                  </a:lnTo>
                  <a:lnTo>
                    <a:pt x="6556" y="106"/>
                  </a:lnTo>
                  <a:lnTo>
                    <a:pt x="6565" y="106"/>
                  </a:lnTo>
                  <a:lnTo>
                    <a:pt x="6571" y="108"/>
                  </a:lnTo>
                  <a:lnTo>
                    <a:pt x="6561" y="152"/>
                  </a:lnTo>
                  <a:lnTo>
                    <a:pt x="6558" y="152"/>
                  </a:lnTo>
                  <a:lnTo>
                    <a:pt x="6552" y="151"/>
                  </a:lnTo>
                  <a:lnTo>
                    <a:pt x="6549" y="151"/>
                  </a:lnTo>
                  <a:lnTo>
                    <a:pt x="6546" y="151"/>
                  </a:lnTo>
                  <a:lnTo>
                    <a:pt x="6543" y="151"/>
                  </a:lnTo>
                  <a:lnTo>
                    <a:pt x="6539" y="151"/>
                  </a:lnTo>
                  <a:lnTo>
                    <a:pt x="6529" y="151"/>
                  </a:lnTo>
                  <a:lnTo>
                    <a:pt x="6520" y="152"/>
                  </a:lnTo>
                  <a:lnTo>
                    <a:pt x="6512" y="154"/>
                  </a:lnTo>
                  <a:lnTo>
                    <a:pt x="6504" y="157"/>
                  </a:lnTo>
                  <a:lnTo>
                    <a:pt x="6497" y="160"/>
                  </a:lnTo>
                  <a:lnTo>
                    <a:pt x="6490" y="163"/>
                  </a:lnTo>
                  <a:lnTo>
                    <a:pt x="6484" y="167"/>
                  </a:lnTo>
                  <a:lnTo>
                    <a:pt x="6480" y="173"/>
                  </a:lnTo>
                  <a:lnTo>
                    <a:pt x="6471" y="183"/>
                  </a:lnTo>
                  <a:lnTo>
                    <a:pt x="6464" y="196"/>
                  </a:lnTo>
                  <a:lnTo>
                    <a:pt x="6458" y="210"/>
                  </a:lnTo>
                  <a:lnTo>
                    <a:pt x="6456" y="226"/>
                  </a:lnTo>
                  <a:lnTo>
                    <a:pt x="6427" y="359"/>
                  </a:lnTo>
                  <a:lnTo>
                    <a:pt x="6379" y="359"/>
                  </a:lnTo>
                  <a:lnTo>
                    <a:pt x="6422" y="160"/>
                  </a:lnTo>
                  <a:close/>
                  <a:moveTo>
                    <a:pt x="6744" y="237"/>
                  </a:moveTo>
                  <a:lnTo>
                    <a:pt x="6736" y="236"/>
                  </a:lnTo>
                  <a:lnTo>
                    <a:pt x="6731" y="236"/>
                  </a:lnTo>
                  <a:lnTo>
                    <a:pt x="6725" y="236"/>
                  </a:lnTo>
                  <a:lnTo>
                    <a:pt x="6716" y="236"/>
                  </a:lnTo>
                  <a:lnTo>
                    <a:pt x="6708" y="236"/>
                  </a:lnTo>
                  <a:lnTo>
                    <a:pt x="6695" y="236"/>
                  </a:lnTo>
                  <a:lnTo>
                    <a:pt x="6679" y="239"/>
                  </a:lnTo>
                  <a:lnTo>
                    <a:pt x="6663" y="242"/>
                  </a:lnTo>
                  <a:lnTo>
                    <a:pt x="6656" y="245"/>
                  </a:lnTo>
                  <a:lnTo>
                    <a:pt x="6647" y="249"/>
                  </a:lnTo>
                  <a:lnTo>
                    <a:pt x="6640" y="252"/>
                  </a:lnTo>
                  <a:lnTo>
                    <a:pt x="6633" y="258"/>
                  </a:lnTo>
                  <a:lnTo>
                    <a:pt x="6627" y="263"/>
                  </a:lnTo>
                  <a:lnTo>
                    <a:pt x="6623" y="271"/>
                  </a:lnTo>
                  <a:lnTo>
                    <a:pt x="6618" y="278"/>
                  </a:lnTo>
                  <a:lnTo>
                    <a:pt x="6615" y="286"/>
                  </a:lnTo>
                  <a:lnTo>
                    <a:pt x="6615" y="294"/>
                  </a:lnTo>
                  <a:lnTo>
                    <a:pt x="6615" y="299"/>
                  </a:lnTo>
                  <a:lnTo>
                    <a:pt x="6617" y="308"/>
                  </a:lnTo>
                  <a:lnTo>
                    <a:pt x="6620" y="314"/>
                  </a:lnTo>
                  <a:lnTo>
                    <a:pt x="6625" y="321"/>
                  </a:lnTo>
                  <a:lnTo>
                    <a:pt x="6633" y="325"/>
                  </a:lnTo>
                  <a:lnTo>
                    <a:pt x="6644" y="328"/>
                  </a:lnTo>
                  <a:lnTo>
                    <a:pt x="6659" y="330"/>
                  </a:lnTo>
                  <a:lnTo>
                    <a:pt x="6667" y="330"/>
                  </a:lnTo>
                  <a:lnTo>
                    <a:pt x="6674" y="328"/>
                  </a:lnTo>
                  <a:lnTo>
                    <a:pt x="6683" y="327"/>
                  </a:lnTo>
                  <a:lnTo>
                    <a:pt x="6690" y="324"/>
                  </a:lnTo>
                  <a:lnTo>
                    <a:pt x="6697" y="320"/>
                  </a:lnTo>
                  <a:lnTo>
                    <a:pt x="6705" y="315"/>
                  </a:lnTo>
                  <a:lnTo>
                    <a:pt x="6710" y="310"/>
                  </a:lnTo>
                  <a:lnTo>
                    <a:pt x="6718" y="304"/>
                  </a:lnTo>
                  <a:lnTo>
                    <a:pt x="6722" y="297"/>
                  </a:lnTo>
                  <a:lnTo>
                    <a:pt x="6726" y="291"/>
                  </a:lnTo>
                  <a:lnTo>
                    <a:pt x="6729" y="285"/>
                  </a:lnTo>
                  <a:lnTo>
                    <a:pt x="6732" y="278"/>
                  </a:lnTo>
                  <a:lnTo>
                    <a:pt x="6735" y="269"/>
                  </a:lnTo>
                  <a:lnTo>
                    <a:pt x="6736" y="261"/>
                  </a:lnTo>
                  <a:lnTo>
                    <a:pt x="6739" y="249"/>
                  </a:lnTo>
                  <a:lnTo>
                    <a:pt x="6744" y="237"/>
                  </a:lnTo>
                  <a:close/>
                  <a:moveTo>
                    <a:pt x="6722" y="359"/>
                  </a:moveTo>
                  <a:lnTo>
                    <a:pt x="6722" y="350"/>
                  </a:lnTo>
                  <a:lnTo>
                    <a:pt x="6723" y="340"/>
                  </a:lnTo>
                  <a:lnTo>
                    <a:pt x="6725" y="331"/>
                  </a:lnTo>
                  <a:lnTo>
                    <a:pt x="6726" y="321"/>
                  </a:lnTo>
                  <a:lnTo>
                    <a:pt x="6715" y="335"/>
                  </a:lnTo>
                  <a:lnTo>
                    <a:pt x="6702" y="346"/>
                  </a:lnTo>
                  <a:lnTo>
                    <a:pt x="6690" y="354"/>
                  </a:lnTo>
                  <a:lnTo>
                    <a:pt x="6679" y="360"/>
                  </a:lnTo>
                  <a:lnTo>
                    <a:pt x="6667" y="363"/>
                  </a:lnTo>
                  <a:lnTo>
                    <a:pt x="6657" y="366"/>
                  </a:lnTo>
                  <a:lnTo>
                    <a:pt x="6648" y="367"/>
                  </a:lnTo>
                  <a:lnTo>
                    <a:pt x="6640" y="367"/>
                  </a:lnTo>
                  <a:lnTo>
                    <a:pt x="6630" y="367"/>
                  </a:lnTo>
                  <a:lnTo>
                    <a:pt x="6620" y="366"/>
                  </a:lnTo>
                  <a:lnTo>
                    <a:pt x="6611" y="364"/>
                  </a:lnTo>
                  <a:lnTo>
                    <a:pt x="6602" y="361"/>
                  </a:lnTo>
                  <a:lnTo>
                    <a:pt x="6595" y="359"/>
                  </a:lnTo>
                  <a:lnTo>
                    <a:pt x="6589" y="354"/>
                  </a:lnTo>
                  <a:lnTo>
                    <a:pt x="6584" y="350"/>
                  </a:lnTo>
                  <a:lnTo>
                    <a:pt x="6578" y="346"/>
                  </a:lnTo>
                  <a:lnTo>
                    <a:pt x="6574" y="340"/>
                  </a:lnTo>
                  <a:lnTo>
                    <a:pt x="6571" y="334"/>
                  </a:lnTo>
                  <a:lnTo>
                    <a:pt x="6568" y="328"/>
                  </a:lnTo>
                  <a:lnTo>
                    <a:pt x="6566" y="322"/>
                  </a:lnTo>
                  <a:lnTo>
                    <a:pt x="6565" y="315"/>
                  </a:lnTo>
                  <a:lnTo>
                    <a:pt x="6565" y="308"/>
                  </a:lnTo>
                  <a:lnTo>
                    <a:pt x="6565" y="301"/>
                  </a:lnTo>
                  <a:lnTo>
                    <a:pt x="6566" y="294"/>
                  </a:lnTo>
                  <a:lnTo>
                    <a:pt x="6569" y="285"/>
                  </a:lnTo>
                  <a:lnTo>
                    <a:pt x="6572" y="276"/>
                  </a:lnTo>
                  <a:lnTo>
                    <a:pt x="6576" y="266"/>
                  </a:lnTo>
                  <a:lnTo>
                    <a:pt x="6582" y="258"/>
                  </a:lnTo>
                  <a:lnTo>
                    <a:pt x="6591" y="248"/>
                  </a:lnTo>
                  <a:lnTo>
                    <a:pt x="6600" y="237"/>
                  </a:lnTo>
                  <a:lnTo>
                    <a:pt x="6612" y="229"/>
                  </a:lnTo>
                  <a:lnTo>
                    <a:pt x="6625" y="220"/>
                  </a:lnTo>
                  <a:lnTo>
                    <a:pt x="6638" y="214"/>
                  </a:lnTo>
                  <a:lnTo>
                    <a:pt x="6650" y="212"/>
                  </a:lnTo>
                  <a:lnTo>
                    <a:pt x="6663" y="209"/>
                  </a:lnTo>
                  <a:lnTo>
                    <a:pt x="6674" y="206"/>
                  </a:lnTo>
                  <a:lnTo>
                    <a:pt x="6687" y="204"/>
                  </a:lnTo>
                  <a:lnTo>
                    <a:pt x="6697" y="204"/>
                  </a:lnTo>
                  <a:lnTo>
                    <a:pt x="6708" y="204"/>
                  </a:lnTo>
                  <a:lnTo>
                    <a:pt x="6716" y="204"/>
                  </a:lnTo>
                  <a:lnTo>
                    <a:pt x="6725" y="204"/>
                  </a:lnTo>
                  <a:lnTo>
                    <a:pt x="6732" y="204"/>
                  </a:lnTo>
                  <a:lnTo>
                    <a:pt x="6741" y="204"/>
                  </a:lnTo>
                  <a:lnTo>
                    <a:pt x="6749" y="206"/>
                  </a:lnTo>
                  <a:lnTo>
                    <a:pt x="6752" y="194"/>
                  </a:lnTo>
                  <a:lnTo>
                    <a:pt x="6754" y="186"/>
                  </a:lnTo>
                  <a:lnTo>
                    <a:pt x="6755" y="177"/>
                  </a:lnTo>
                  <a:lnTo>
                    <a:pt x="6756" y="170"/>
                  </a:lnTo>
                  <a:lnTo>
                    <a:pt x="6756" y="164"/>
                  </a:lnTo>
                  <a:lnTo>
                    <a:pt x="6756" y="158"/>
                  </a:lnTo>
                  <a:lnTo>
                    <a:pt x="6755" y="154"/>
                  </a:lnTo>
                  <a:lnTo>
                    <a:pt x="6752" y="150"/>
                  </a:lnTo>
                  <a:lnTo>
                    <a:pt x="6749" y="145"/>
                  </a:lnTo>
                  <a:lnTo>
                    <a:pt x="6745" y="142"/>
                  </a:lnTo>
                  <a:lnTo>
                    <a:pt x="6741" y="140"/>
                  </a:lnTo>
                  <a:lnTo>
                    <a:pt x="6735" y="137"/>
                  </a:lnTo>
                  <a:lnTo>
                    <a:pt x="6723" y="134"/>
                  </a:lnTo>
                  <a:lnTo>
                    <a:pt x="6713" y="134"/>
                  </a:lnTo>
                  <a:lnTo>
                    <a:pt x="6705" y="134"/>
                  </a:lnTo>
                  <a:lnTo>
                    <a:pt x="6696" y="135"/>
                  </a:lnTo>
                  <a:lnTo>
                    <a:pt x="6690" y="137"/>
                  </a:lnTo>
                  <a:lnTo>
                    <a:pt x="6683" y="138"/>
                  </a:lnTo>
                  <a:lnTo>
                    <a:pt x="6674" y="144"/>
                  </a:lnTo>
                  <a:lnTo>
                    <a:pt x="6666" y="151"/>
                  </a:lnTo>
                  <a:lnTo>
                    <a:pt x="6661" y="158"/>
                  </a:lnTo>
                  <a:lnTo>
                    <a:pt x="6657" y="165"/>
                  </a:lnTo>
                  <a:lnTo>
                    <a:pt x="6654" y="171"/>
                  </a:lnTo>
                  <a:lnTo>
                    <a:pt x="6653" y="176"/>
                  </a:lnTo>
                  <a:lnTo>
                    <a:pt x="6607" y="176"/>
                  </a:lnTo>
                  <a:lnTo>
                    <a:pt x="6610" y="165"/>
                  </a:lnTo>
                  <a:lnTo>
                    <a:pt x="6615" y="154"/>
                  </a:lnTo>
                  <a:lnTo>
                    <a:pt x="6618" y="148"/>
                  </a:lnTo>
                  <a:lnTo>
                    <a:pt x="6623" y="141"/>
                  </a:lnTo>
                  <a:lnTo>
                    <a:pt x="6628" y="135"/>
                  </a:lnTo>
                  <a:lnTo>
                    <a:pt x="6634" y="128"/>
                  </a:lnTo>
                  <a:lnTo>
                    <a:pt x="6644" y="121"/>
                  </a:lnTo>
                  <a:lnTo>
                    <a:pt x="6654" y="115"/>
                  </a:lnTo>
                  <a:lnTo>
                    <a:pt x="6664" y="111"/>
                  </a:lnTo>
                  <a:lnTo>
                    <a:pt x="6676" y="108"/>
                  </a:lnTo>
                  <a:lnTo>
                    <a:pt x="6687" y="105"/>
                  </a:lnTo>
                  <a:lnTo>
                    <a:pt x="6699" y="103"/>
                  </a:lnTo>
                  <a:lnTo>
                    <a:pt x="6710" y="102"/>
                  </a:lnTo>
                  <a:lnTo>
                    <a:pt x="6720" y="102"/>
                  </a:lnTo>
                  <a:lnTo>
                    <a:pt x="6733" y="102"/>
                  </a:lnTo>
                  <a:lnTo>
                    <a:pt x="6748" y="103"/>
                  </a:lnTo>
                  <a:lnTo>
                    <a:pt x="6759" y="106"/>
                  </a:lnTo>
                  <a:lnTo>
                    <a:pt x="6771" y="111"/>
                  </a:lnTo>
                  <a:lnTo>
                    <a:pt x="6781" y="115"/>
                  </a:lnTo>
                  <a:lnTo>
                    <a:pt x="6790" y="122"/>
                  </a:lnTo>
                  <a:lnTo>
                    <a:pt x="6797" y="129"/>
                  </a:lnTo>
                  <a:lnTo>
                    <a:pt x="6801" y="138"/>
                  </a:lnTo>
                  <a:lnTo>
                    <a:pt x="6804" y="150"/>
                  </a:lnTo>
                  <a:lnTo>
                    <a:pt x="6804" y="160"/>
                  </a:lnTo>
                  <a:lnTo>
                    <a:pt x="6803" y="168"/>
                  </a:lnTo>
                  <a:lnTo>
                    <a:pt x="6801" y="177"/>
                  </a:lnTo>
                  <a:lnTo>
                    <a:pt x="6774" y="297"/>
                  </a:lnTo>
                  <a:lnTo>
                    <a:pt x="6774" y="299"/>
                  </a:lnTo>
                  <a:lnTo>
                    <a:pt x="6772" y="304"/>
                  </a:lnTo>
                  <a:lnTo>
                    <a:pt x="6771" y="311"/>
                  </a:lnTo>
                  <a:lnTo>
                    <a:pt x="6769" y="320"/>
                  </a:lnTo>
                  <a:lnTo>
                    <a:pt x="6768" y="328"/>
                  </a:lnTo>
                  <a:lnTo>
                    <a:pt x="6767" y="338"/>
                  </a:lnTo>
                  <a:lnTo>
                    <a:pt x="6765" y="350"/>
                  </a:lnTo>
                  <a:lnTo>
                    <a:pt x="6765" y="359"/>
                  </a:lnTo>
                  <a:lnTo>
                    <a:pt x="6722" y="359"/>
                  </a:lnTo>
                  <a:close/>
                  <a:moveTo>
                    <a:pt x="7056" y="276"/>
                  </a:moveTo>
                  <a:lnTo>
                    <a:pt x="7050" y="292"/>
                  </a:lnTo>
                  <a:lnTo>
                    <a:pt x="7042" y="310"/>
                  </a:lnTo>
                  <a:lnTo>
                    <a:pt x="7036" y="317"/>
                  </a:lnTo>
                  <a:lnTo>
                    <a:pt x="7030" y="324"/>
                  </a:lnTo>
                  <a:lnTo>
                    <a:pt x="7024" y="330"/>
                  </a:lnTo>
                  <a:lnTo>
                    <a:pt x="7017" y="337"/>
                  </a:lnTo>
                  <a:lnTo>
                    <a:pt x="7001" y="347"/>
                  </a:lnTo>
                  <a:lnTo>
                    <a:pt x="6984" y="356"/>
                  </a:lnTo>
                  <a:lnTo>
                    <a:pt x="6974" y="360"/>
                  </a:lnTo>
                  <a:lnTo>
                    <a:pt x="6965" y="361"/>
                  </a:lnTo>
                  <a:lnTo>
                    <a:pt x="6954" y="364"/>
                  </a:lnTo>
                  <a:lnTo>
                    <a:pt x="6944" y="364"/>
                  </a:lnTo>
                  <a:lnTo>
                    <a:pt x="6924" y="387"/>
                  </a:lnTo>
                  <a:lnTo>
                    <a:pt x="6926" y="387"/>
                  </a:lnTo>
                  <a:lnTo>
                    <a:pt x="6932" y="386"/>
                  </a:lnTo>
                  <a:lnTo>
                    <a:pt x="6936" y="386"/>
                  </a:lnTo>
                  <a:lnTo>
                    <a:pt x="6942" y="386"/>
                  </a:lnTo>
                  <a:lnTo>
                    <a:pt x="6952" y="386"/>
                  </a:lnTo>
                  <a:lnTo>
                    <a:pt x="6961" y="389"/>
                  </a:lnTo>
                  <a:lnTo>
                    <a:pt x="6967" y="393"/>
                  </a:lnTo>
                  <a:lnTo>
                    <a:pt x="6971" y="397"/>
                  </a:lnTo>
                  <a:lnTo>
                    <a:pt x="6974" y="403"/>
                  </a:lnTo>
                  <a:lnTo>
                    <a:pt x="6975" y="409"/>
                  </a:lnTo>
                  <a:lnTo>
                    <a:pt x="6975" y="415"/>
                  </a:lnTo>
                  <a:lnTo>
                    <a:pt x="6974" y="420"/>
                  </a:lnTo>
                  <a:lnTo>
                    <a:pt x="6974" y="423"/>
                  </a:lnTo>
                  <a:lnTo>
                    <a:pt x="6971" y="429"/>
                  </a:lnTo>
                  <a:lnTo>
                    <a:pt x="6968" y="436"/>
                  </a:lnTo>
                  <a:lnTo>
                    <a:pt x="6961" y="445"/>
                  </a:lnTo>
                  <a:lnTo>
                    <a:pt x="6952" y="452"/>
                  </a:lnTo>
                  <a:lnTo>
                    <a:pt x="6941" y="459"/>
                  </a:lnTo>
                  <a:lnTo>
                    <a:pt x="6934" y="462"/>
                  </a:lnTo>
                  <a:lnTo>
                    <a:pt x="6925" y="464"/>
                  </a:lnTo>
                  <a:lnTo>
                    <a:pt x="6915" y="465"/>
                  </a:lnTo>
                  <a:lnTo>
                    <a:pt x="6903" y="465"/>
                  </a:lnTo>
                  <a:lnTo>
                    <a:pt x="6889" y="465"/>
                  </a:lnTo>
                  <a:lnTo>
                    <a:pt x="6877" y="462"/>
                  </a:lnTo>
                  <a:lnTo>
                    <a:pt x="6867" y="459"/>
                  </a:lnTo>
                  <a:lnTo>
                    <a:pt x="6860" y="455"/>
                  </a:lnTo>
                  <a:lnTo>
                    <a:pt x="6873" y="436"/>
                  </a:lnTo>
                  <a:lnTo>
                    <a:pt x="6877" y="439"/>
                  </a:lnTo>
                  <a:lnTo>
                    <a:pt x="6885" y="442"/>
                  </a:lnTo>
                  <a:lnTo>
                    <a:pt x="6893" y="444"/>
                  </a:lnTo>
                  <a:lnTo>
                    <a:pt x="6905" y="444"/>
                  </a:lnTo>
                  <a:lnTo>
                    <a:pt x="6911" y="444"/>
                  </a:lnTo>
                  <a:lnTo>
                    <a:pt x="6916" y="442"/>
                  </a:lnTo>
                  <a:lnTo>
                    <a:pt x="6922" y="441"/>
                  </a:lnTo>
                  <a:lnTo>
                    <a:pt x="6926" y="439"/>
                  </a:lnTo>
                  <a:lnTo>
                    <a:pt x="6929" y="436"/>
                  </a:lnTo>
                  <a:lnTo>
                    <a:pt x="6932" y="433"/>
                  </a:lnTo>
                  <a:lnTo>
                    <a:pt x="6935" y="429"/>
                  </a:lnTo>
                  <a:lnTo>
                    <a:pt x="6936" y="423"/>
                  </a:lnTo>
                  <a:lnTo>
                    <a:pt x="6936" y="418"/>
                  </a:lnTo>
                  <a:lnTo>
                    <a:pt x="6935" y="413"/>
                  </a:lnTo>
                  <a:lnTo>
                    <a:pt x="6932" y="410"/>
                  </a:lnTo>
                  <a:lnTo>
                    <a:pt x="6929" y="408"/>
                  </a:lnTo>
                  <a:lnTo>
                    <a:pt x="6926" y="406"/>
                  </a:lnTo>
                  <a:lnTo>
                    <a:pt x="6922" y="405"/>
                  </a:lnTo>
                  <a:lnTo>
                    <a:pt x="6918" y="405"/>
                  </a:lnTo>
                  <a:lnTo>
                    <a:pt x="6915" y="405"/>
                  </a:lnTo>
                  <a:lnTo>
                    <a:pt x="6909" y="405"/>
                  </a:lnTo>
                  <a:lnTo>
                    <a:pt x="6905" y="406"/>
                  </a:lnTo>
                  <a:lnTo>
                    <a:pt x="6900" y="408"/>
                  </a:lnTo>
                  <a:lnTo>
                    <a:pt x="6896" y="409"/>
                  </a:lnTo>
                  <a:lnTo>
                    <a:pt x="6890" y="400"/>
                  </a:lnTo>
                  <a:lnTo>
                    <a:pt x="6924" y="364"/>
                  </a:lnTo>
                  <a:lnTo>
                    <a:pt x="6909" y="363"/>
                  </a:lnTo>
                  <a:lnTo>
                    <a:pt x="6898" y="360"/>
                  </a:lnTo>
                  <a:lnTo>
                    <a:pt x="6888" y="356"/>
                  </a:lnTo>
                  <a:lnTo>
                    <a:pt x="6877" y="350"/>
                  </a:lnTo>
                  <a:lnTo>
                    <a:pt x="6870" y="344"/>
                  </a:lnTo>
                  <a:lnTo>
                    <a:pt x="6864" y="337"/>
                  </a:lnTo>
                  <a:lnTo>
                    <a:pt x="6859" y="330"/>
                  </a:lnTo>
                  <a:lnTo>
                    <a:pt x="6854" y="321"/>
                  </a:lnTo>
                  <a:lnTo>
                    <a:pt x="6850" y="312"/>
                  </a:lnTo>
                  <a:lnTo>
                    <a:pt x="6849" y="302"/>
                  </a:lnTo>
                  <a:lnTo>
                    <a:pt x="6847" y="292"/>
                  </a:lnTo>
                  <a:lnTo>
                    <a:pt x="6846" y="282"/>
                  </a:lnTo>
                  <a:lnTo>
                    <a:pt x="6847" y="261"/>
                  </a:lnTo>
                  <a:lnTo>
                    <a:pt x="6850" y="239"/>
                  </a:lnTo>
                  <a:lnTo>
                    <a:pt x="6856" y="220"/>
                  </a:lnTo>
                  <a:lnTo>
                    <a:pt x="6862" y="201"/>
                  </a:lnTo>
                  <a:lnTo>
                    <a:pt x="6869" y="186"/>
                  </a:lnTo>
                  <a:lnTo>
                    <a:pt x="6876" y="171"/>
                  </a:lnTo>
                  <a:lnTo>
                    <a:pt x="6885" y="158"/>
                  </a:lnTo>
                  <a:lnTo>
                    <a:pt x="6895" y="148"/>
                  </a:lnTo>
                  <a:lnTo>
                    <a:pt x="6903" y="138"/>
                  </a:lnTo>
                  <a:lnTo>
                    <a:pt x="6913" y="129"/>
                  </a:lnTo>
                  <a:lnTo>
                    <a:pt x="6924" y="122"/>
                  </a:lnTo>
                  <a:lnTo>
                    <a:pt x="6934" y="116"/>
                  </a:lnTo>
                  <a:lnTo>
                    <a:pt x="6945" y="112"/>
                  </a:lnTo>
                  <a:lnTo>
                    <a:pt x="6955" y="108"/>
                  </a:lnTo>
                  <a:lnTo>
                    <a:pt x="6975" y="103"/>
                  </a:lnTo>
                  <a:lnTo>
                    <a:pt x="6993" y="102"/>
                  </a:lnTo>
                  <a:lnTo>
                    <a:pt x="7000" y="103"/>
                  </a:lnTo>
                  <a:lnTo>
                    <a:pt x="7008" y="103"/>
                  </a:lnTo>
                  <a:lnTo>
                    <a:pt x="7019" y="105"/>
                  </a:lnTo>
                  <a:lnTo>
                    <a:pt x="7029" y="108"/>
                  </a:lnTo>
                  <a:lnTo>
                    <a:pt x="7039" y="112"/>
                  </a:lnTo>
                  <a:lnTo>
                    <a:pt x="7047" y="116"/>
                  </a:lnTo>
                  <a:lnTo>
                    <a:pt x="7056" y="124"/>
                  </a:lnTo>
                  <a:lnTo>
                    <a:pt x="7063" y="134"/>
                  </a:lnTo>
                  <a:lnTo>
                    <a:pt x="7068" y="141"/>
                  </a:lnTo>
                  <a:lnTo>
                    <a:pt x="7070" y="150"/>
                  </a:lnTo>
                  <a:lnTo>
                    <a:pt x="7073" y="157"/>
                  </a:lnTo>
                  <a:lnTo>
                    <a:pt x="7073" y="164"/>
                  </a:lnTo>
                  <a:lnTo>
                    <a:pt x="7073" y="178"/>
                  </a:lnTo>
                  <a:lnTo>
                    <a:pt x="7072" y="189"/>
                  </a:lnTo>
                  <a:lnTo>
                    <a:pt x="7024" y="189"/>
                  </a:lnTo>
                  <a:lnTo>
                    <a:pt x="7026" y="184"/>
                  </a:lnTo>
                  <a:lnTo>
                    <a:pt x="7026" y="176"/>
                  </a:lnTo>
                  <a:lnTo>
                    <a:pt x="7026" y="167"/>
                  </a:lnTo>
                  <a:lnTo>
                    <a:pt x="7023" y="158"/>
                  </a:lnTo>
                  <a:lnTo>
                    <a:pt x="7019" y="151"/>
                  </a:lnTo>
                  <a:lnTo>
                    <a:pt x="7011" y="144"/>
                  </a:lnTo>
                  <a:lnTo>
                    <a:pt x="7007" y="141"/>
                  </a:lnTo>
                  <a:lnTo>
                    <a:pt x="7001" y="138"/>
                  </a:lnTo>
                  <a:lnTo>
                    <a:pt x="6994" y="138"/>
                  </a:lnTo>
                  <a:lnTo>
                    <a:pt x="6987" y="137"/>
                  </a:lnTo>
                  <a:lnTo>
                    <a:pt x="6975" y="138"/>
                  </a:lnTo>
                  <a:lnTo>
                    <a:pt x="6964" y="140"/>
                  </a:lnTo>
                  <a:lnTo>
                    <a:pt x="6955" y="144"/>
                  </a:lnTo>
                  <a:lnTo>
                    <a:pt x="6947" y="150"/>
                  </a:lnTo>
                  <a:lnTo>
                    <a:pt x="6939" y="155"/>
                  </a:lnTo>
                  <a:lnTo>
                    <a:pt x="6932" y="163"/>
                  </a:lnTo>
                  <a:lnTo>
                    <a:pt x="6926" y="170"/>
                  </a:lnTo>
                  <a:lnTo>
                    <a:pt x="6922" y="177"/>
                  </a:lnTo>
                  <a:lnTo>
                    <a:pt x="6913" y="193"/>
                  </a:lnTo>
                  <a:lnTo>
                    <a:pt x="6908" y="209"/>
                  </a:lnTo>
                  <a:lnTo>
                    <a:pt x="6905" y="222"/>
                  </a:lnTo>
                  <a:lnTo>
                    <a:pt x="6902" y="230"/>
                  </a:lnTo>
                  <a:lnTo>
                    <a:pt x="6899" y="250"/>
                  </a:lnTo>
                  <a:lnTo>
                    <a:pt x="6896" y="268"/>
                  </a:lnTo>
                  <a:lnTo>
                    <a:pt x="6896" y="285"/>
                  </a:lnTo>
                  <a:lnTo>
                    <a:pt x="6899" y="299"/>
                  </a:lnTo>
                  <a:lnTo>
                    <a:pt x="6902" y="307"/>
                  </a:lnTo>
                  <a:lnTo>
                    <a:pt x="6905" y="312"/>
                  </a:lnTo>
                  <a:lnTo>
                    <a:pt x="6909" y="317"/>
                  </a:lnTo>
                  <a:lnTo>
                    <a:pt x="6913" y="322"/>
                  </a:lnTo>
                  <a:lnTo>
                    <a:pt x="6919" y="325"/>
                  </a:lnTo>
                  <a:lnTo>
                    <a:pt x="6926" y="328"/>
                  </a:lnTo>
                  <a:lnTo>
                    <a:pt x="6934" y="330"/>
                  </a:lnTo>
                  <a:lnTo>
                    <a:pt x="6942" y="330"/>
                  </a:lnTo>
                  <a:lnTo>
                    <a:pt x="6957" y="328"/>
                  </a:lnTo>
                  <a:lnTo>
                    <a:pt x="6970" y="325"/>
                  </a:lnTo>
                  <a:lnTo>
                    <a:pt x="6980" y="320"/>
                  </a:lnTo>
                  <a:lnTo>
                    <a:pt x="6988" y="312"/>
                  </a:lnTo>
                  <a:lnTo>
                    <a:pt x="6996" y="304"/>
                  </a:lnTo>
                  <a:lnTo>
                    <a:pt x="7001" y="295"/>
                  </a:lnTo>
                  <a:lnTo>
                    <a:pt x="7006" y="285"/>
                  </a:lnTo>
                  <a:lnTo>
                    <a:pt x="7008" y="276"/>
                  </a:lnTo>
                  <a:lnTo>
                    <a:pt x="7056" y="276"/>
                  </a:lnTo>
                  <a:close/>
                  <a:moveTo>
                    <a:pt x="7184" y="55"/>
                  </a:moveTo>
                  <a:lnTo>
                    <a:pt x="7187" y="44"/>
                  </a:lnTo>
                  <a:lnTo>
                    <a:pt x="7191" y="34"/>
                  </a:lnTo>
                  <a:lnTo>
                    <a:pt x="7197" y="27"/>
                  </a:lnTo>
                  <a:lnTo>
                    <a:pt x="7204" y="20"/>
                  </a:lnTo>
                  <a:lnTo>
                    <a:pt x="7212" y="14"/>
                  </a:lnTo>
                  <a:lnTo>
                    <a:pt x="7219" y="10"/>
                  </a:lnTo>
                  <a:lnTo>
                    <a:pt x="7227" y="7"/>
                  </a:lnTo>
                  <a:lnTo>
                    <a:pt x="7237" y="6"/>
                  </a:lnTo>
                  <a:lnTo>
                    <a:pt x="7240" y="6"/>
                  </a:lnTo>
                  <a:lnTo>
                    <a:pt x="7243" y="6"/>
                  </a:lnTo>
                  <a:lnTo>
                    <a:pt x="7245" y="7"/>
                  </a:lnTo>
                  <a:lnTo>
                    <a:pt x="7249" y="7"/>
                  </a:lnTo>
                  <a:lnTo>
                    <a:pt x="7253" y="8"/>
                  </a:lnTo>
                  <a:lnTo>
                    <a:pt x="7258" y="10"/>
                  </a:lnTo>
                  <a:lnTo>
                    <a:pt x="7265" y="11"/>
                  </a:lnTo>
                  <a:lnTo>
                    <a:pt x="7273" y="14"/>
                  </a:lnTo>
                  <a:lnTo>
                    <a:pt x="7278" y="16"/>
                  </a:lnTo>
                  <a:lnTo>
                    <a:pt x="7284" y="17"/>
                  </a:lnTo>
                  <a:lnTo>
                    <a:pt x="7286" y="17"/>
                  </a:lnTo>
                  <a:lnTo>
                    <a:pt x="7291" y="17"/>
                  </a:lnTo>
                  <a:lnTo>
                    <a:pt x="7299" y="17"/>
                  </a:lnTo>
                  <a:lnTo>
                    <a:pt x="7307" y="13"/>
                  </a:lnTo>
                  <a:lnTo>
                    <a:pt x="7311" y="7"/>
                  </a:lnTo>
                  <a:lnTo>
                    <a:pt x="7314" y="0"/>
                  </a:lnTo>
                  <a:lnTo>
                    <a:pt x="7334" y="0"/>
                  </a:lnTo>
                  <a:lnTo>
                    <a:pt x="7331" y="13"/>
                  </a:lnTo>
                  <a:lnTo>
                    <a:pt x="7325" y="23"/>
                  </a:lnTo>
                  <a:lnTo>
                    <a:pt x="7318" y="31"/>
                  </a:lnTo>
                  <a:lnTo>
                    <a:pt x="7312" y="39"/>
                  </a:lnTo>
                  <a:lnTo>
                    <a:pt x="7304" y="43"/>
                  </a:lnTo>
                  <a:lnTo>
                    <a:pt x="7296" y="47"/>
                  </a:lnTo>
                  <a:lnTo>
                    <a:pt x="7288" y="49"/>
                  </a:lnTo>
                  <a:lnTo>
                    <a:pt x="7281" y="49"/>
                  </a:lnTo>
                  <a:lnTo>
                    <a:pt x="7275" y="49"/>
                  </a:lnTo>
                  <a:lnTo>
                    <a:pt x="7268" y="47"/>
                  </a:lnTo>
                  <a:lnTo>
                    <a:pt x="7260" y="46"/>
                  </a:lnTo>
                  <a:lnTo>
                    <a:pt x="7252" y="43"/>
                  </a:lnTo>
                  <a:lnTo>
                    <a:pt x="7245" y="42"/>
                  </a:lnTo>
                  <a:lnTo>
                    <a:pt x="7237" y="39"/>
                  </a:lnTo>
                  <a:lnTo>
                    <a:pt x="7232" y="37"/>
                  </a:lnTo>
                  <a:lnTo>
                    <a:pt x="7229" y="36"/>
                  </a:lnTo>
                  <a:lnTo>
                    <a:pt x="7223" y="37"/>
                  </a:lnTo>
                  <a:lnTo>
                    <a:pt x="7217" y="40"/>
                  </a:lnTo>
                  <a:lnTo>
                    <a:pt x="7212" y="46"/>
                  </a:lnTo>
                  <a:lnTo>
                    <a:pt x="7206" y="55"/>
                  </a:lnTo>
                  <a:lnTo>
                    <a:pt x="7184" y="55"/>
                  </a:lnTo>
                  <a:close/>
                  <a:moveTo>
                    <a:pt x="7268" y="237"/>
                  </a:moveTo>
                  <a:lnTo>
                    <a:pt x="7262" y="236"/>
                  </a:lnTo>
                  <a:lnTo>
                    <a:pt x="7256" y="236"/>
                  </a:lnTo>
                  <a:lnTo>
                    <a:pt x="7249" y="236"/>
                  </a:lnTo>
                  <a:lnTo>
                    <a:pt x="7242" y="236"/>
                  </a:lnTo>
                  <a:lnTo>
                    <a:pt x="7233" y="236"/>
                  </a:lnTo>
                  <a:lnTo>
                    <a:pt x="7219" y="236"/>
                  </a:lnTo>
                  <a:lnTo>
                    <a:pt x="7204" y="239"/>
                  </a:lnTo>
                  <a:lnTo>
                    <a:pt x="7188" y="242"/>
                  </a:lnTo>
                  <a:lnTo>
                    <a:pt x="7180" y="245"/>
                  </a:lnTo>
                  <a:lnTo>
                    <a:pt x="7173" y="249"/>
                  </a:lnTo>
                  <a:lnTo>
                    <a:pt x="7165" y="252"/>
                  </a:lnTo>
                  <a:lnTo>
                    <a:pt x="7158" y="258"/>
                  </a:lnTo>
                  <a:lnTo>
                    <a:pt x="7152" y="263"/>
                  </a:lnTo>
                  <a:lnTo>
                    <a:pt x="7147" y="271"/>
                  </a:lnTo>
                  <a:lnTo>
                    <a:pt x="7144" y="278"/>
                  </a:lnTo>
                  <a:lnTo>
                    <a:pt x="7141" y="286"/>
                  </a:lnTo>
                  <a:lnTo>
                    <a:pt x="7140" y="294"/>
                  </a:lnTo>
                  <a:lnTo>
                    <a:pt x="7140" y="299"/>
                  </a:lnTo>
                  <a:lnTo>
                    <a:pt x="7141" y="308"/>
                  </a:lnTo>
                  <a:lnTo>
                    <a:pt x="7145" y="314"/>
                  </a:lnTo>
                  <a:lnTo>
                    <a:pt x="7150" y="321"/>
                  </a:lnTo>
                  <a:lnTo>
                    <a:pt x="7158" y="325"/>
                  </a:lnTo>
                  <a:lnTo>
                    <a:pt x="7168" y="328"/>
                  </a:lnTo>
                  <a:lnTo>
                    <a:pt x="7183" y="330"/>
                  </a:lnTo>
                  <a:lnTo>
                    <a:pt x="7191" y="330"/>
                  </a:lnTo>
                  <a:lnTo>
                    <a:pt x="7200" y="328"/>
                  </a:lnTo>
                  <a:lnTo>
                    <a:pt x="7209" y="327"/>
                  </a:lnTo>
                  <a:lnTo>
                    <a:pt x="7216" y="324"/>
                  </a:lnTo>
                  <a:lnTo>
                    <a:pt x="7223" y="320"/>
                  </a:lnTo>
                  <a:lnTo>
                    <a:pt x="7230" y="315"/>
                  </a:lnTo>
                  <a:lnTo>
                    <a:pt x="7236" y="310"/>
                  </a:lnTo>
                  <a:lnTo>
                    <a:pt x="7242" y="304"/>
                  </a:lnTo>
                  <a:lnTo>
                    <a:pt x="7248" y="297"/>
                  </a:lnTo>
                  <a:lnTo>
                    <a:pt x="7250" y="291"/>
                  </a:lnTo>
                  <a:lnTo>
                    <a:pt x="7255" y="285"/>
                  </a:lnTo>
                  <a:lnTo>
                    <a:pt x="7258" y="278"/>
                  </a:lnTo>
                  <a:lnTo>
                    <a:pt x="7259" y="269"/>
                  </a:lnTo>
                  <a:lnTo>
                    <a:pt x="7262" y="261"/>
                  </a:lnTo>
                  <a:lnTo>
                    <a:pt x="7265" y="249"/>
                  </a:lnTo>
                  <a:lnTo>
                    <a:pt x="7268" y="237"/>
                  </a:lnTo>
                  <a:close/>
                  <a:moveTo>
                    <a:pt x="7248" y="359"/>
                  </a:moveTo>
                  <a:lnTo>
                    <a:pt x="7248" y="350"/>
                  </a:lnTo>
                  <a:lnTo>
                    <a:pt x="7248" y="340"/>
                  </a:lnTo>
                  <a:lnTo>
                    <a:pt x="7249" y="331"/>
                  </a:lnTo>
                  <a:lnTo>
                    <a:pt x="7250" y="321"/>
                  </a:lnTo>
                  <a:lnTo>
                    <a:pt x="7239" y="335"/>
                  </a:lnTo>
                  <a:lnTo>
                    <a:pt x="7227" y="346"/>
                  </a:lnTo>
                  <a:lnTo>
                    <a:pt x="7216" y="354"/>
                  </a:lnTo>
                  <a:lnTo>
                    <a:pt x="7204" y="360"/>
                  </a:lnTo>
                  <a:lnTo>
                    <a:pt x="7193" y="363"/>
                  </a:lnTo>
                  <a:lnTo>
                    <a:pt x="7183" y="366"/>
                  </a:lnTo>
                  <a:lnTo>
                    <a:pt x="7173" y="367"/>
                  </a:lnTo>
                  <a:lnTo>
                    <a:pt x="7164" y="367"/>
                  </a:lnTo>
                  <a:lnTo>
                    <a:pt x="7154" y="367"/>
                  </a:lnTo>
                  <a:lnTo>
                    <a:pt x="7145" y="366"/>
                  </a:lnTo>
                  <a:lnTo>
                    <a:pt x="7135" y="364"/>
                  </a:lnTo>
                  <a:lnTo>
                    <a:pt x="7128" y="361"/>
                  </a:lnTo>
                  <a:lnTo>
                    <a:pt x="7121" y="359"/>
                  </a:lnTo>
                  <a:lnTo>
                    <a:pt x="7114" y="354"/>
                  </a:lnTo>
                  <a:lnTo>
                    <a:pt x="7108" y="350"/>
                  </a:lnTo>
                  <a:lnTo>
                    <a:pt x="7104" y="346"/>
                  </a:lnTo>
                  <a:lnTo>
                    <a:pt x="7099" y="340"/>
                  </a:lnTo>
                  <a:lnTo>
                    <a:pt x="7096" y="334"/>
                  </a:lnTo>
                  <a:lnTo>
                    <a:pt x="7093" y="328"/>
                  </a:lnTo>
                  <a:lnTo>
                    <a:pt x="7092" y="322"/>
                  </a:lnTo>
                  <a:lnTo>
                    <a:pt x="7091" y="315"/>
                  </a:lnTo>
                  <a:lnTo>
                    <a:pt x="7091" y="308"/>
                  </a:lnTo>
                  <a:lnTo>
                    <a:pt x="7091" y="301"/>
                  </a:lnTo>
                  <a:lnTo>
                    <a:pt x="7092" y="294"/>
                  </a:lnTo>
                  <a:lnTo>
                    <a:pt x="7093" y="285"/>
                  </a:lnTo>
                  <a:lnTo>
                    <a:pt x="7098" y="276"/>
                  </a:lnTo>
                  <a:lnTo>
                    <a:pt x="7102" y="266"/>
                  </a:lnTo>
                  <a:lnTo>
                    <a:pt x="7108" y="258"/>
                  </a:lnTo>
                  <a:lnTo>
                    <a:pt x="7115" y="248"/>
                  </a:lnTo>
                  <a:lnTo>
                    <a:pt x="7125" y="237"/>
                  </a:lnTo>
                  <a:lnTo>
                    <a:pt x="7137" y="229"/>
                  </a:lnTo>
                  <a:lnTo>
                    <a:pt x="7151" y="220"/>
                  </a:lnTo>
                  <a:lnTo>
                    <a:pt x="7163" y="214"/>
                  </a:lnTo>
                  <a:lnTo>
                    <a:pt x="7176" y="212"/>
                  </a:lnTo>
                  <a:lnTo>
                    <a:pt x="7187" y="209"/>
                  </a:lnTo>
                  <a:lnTo>
                    <a:pt x="7200" y="206"/>
                  </a:lnTo>
                  <a:lnTo>
                    <a:pt x="7212" y="204"/>
                  </a:lnTo>
                  <a:lnTo>
                    <a:pt x="7223" y="204"/>
                  </a:lnTo>
                  <a:lnTo>
                    <a:pt x="7233" y="204"/>
                  </a:lnTo>
                  <a:lnTo>
                    <a:pt x="7242" y="204"/>
                  </a:lnTo>
                  <a:lnTo>
                    <a:pt x="7249" y="204"/>
                  </a:lnTo>
                  <a:lnTo>
                    <a:pt x="7258" y="204"/>
                  </a:lnTo>
                  <a:lnTo>
                    <a:pt x="7265" y="204"/>
                  </a:lnTo>
                  <a:lnTo>
                    <a:pt x="7275" y="206"/>
                  </a:lnTo>
                  <a:lnTo>
                    <a:pt x="7278" y="194"/>
                  </a:lnTo>
                  <a:lnTo>
                    <a:pt x="7279" y="186"/>
                  </a:lnTo>
                  <a:lnTo>
                    <a:pt x="7281" y="177"/>
                  </a:lnTo>
                  <a:lnTo>
                    <a:pt x="7281" y="170"/>
                  </a:lnTo>
                  <a:lnTo>
                    <a:pt x="7281" y="164"/>
                  </a:lnTo>
                  <a:lnTo>
                    <a:pt x="7281" y="158"/>
                  </a:lnTo>
                  <a:lnTo>
                    <a:pt x="7279" y="154"/>
                  </a:lnTo>
                  <a:lnTo>
                    <a:pt x="7278" y="150"/>
                  </a:lnTo>
                  <a:lnTo>
                    <a:pt x="7275" y="145"/>
                  </a:lnTo>
                  <a:lnTo>
                    <a:pt x="7271" y="142"/>
                  </a:lnTo>
                  <a:lnTo>
                    <a:pt x="7266" y="140"/>
                  </a:lnTo>
                  <a:lnTo>
                    <a:pt x="7260" y="137"/>
                  </a:lnTo>
                  <a:lnTo>
                    <a:pt x="7248" y="134"/>
                  </a:lnTo>
                  <a:lnTo>
                    <a:pt x="7237" y="134"/>
                  </a:lnTo>
                  <a:lnTo>
                    <a:pt x="7229" y="134"/>
                  </a:lnTo>
                  <a:lnTo>
                    <a:pt x="7222" y="135"/>
                  </a:lnTo>
                  <a:lnTo>
                    <a:pt x="7214" y="137"/>
                  </a:lnTo>
                  <a:lnTo>
                    <a:pt x="7209" y="138"/>
                  </a:lnTo>
                  <a:lnTo>
                    <a:pt x="7199" y="144"/>
                  </a:lnTo>
                  <a:lnTo>
                    <a:pt x="7191" y="151"/>
                  </a:lnTo>
                  <a:lnTo>
                    <a:pt x="7186" y="158"/>
                  </a:lnTo>
                  <a:lnTo>
                    <a:pt x="7183" y="165"/>
                  </a:lnTo>
                  <a:lnTo>
                    <a:pt x="7180" y="171"/>
                  </a:lnTo>
                  <a:lnTo>
                    <a:pt x="7178" y="176"/>
                  </a:lnTo>
                  <a:lnTo>
                    <a:pt x="7132" y="176"/>
                  </a:lnTo>
                  <a:lnTo>
                    <a:pt x="7135" y="165"/>
                  </a:lnTo>
                  <a:lnTo>
                    <a:pt x="7140" y="154"/>
                  </a:lnTo>
                  <a:lnTo>
                    <a:pt x="7144" y="148"/>
                  </a:lnTo>
                  <a:lnTo>
                    <a:pt x="7148" y="141"/>
                  </a:lnTo>
                  <a:lnTo>
                    <a:pt x="7152" y="135"/>
                  </a:lnTo>
                  <a:lnTo>
                    <a:pt x="7160" y="128"/>
                  </a:lnTo>
                  <a:lnTo>
                    <a:pt x="7168" y="121"/>
                  </a:lnTo>
                  <a:lnTo>
                    <a:pt x="7178" y="115"/>
                  </a:lnTo>
                  <a:lnTo>
                    <a:pt x="7190" y="111"/>
                  </a:lnTo>
                  <a:lnTo>
                    <a:pt x="7201" y="108"/>
                  </a:lnTo>
                  <a:lnTo>
                    <a:pt x="7213" y="105"/>
                  </a:lnTo>
                  <a:lnTo>
                    <a:pt x="7224" y="103"/>
                  </a:lnTo>
                  <a:lnTo>
                    <a:pt x="7235" y="102"/>
                  </a:lnTo>
                  <a:lnTo>
                    <a:pt x="7246" y="102"/>
                  </a:lnTo>
                  <a:lnTo>
                    <a:pt x="7259" y="102"/>
                  </a:lnTo>
                  <a:lnTo>
                    <a:pt x="7272" y="103"/>
                  </a:lnTo>
                  <a:lnTo>
                    <a:pt x="7285" y="106"/>
                  </a:lnTo>
                  <a:lnTo>
                    <a:pt x="7296" y="111"/>
                  </a:lnTo>
                  <a:lnTo>
                    <a:pt x="7307" y="115"/>
                  </a:lnTo>
                  <a:lnTo>
                    <a:pt x="7315" y="122"/>
                  </a:lnTo>
                  <a:lnTo>
                    <a:pt x="7322" y="129"/>
                  </a:lnTo>
                  <a:lnTo>
                    <a:pt x="7327" y="138"/>
                  </a:lnTo>
                  <a:lnTo>
                    <a:pt x="7328" y="150"/>
                  </a:lnTo>
                  <a:lnTo>
                    <a:pt x="7328" y="160"/>
                  </a:lnTo>
                  <a:lnTo>
                    <a:pt x="7328" y="168"/>
                  </a:lnTo>
                  <a:lnTo>
                    <a:pt x="7327" y="177"/>
                  </a:lnTo>
                  <a:lnTo>
                    <a:pt x="7299" y="297"/>
                  </a:lnTo>
                  <a:lnTo>
                    <a:pt x="7298" y="299"/>
                  </a:lnTo>
                  <a:lnTo>
                    <a:pt x="7298" y="304"/>
                  </a:lnTo>
                  <a:lnTo>
                    <a:pt x="7296" y="311"/>
                  </a:lnTo>
                  <a:lnTo>
                    <a:pt x="7295" y="320"/>
                  </a:lnTo>
                  <a:lnTo>
                    <a:pt x="7294" y="328"/>
                  </a:lnTo>
                  <a:lnTo>
                    <a:pt x="7292" y="338"/>
                  </a:lnTo>
                  <a:lnTo>
                    <a:pt x="7291" y="350"/>
                  </a:lnTo>
                  <a:lnTo>
                    <a:pt x="7289" y="359"/>
                  </a:lnTo>
                  <a:lnTo>
                    <a:pt x="7248" y="359"/>
                  </a:lnTo>
                  <a:close/>
                  <a:moveTo>
                    <a:pt x="7429" y="235"/>
                  </a:moveTo>
                  <a:lnTo>
                    <a:pt x="7426" y="253"/>
                  </a:lnTo>
                  <a:lnTo>
                    <a:pt x="7425" y="271"/>
                  </a:lnTo>
                  <a:lnTo>
                    <a:pt x="7426" y="279"/>
                  </a:lnTo>
                  <a:lnTo>
                    <a:pt x="7428" y="288"/>
                  </a:lnTo>
                  <a:lnTo>
                    <a:pt x="7429" y="295"/>
                  </a:lnTo>
                  <a:lnTo>
                    <a:pt x="7432" y="302"/>
                  </a:lnTo>
                  <a:lnTo>
                    <a:pt x="7435" y="310"/>
                  </a:lnTo>
                  <a:lnTo>
                    <a:pt x="7439" y="315"/>
                  </a:lnTo>
                  <a:lnTo>
                    <a:pt x="7445" y="320"/>
                  </a:lnTo>
                  <a:lnTo>
                    <a:pt x="7451" y="324"/>
                  </a:lnTo>
                  <a:lnTo>
                    <a:pt x="7456" y="328"/>
                  </a:lnTo>
                  <a:lnTo>
                    <a:pt x="7465" y="331"/>
                  </a:lnTo>
                  <a:lnTo>
                    <a:pt x="7474" y="333"/>
                  </a:lnTo>
                  <a:lnTo>
                    <a:pt x="7482" y="333"/>
                  </a:lnTo>
                  <a:lnTo>
                    <a:pt x="7497" y="331"/>
                  </a:lnTo>
                  <a:lnTo>
                    <a:pt x="7511" y="327"/>
                  </a:lnTo>
                  <a:lnTo>
                    <a:pt x="7518" y="324"/>
                  </a:lnTo>
                  <a:lnTo>
                    <a:pt x="7525" y="321"/>
                  </a:lnTo>
                  <a:lnTo>
                    <a:pt x="7531" y="315"/>
                  </a:lnTo>
                  <a:lnTo>
                    <a:pt x="7538" y="311"/>
                  </a:lnTo>
                  <a:lnTo>
                    <a:pt x="7546" y="304"/>
                  </a:lnTo>
                  <a:lnTo>
                    <a:pt x="7551" y="297"/>
                  </a:lnTo>
                  <a:lnTo>
                    <a:pt x="7557" y="288"/>
                  </a:lnTo>
                  <a:lnTo>
                    <a:pt x="7563" y="279"/>
                  </a:lnTo>
                  <a:lnTo>
                    <a:pt x="7567" y="269"/>
                  </a:lnTo>
                  <a:lnTo>
                    <a:pt x="7573" y="258"/>
                  </a:lnTo>
                  <a:lnTo>
                    <a:pt x="7576" y="246"/>
                  </a:lnTo>
                  <a:lnTo>
                    <a:pt x="7580" y="232"/>
                  </a:lnTo>
                  <a:lnTo>
                    <a:pt x="7583" y="210"/>
                  </a:lnTo>
                  <a:lnTo>
                    <a:pt x="7583" y="191"/>
                  </a:lnTo>
                  <a:lnTo>
                    <a:pt x="7583" y="183"/>
                  </a:lnTo>
                  <a:lnTo>
                    <a:pt x="7580" y="174"/>
                  </a:lnTo>
                  <a:lnTo>
                    <a:pt x="7579" y="167"/>
                  </a:lnTo>
                  <a:lnTo>
                    <a:pt x="7574" y="161"/>
                  </a:lnTo>
                  <a:lnTo>
                    <a:pt x="7572" y="155"/>
                  </a:lnTo>
                  <a:lnTo>
                    <a:pt x="7566" y="151"/>
                  </a:lnTo>
                  <a:lnTo>
                    <a:pt x="7561" y="147"/>
                  </a:lnTo>
                  <a:lnTo>
                    <a:pt x="7556" y="142"/>
                  </a:lnTo>
                  <a:lnTo>
                    <a:pt x="7550" y="141"/>
                  </a:lnTo>
                  <a:lnTo>
                    <a:pt x="7543" y="138"/>
                  </a:lnTo>
                  <a:lnTo>
                    <a:pt x="7536" y="138"/>
                  </a:lnTo>
                  <a:lnTo>
                    <a:pt x="7527" y="137"/>
                  </a:lnTo>
                  <a:lnTo>
                    <a:pt x="7515" y="138"/>
                  </a:lnTo>
                  <a:lnTo>
                    <a:pt x="7501" y="141"/>
                  </a:lnTo>
                  <a:lnTo>
                    <a:pt x="7494" y="144"/>
                  </a:lnTo>
                  <a:lnTo>
                    <a:pt x="7487" y="147"/>
                  </a:lnTo>
                  <a:lnTo>
                    <a:pt x="7479" y="151"/>
                  </a:lnTo>
                  <a:lnTo>
                    <a:pt x="7474" y="157"/>
                  </a:lnTo>
                  <a:lnTo>
                    <a:pt x="7466" y="163"/>
                  </a:lnTo>
                  <a:lnTo>
                    <a:pt x="7459" y="168"/>
                  </a:lnTo>
                  <a:lnTo>
                    <a:pt x="7453" y="177"/>
                  </a:lnTo>
                  <a:lnTo>
                    <a:pt x="7446" y="186"/>
                  </a:lnTo>
                  <a:lnTo>
                    <a:pt x="7442" y="196"/>
                  </a:lnTo>
                  <a:lnTo>
                    <a:pt x="7436" y="207"/>
                  </a:lnTo>
                  <a:lnTo>
                    <a:pt x="7432" y="220"/>
                  </a:lnTo>
                  <a:lnTo>
                    <a:pt x="7429" y="235"/>
                  </a:lnTo>
                  <a:close/>
                  <a:moveTo>
                    <a:pt x="7379" y="237"/>
                  </a:moveTo>
                  <a:lnTo>
                    <a:pt x="7381" y="226"/>
                  </a:lnTo>
                  <a:lnTo>
                    <a:pt x="7386" y="214"/>
                  </a:lnTo>
                  <a:lnTo>
                    <a:pt x="7390" y="201"/>
                  </a:lnTo>
                  <a:lnTo>
                    <a:pt x="7396" y="190"/>
                  </a:lnTo>
                  <a:lnTo>
                    <a:pt x="7402" y="178"/>
                  </a:lnTo>
                  <a:lnTo>
                    <a:pt x="7409" y="167"/>
                  </a:lnTo>
                  <a:lnTo>
                    <a:pt x="7416" y="157"/>
                  </a:lnTo>
                  <a:lnTo>
                    <a:pt x="7425" y="147"/>
                  </a:lnTo>
                  <a:lnTo>
                    <a:pt x="7435" y="138"/>
                  </a:lnTo>
                  <a:lnTo>
                    <a:pt x="7446" y="129"/>
                  </a:lnTo>
                  <a:lnTo>
                    <a:pt x="7458" y="122"/>
                  </a:lnTo>
                  <a:lnTo>
                    <a:pt x="7471" y="115"/>
                  </a:lnTo>
                  <a:lnTo>
                    <a:pt x="7485" y="109"/>
                  </a:lnTo>
                  <a:lnTo>
                    <a:pt x="7500" y="106"/>
                  </a:lnTo>
                  <a:lnTo>
                    <a:pt x="7517" y="103"/>
                  </a:lnTo>
                  <a:lnTo>
                    <a:pt x="7534" y="102"/>
                  </a:lnTo>
                  <a:lnTo>
                    <a:pt x="7551" y="103"/>
                  </a:lnTo>
                  <a:lnTo>
                    <a:pt x="7567" y="106"/>
                  </a:lnTo>
                  <a:lnTo>
                    <a:pt x="7582" y="111"/>
                  </a:lnTo>
                  <a:lnTo>
                    <a:pt x="7593" y="116"/>
                  </a:lnTo>
                  <a:lnTo>
                    <a:pt x="7603" y="122"/>
                  </a:lnTo>
                  <a:lnTo>
                    <a:pt x="7610" y="131"/>
                  </a:lnTo>
                  <a:lnTo>
                    <a:pt x="7618" y="140"/>
                  </a:lnTo>
                  <a:lnTo>
                    <a:pt x="7623" y="148"/>
                  </a:lnTo>
                  <a:lnTo>
                    <a:pt x="7628" y="158"/>
                  </a:lnTo>
                  <a:lnTo>
                    <a:pt x="7631" y="170"/>
                  </a:lnTo>
                  <a:lnTo>
                    <a:pt x="7632" y="180"/>
                  </a:lnTo>
                  <a:lnTo>
                    <a:pt x="7633" y="191"/>
                  </a:lnTo>
                  <a:lnTo>
                    <a:pt x="7632" y="213"/>
                  </a:lnTo>
                  <a:lnTo>
                    <a:pt x="7629" y="233"/>
                  </a:lnTo>
                  <a:lnTo>
                    <a:pt x="7626" y="248"/>
                  </a:lnTo>
                  <a:lnTo>
                    <a:pt x="7622" y="261"/>
                  </a:lnTo>
                  <a:lnTo>
                    <a:pt x="7616" y="274"/>
                  </a:lnTo>
                  <a:lnTo>
                    <a:pt x="7610" y="285"/>
                  </a:lnTo>
                  <a:lnTo>
                    <a:pt x="7603" y="297"/>
                  </a:lnTo>
                  <a:lnTo>
                    <a:pt x="7596" y="308"/>
                  </a:lnTo>
                  <a:lnTo>
                    <a:pt x="7587" y="318"/>
                  </a:lnTo>
                  <a:lnTo>
                    <a:pt x="7579" y="328"/>
                  </a:lnTo>
                  <a:lnTo>
                    <a:pt x="7569" y="337"/>
                  </a:lnTo>
                  <a:lnTo>
                    <a:pt x="7557" y="344"/>
                  </a:lnTo>
                  <a:lnTo>
                    <a:pt x="7546" y="351"/>
                  </a:lnTo>
                  <a:lnTo>
                    <a:pt x="7533" y="357"/>
                  </a:lnTo>
                  <a:lnTo>
                    <a:pt x="7518" y="361"/>
                  </a:lnTo>
                  <a:lnTo>
                    <a:pt x="7505" y="364"/>
                  </a:lnTo>
                  <a:lnTo>
                    <a:pt x="7489" y="367"/>
                  </a:lnTo>
                  <a:lnTo>
                    <a:pt x="7474" y="367"/>
                  </a:lnTo>
                  <a:lnTo>
                    <a:pt x="7459" y="367"/>
                  </a:lnTo>
                  <a:lnTo>
                    <a:pt x="7446" y="364"/>
                  </a:lnTo>
                  <a:lnTo>
                    <a:pt x="7433" y="361"/>
                  </a:lnTo>
                  <a:lnTo>
                    <a:pt x="7423" y="357"/>
                  </a:lnTo>
                  <a:lnTo>
                    <a:pt x="7413" y="351"/>
                  </a:lnTo>
                  <a:lnTo>
                    <a:pt x="7404" y="346"/>
                  </a:lnTo>
                  <a:lnTo>
                    <a:pt x="7396" y="338"/>
                  </a:lnTo>
                  <a:lnTo>
                    <a:pt x="7390" y="330"/>
                  </a:lnTo>
                  <a:lnTo>
                    <a:pt x="7384" y="321"/>
                  </a:lnTo>
                  <a:lnTo>
                    <a:pt x="7380" y="311"/>
                  </a:lnTo>
                  <a:lnTo>
                    <a:pt x="7377" y="299"/>
                  </a:lnTo>
                  <a:lnTo>
                    <a:pt x="7376" y="288"/>
                  </a:lnTo>
                  <a:lnTo>
                    <a:pt x="7376" y="276"/>
                  </a:lnTo>
                  <a:lnTo>
                    <a:pt x="7376" y="263"/>
                  </a:lnTo>
                  <a:lnTo>
                    <a:pt x="7377" y="250"/>
                  </a:lnTo>
                  <a:lnTo>
                    <a:pt x="7379" y="237"/>
                  </a:lnTo>
                  <a:close/>
                  <a:moveTo>
                    <a:pt x="8015" y="230"/>
                  </a:moveTo>
                  <a:lnTo>
                    <a:pt x="8018" y="217"/>
                  </a:lnTo>
                  <a:lnTo>
                    <a:pt x="8019" y="206"/>
                  </a:lnTo>
                  <a:lnTo>
                    <a:pt x="8019" y="196"/>
                  </a:lnTo>
                  <a:lnTo>
                    <a:pt x="8019" y="187"/>
                  </a:lnTo>
                  <a:lnTo>
                    <a:pt x="8016" y="173"/>
                  </a:lnTo>
                  <a:lnTo>
                    <a:pt x="8012" y="161"/>
                  </a:lnTo>
                  <a:lnTo>
                    <a:pt x="8008" y="155"/>
                  </a:lnTo>
                  <a:lnTo>
                    <a:pt x="8005" y="151"/>
                  </a:lnTo>
                  <a:lnTo>
                    <a:pt x="7999" y="147"/>
                  </a:lnTo>
                  <a:lnTo>
                    <a:pt x="7993" y="144"/>
                  </a:lnTo>
                  <a:lnTo>
                    <a:pt x="7988" y="140"/>
                  </a:lnTo>
                  <a:lnTo>
                    <a:pt x="7980" y="138"/>
                  </a:lnTo>
                  <a:lnTo>
                    <a:pt x="7972" y="137"/>
                  </a:lnTo>
                  <a:lnTo>
                    <a:pt x="7962" y="135"/>
                  </a:lnTo>
                  <a:lnTo>
                    <a:pt x="7953" y="135"/>
                  </a:lnTo>
                  <a:lnTo>
                    <a:pt x="7946" y="137"/>
                  </a:lnTo>
                  <a:lnTo>
                    <a:pt x="7939" y="140"/>
                  </a:lnTo>
                  <a:lnTo>
                    <a:pt x="7932" y="142"/>
                  </a:lnTo>
                  <a:lnTo>
                    <a:pt x="7920" y="148"/>
                  </a:lnTo>
                  <a:lnTo>
                    <a:pt x="7910" y="158"/>
                  </a:lnTo>
                  <a:lnTo>
                    <a:pt x="7900" y="168"/>
                  </a:lnTo>
                  <a:lnTo>
                    <a:pt x="7893" y="178"/>
                  </a:lnTo>
                  <a:lnTo>
                    <a:pt x="7887" y="190"/>
                  </a:lnTo>
                  <a:lnTo>
                    <a:pt x="7883" y="201"/>
                  </a:lnTo>
                  <a:lnTo>
                    <a:pt x="7878" y="213"/>
                  </a:lnTo>
                  <a:lnTo>
                    <a:pt x="7875" y="222"/>
                  </a:lnTo>
                  <a:lnTo>
                    <a:pt x="7874" y="230"/>
                  </a:lnTo>
                  <a:lnTo>
                    <a:pt x="7872" y="236"/>
                  </a:lnTo>
                  <a:lnTo>
                    <a:pt x="7870" y="252"/>
                  </a:lnTo>
                  <a:lnTo>
                    <a:pt x="7868" y="269"/>
                  </a:lnTo>
                  <a:lnTo>
                    <a:pt x="7868" y="278"/>
                  </a:lnTo>
                  <a:lnTo>
                    <a:pt x="7868" y="285"/>
                  </a:lnTo>
                  <a:lnTo>
                    <a:pt x="7870" y="292"/>
                  </a:lnTo>
                  <a:lnTo>
                    <a:pt x="7871" y="299"/>
                  </a:lnTo>
                  <a:lnTo>
                    <a:pt x="7874" y="307"/>
                  </a:lnTo>
                  <a:lnTo>
                    <a:pt x="7878" y="312"/>
                  </a:lnTo>
                  <a:lnTo>
                    <a:pt x="7883" y="318"/>
                  </a:lnTo>
                  <a:lnTo>
                    <a:pt x="7888" y="322"/>
                  </a:lnTo>
                  <a:lnTo>
                    <a:pt x="7894" y="327"/>
                  </a:lnTo>
                  <a:lnTo>
                    <a:pt x="7901" y="328"/>
                  </a:lnTo>
                  <a:lnTo>
                    <a:pt x="7910" y="331"/>
                  </a:lnTo>
                  <a:lnTo>
                    <a:pt x="7920" y="331"/>
                  </a:lnTo>
                  <a:lnTo>
                    <a:pt x="7934" y="330"/>
                  </a:lnTo>
                  <a:lnTo>
                    <a:pt x="7946" y="328"/>
                  </a:lnTo>
                  <a:lnTo>
                    <a:pt x="7956" y="324"/>
                  </a:lnTo>
                  <a:lnTo>
                    <a:pt x="7966" y="318"/>
                  </a:lnTo>
                  <a:lnTo>
                    <a:pt x="7975" y="311"/>
                  </a:lnTo>
                  <a:lnTo>
                    <a:pt x="7982" y="304"/>
                  </a:lnTo>
                  <a:lnTo>
                    <a:pt x="7989" y="297"/>
                  </a:lnTo>
                  <a:lnTo>
                    <a:pt x="7995" y="288"/>
                  </a:lnTo>
                  <a:lnTo>
                    <a:pt x="8004" y="271"/>
                  </a:lnTo>
                  <a:lnTo>
                    <a:pt x="8009" y="255"/>
                  </a:lnTo>
                  <a:lnTo>
                    <a:pt x="8014" y="240"/>
                  </a:lnTo>
                  <a:lnTo>
                    <a:pt x="8015" y="230"/>
                  </a:lnTo>
                  <a:close/>
                  <a:moveTo>
                    <a:pt x="8063" y="0"/>
                  </a:moveTo>
                  <a:lnTo>
                    <a:pt x="8110" y="0"/>
                  </a:lnTo>
                  <a:lnTo>
                    <a:pt x="8042" y="320"/>
                  </a:lnTo>
                  <a:lnTo>
                    <a:pt x="8041" y="321"/>
                  </a:lnTo>
                  <a:lnTo>
                    <a:pt x="8041" y="325"/>
                  </a:lnTo>
                  <a:lnTo>
                    <a:pt x="8040" y="331"/>
                  </a:lnTo>
                  <a:lnTo>
                    <a:pt x="8040" y="337"/>
                  </a:lnTo>
                  <a:lnTo>
                    <a:pt x="8038" y="343"/>
                  </a:lnTo>
                  <a:lnTo>
                    <a:pt x="8037" y="348"/>
                  </a:lnTo>
                  <a:lnTo>
                    <a:pt x="8037" y="354"/>
                  </a:lnTo>
                  <a:lnTo>
                    <a:pt x="8035" y="359"/>
                  </a:lnTo>
                  <a:lnTo>
                    <a:pt x="7989" y="359"/>
                  </a:lnTo>
                  <a:lnTo>
                    <a:pt x="7996" y="320"/>
                  </a:lnTo>
                  <a:lnTo>
                    <a:pt x="7992" y="325"/>
                  </a:lnTo>
                  <a:lnTo>
                    <a:pt x="7986" y="331"/>
                  </a:lnTo>
                  <a:lnTo>
                    <a:pt x="7979" y="338"/>
                  </a:lnTo>
                  <a:lnTo>
                    <a:pt x="7969" y="346"/>
                  </a:lnTo>
                  <a:lnTo>
                    <a:pt x="7959" y="350"/>
                  </a:lnTo>
                  <a:lnTo>
                    <a:pt x="7950" y="354"/>
                  </a:lnTo>
                  <a:lnTo>
                    <a:pt x="7942" y="357"/>
                  </a:lnTo>
                  <a:lnTo>
                    <a:pt x="7933" y="360"/>
                  </a:lnTo>
                  <a:lnTo>
                    <a:pt x="7917" y="363"/>
                  </a:lnTo>
                  <a:lnTo>
                    <a:pt x="7903" y="364"/>
                  </a:lnTo>
                  <a:lnTo>
                    <a:pt x="7890" y="363"/>
                  </a:lnTo>
                  <a:lnTo>
                    <a:pt x="7872" y="360"/>
                  </a:lnTo>
                  <a:lnTo>
                    <a:pt x="7864" y="357"/>
                  </a:lnTo>
                  <a:lnTo>
                    <a:pt x="7857" y="353"/>
                  </a:lnTo>
                  <a:lnTo>
                    <a:pt x="7848" y="347"/>
                  </a:lnTo>
                  <a:lnTo>
                    <a:pt x="7841" y="341"/>
                  </a:lnTo>
                  <a:lnTo>
                    <a:pt x="7835" y="334"/>
                  </a:lnTo>
                  <a:lnTo>
                    <a:pt x="7829" y="325"/>
                  </a:lnTo>
                  <a:lnTo>
                    <a:pt x="7824" y="315"/>
                  </a:lnTo>
                  <a:lnTo>
                    <a:pt x="7821" y="304"/>
                  </a:lnTo>
                  <a:lnTo>
                    <a:pt x="7818" y="289"/>
                  </a:lnTo>
                  <a:lnTo>
                    <a:pt x="7818" y="274"/>
                  </a:lnTo>
                  <a:lnTo>
                    <a:pt x="7819" y="256"/>
                  </a:lnTo>
                  <a:lnTo>
                    <a:pt x="7822" y="237"/>
                  </a:lnTo>
                  <a:lnTo>
                    <a:pt x="7826" y="220"/>
                  </a:lnTo>
                  <a:lnTo>
                    <a:pt x="7832" y="204"/>
                  </a:lnTo>
                  <a:lnTo>
                    <a:pt x="7838" y="189"/>
                  </a:lnTo>
                  <a:lnTo>
                    <a:pt x="7845" y="176"/>
                  </a:lnTo>
                  <a:lnTo>
                    <a:pt x="7852" y="164"/>
                  </a:lnTo>
                  <a:lnTo>
                    <a:pt x="7861" y="152"/>
                  </a:lnTo>
                  <a:lnTo>
                    <a:pt x="7870" y="142"/>
                  </a:lnTo>
                  <a:lnTo>
                    <a:pt x="7878" y="134"/>
                  </a:lnTo>
                  <a:lnTo>
                    <a:pt x="7888" y="125"/>
                  </a:lnTo>
                  <a:lnTo>
                    <a:pt x="7898" y="119"/>
                  </a:lnTo>
                  <a:lnTo>
                    <a:pt x="7910" y="114"/>
                  </a:lnTo>
                  <a:lnTo>
                    <a:pt x="7920" y="109"/>
                  </a:lnTo>
                  <a:lnTo>
                    <a:pt x="7932" y="105"/>
                  </a:lnTo>
                  <a:lnTo>
                    <a:pt x="7942" y="102"/>
                  </a:lnTo>
                  <a:lnTo>
                    <a:pt x="7953" y="101"/>
                  </a:lnTo>
                  <a:lnTo>
                    <a:pt x="7963" y="101"/>
                  </a:lnTo>
                  <a:lnTo>
                    <a:pt x="7973" y="101"/>
                  </a:lnTo>
                  <a:lnTo>
                    <a:pt x="7982" y="102"/>
                  </a:lnTo>
                  <a:lnTo>
                    <a:pt x="7989" y="103"/>
                  </a:lnTo>
                  <a:lnTo>
                    <a:pt x="7996" y="106"/>
                  </a:lnTo>
                  <a:lnTo>
                    <a:pt x="8008" y="112"/>
                  </a:lnTo>
                  <a:lnTo>
                    <a:pt x="8016" y="118"/>
                  </a:lnTo>
                  <a:lnTo>
                    <a:pt x="8024" y="125"/>
                  </a:lnTo>
                  <a:lnTo>
                    <a:pt x="8028" y="132"/>
                  </a:lnTo>
                  <a:lnTo>
                    <a:pt x="8031" y="138"/>
                  </a:lnTo>
                  <a:lnTo>
                    <a:pt x="8032" y="142"/>
                  </a:lnTo>
                  <a:lnTo>
                    <a:pt x="8063" y="0"/>
                  </a:lnTo>
                  <a:close/>
                  <a:moveTo>
                    <a:pt x="8290" y="237"/>
                  </a:moveTo>
                  <a:lnTo>
                    <a:pt x="8284" y="236"/>
                  </a:lnTo>
                  <a:lnTo>
                    <a:pt x="8279" y="236"/>
                  </a:lnTo>
                  <a:lnTo>
                    <a:pt x="8271" y="236"/>
                  </a:lnTo>
                  <a:lnTo>
                    <a:pt x="8264" y="236"/>
                  </a:lnTo>
                  <a:lnTo>
                    <a:pt x="8254" y="236"/>
                  </a:lnTo>
                  <a:lnTo>
                    <a:pt x="8241" y="236"/>
                  </a:lnTo>
                  <a:lnTo>
                    <a:pt x="8227" y="239"/>
                  </a:lnTo>
                  <a:lnTo>
                    <a:pt x="8211" y="242"/>
                  </a:lnTo>
                  <a:lnTo>
                    <a:pt x="8202" y="245"/>
                  </a:lnTo>
                  <a:lnTo>
                    <a:pt x="8195" y="249"/>
                  </a:lnTo>
                  <a:lnTo>
                    <a:pt x="8188" y="252"/>
                  </a:lnTo>
                  <a:lnTo>
                    <a:pt x="8181" y="258"/>
                  </a:lnTo>
                  <a:lnTo>
                    <a:pt x="8175" y="263"/>
                  </a:lnTo>
                  <a:lnTo>
                    <a:pt x="8169" y="271"/>
                  </a:lnTo>
                  <a:lnTo>
                    <a:pt x="8165" y="278"/>
                  </a:lnTo>
                  <a:lnTo>
                    <a:pt x="8163" y="286"/>
                  </a:lnTo>
                  <a:lnTo>
                    <a:pt x="8162" y="294"/>
                  </a:lnTo>
                  <a:lnTo>
                    <a:pt x="8162" y="299"/>
                  </a:lnTo>
                  <a:lnTo>
                    <a:pt x="8163" y="308"/>
                  </a:lnTo>
                  <a:lnTo>
                    <a:pt x="8168" y="314"/>
                  </a:lnTo>
                  <a:lnTo>
                    <a:pt x="8172" y="321"/>
                  </a:lnTo>
                  <a:lnTo>
                    <a:pt x="8181" y="325"/>
                  </a:lnTo>
                  <a:lnTo>
                    <a:pt x="8191" y="328"/>
                  </a:lnTo>
                  <a:lnTo>
                    <a:pt x="8205" y="330"/>
                  </a:lnTo>
                  <a:lnTo>
                    <a:pt x="8214" y="330"/>
                  </a:lnTo>
                  <a:lnTo>
                    <a:pt x="8222" y="328"/>
                  </a:lnTo>
                  <a:lnTo>
                    <a:pt x="8230" y="327"/>
                  </a:lnTo>
                  <a:lnTo>
                    <a:pt x="8238" y="324"/>
                  </a:lnTo>
                  <a:lnTo>
                    <a:pt x="8245" y="320"/>
                  </a:lnTo>
                  <a:lnTo>
                    <a:pt x="8251" y="315"/>
                  </a:lnTo>
                  <a:lnTo>
                    <a:pt x="8258" y="310"/>
                  </a:lnTo>
                  <a:lnTo>
                    <a:pt x="8264" y="304"/>
                  </a:lnTo>
                  <a:lnTo>
                    <a:pt x="8268" y="297"/>
                  </a:lnTo>
                  <a:lnTo>
                    <a:pt x="8273" y="291"/>
                  </a:lnTo>
                  <a:lnTo>
                    <a:pt x="8276" y="285"/>
                  </a:lnTo>
                  <a:lnTo>
                    <a:pt x="8279" y="278"/>
                  </a:lnTo>
                  <a:lnTo>
                    <a:pt x="8281" y="269"/>
                  </a:lnTo>
                  <a:lnTo>
                    <a:pt x="8284" y="261"/>
                  </a:lnTo>
                  <a:lnTo>
                    <a:pt x="8287" y="249"/>
                  </a:lnTo>
                  <a:lnTo>
                    <a:pt x="8290" y="237"/>
                  </a:lnTo>
                  <a:close/>
                  <a:moveTo>
                    <a:pt x="8270" y="359"/>
                  </a:moveTo>
                  <a:lnTo>
                    <a:pt x="8270" y="350"/>
                  </a:lnTo>
                  <a:lnTo>
                    <a:pt x="8270" y="340"/>
                  </a:lnTo>
                  <a:lnTo>
                    <a:pt x="8271" y="331"/>
                  </a:lnTo>
                  <a:lnTo>
                    <a:pt x="8273" y="321"/>
                  </a:lnTo>
                  <a:lnTo>
                    <a:pt x="8261" y="335"/>
                  </a:lnTo>
                  <a:lnTo>
                    <a:pt x="8250" y="346"/>
                  </a:lnTo>
                  <a:lnTo>
                    <a:pt x="8237" y="354"/>
                  </a:lnTo>
                  <a:lnTo>
                    <a:pt x="8225" y="360"/>
                  </a:lnTo>
                  <a:lnTo>
                    <a:pt x="8215" y="363"/>
                  </a:lnTo>
                  <a:lnTo>
                    <a:pt x="8205" y="366"/>
                  </a:lnTo>
                  <a:lnTo>
                    <a:pt x="8195" y="367"/>
                  </a:lnTo>
                  <a:lnTo>
                    <a:pt x="8186" y="367"/>
                  </a:lnTo>
                  <a:lnTo>
                    <a:pt x="8176" y="367"/>
                  </a:lnTo>
                  <a:lnTo>
                    <a:pt x="8166" y="366"/>
                  </a:lnTo>
                  <a:lnTo>
                    <a:pt x="8158" y="364"/>
                  </a:lnTo>
                  <a:lnTo>
                    <a:pt x="8150" y="361"/>
                  </a:lnTo>
                  <a:lnTo>
                    <a:pt x="8143" y="359"/>
                  </a:lnTo>
                  <a:lnTo>
                    <a:pt x="8136" y="354"/>
                  </a:lnTo>
                  <a:lnTo>
                    <a:pt x="8130" y="350"/>
                  </a:lnTo>
                  <a:lnTo>
                    <a:pt x="8126" y="346"/>
                  </a:lnTo>
                  <a:lnTo>
                    <a:pt x="8122" y="340"/>
                  </a:lnTo>
                  <a:lnTo>
                    <a:pt x="8119" y="334"/>
                  </a:lnTo>
                  <a:lnTo>
                    <a:pt x="8116" y="328"/>
                  </a:lnTo>
                  <a:lnTo>
                    <a:pt x="8113" y="322"/>
                  </a:lnTo>
                  <a:lnTo>
                    <a:pt x="8113" y="315"/>
                  </a:lnTo>
                  <a:lnTo>
                    <a:pt x="8112" y="308"/>
                  </a:lnTo>
                  <a:lnTo>
                    <a:pt x="8113" y="301"/>
                  </a:lnTo>
                  <a:lnTo>
                    <a:pt x="8114" y="294"/>
                  </a:lnTo>
                  <a:lnTo>
                    <a:pt x="8116" y="285"/>
                  </a:lnTo>
                  <a:lnTo>
                    <a:pt x="8119" y="276"/>
                  </a:lnTo>
                  <a:lnTo>
                    <a:pt x="8124" y="266"/>
                  </a:lnTo>
                  <a:lnTo>
                    <a:pt x="8130" y="258"/>
                  </a:lnTo>
                  <a:lnTo>
                    <a:pt x="8137" y="248"/>
                  </a:lnTo>
                  <a:lnTo>
                    <a:pt x="8148" y="237"/>
                  </a:lnTo>
                  <a:lnTo>
                    <a:pt x="8159" y="229"/>
                  </a:lnTo>
                  <a:lnTo>
                    <a:pt x="8173" y="220"/>
                  </a:lnTo>
                  <a:lnTo>
                    <a:pt x="8185" y="214"/>
                  </a:lnTo>
                  <a:lnTo>
                    <a:pt x="8196" y="212"/>
                  </a:lnTo>
                  <a:lnTo>
                    <a:pt x="8209" y="209"/>
                  </a:lnTo>
                  <a:lnTo>
                    <a:pt x="8222" y="206"/>
                  </a:lnTo>
                  <a:lnTo>
                    <a:pt x="8234" y="204"/>
                  </a:lnTo>
                  <a:lnTo>
                    <a:pt x="8245" y="204"/>
                  </a:lnTo>
                  <a:lnTo>
                    <a:pt x="8256" y="204"/>
                  </a:lnTo>
                  <a:lnTo>
                    <a:pt x="8263" y="204"/>
                  </a:lnTo>
                  <a:lnTo>
                    <a:pt x="8271" y="204"/>
                  </a:lnTo>
                  <a:lnTo>
                    <a:pt x="8279" y="204"/>
                  </a:lnTo>
                  <a:lnTo>
                    <a:pt x="8287" y="204"/>
                  </a:lnTo>
                  <a:lnTo>
                    <a:pt x="8297" y="206"/>
                  </a:lnTo>
                  <a:lnTo>
                    <a:pt x="8299" y="194"/>
                  </a:lnTo>
                  <a:lnTo>
                    <a:pt x="8302" y="186"/>
                  </a:lnTo>
                  <a:lnTo>
                    <a:pt x="8302" y="177"/>
                  </a:lnTo>
                  <a:lnTo>
                    <a:pt x="8303" y="170"/>
                  </a:lnTo>
                  <a:lnTo>
                    <a:pt x="8303" y="164"/>
                  </a:lnTo>
                  <a:lnTo>
                    <a:pt x="8303" y="158"/>
                  </a:lnTo>
                  <a:lnTo>
                    <a:pt x="8302" y="154"/>
                  </a:lnTo>
                  <a:lnTo>
                    <a:pt x="8300" y="150"/>
                  </a:lnTo>
                  <a:lnTo>
                    <a:pt x="8296" y="145"/>
                  </a:lnTo>
                  <a:lnTo>
                    <a:pt x="8293" y="142"/>
                  </a:lnTo>
                  <a:lnTo>
                    <a:pt x="8287" y="140"/>
                  </a:lnTo>
                  <a:lnTo>
                    <a:pt x="8281" y="137"/>
                  </a:lnTo>
                  <a:lnTo>
                    <a:pt x="8270" y="134"/>
                  </a:lnTo>
                  <a:lnTo>
                    <a:pt x="8260" y="134"/>
                  </a:lnTo>
                  <a:lnTo>
                    <a:pt x="8251" y="134"/>
                  </a:lnTo>
                  <a:lnTo>
                    <a:pt x="8244" y="135"/>
                  </a:lnTo>
                  <a:lnTo>
                    <a:pt x="8237" y="137"/>
                  </a:lnTo>
                  <a:lnTo>
                    <a:pt x="8231" y="138"/>
                  </a:lnTo>
                  <a:lnTo>
                    <a:pt x="8221" y="144"/>
                  </a:lnTo>
                  <a:lnTo>
                    <a:pt x="8214" y="151"/>
                  </a:lnTo>
                  <a:lnTo>
                    <a:pt x="8208" y="158"/>
                  </a:lnTo>
                  <a:lnTo>
                    <a:pt x="8204" y="165"/>
                  </a:lnTo>
                  <a:lnTo>
                    <a:pt x="8202" y="171"/>
                  </a:lnTo>
                  <a:lnTo>
                    <a:pt x="8201" y="176"/>
                  </a:lnTo>
                  <a:lnTo>
                    <a:pt x="8153" y="176"/>
                  </a:lnTo>
                  <a:lnTo>
                    <a:pt x="8158" y="165"/>
                  </a:lnTo>
                  <a:lnTo>
                    <a:pt x="8162" y="154"/>
                  </a:lnTo>
                  <a:lnTo>
                    <a:pt x="8165" y="148"/>
                  </a:lnTo>
                  <a:lnTo>
                    <a:pt x="8169" y="141"/>
                  </a:lnTo>
                  <a:lnTo>
                    <a:pt x="8175" y="135"/>
                  </a:lnTo>
                  <a:lnTo>
                    <a:pt x="8181" y="128"/>
                  </a:lnTo>
                  <a:lnTo>
                    <a:pt x="8191" y="121"/>
                  </a:lnTo>
                  <a:lnTo>
                    <a:pt x="8201" y="115"/>
                  </a:lnTo>
                  <a:lnTo>
                    <a:pt x="8212" y="111"/>
                  </a:lnTo>
                  <a:lnTo>
                    <a:pt x="8224" y="108"/>
                  </a:lnTo>
                  <a:lnTo>
                    <a:pt x="8235" y="105"/>
                  </a:lnTo>
                  <a:lnTo>
                    <a:pt x="8247" y="103"/>
                  </a:lnTo>
                  <a:lnTo>
                    <a:pt x="8257" y="102"/>
                  </a:lnTo>
                  <a:lnTo>
                    <a:pt x="8267" y="102"/>
                  </a:lnTo>
                  <a:lnTo>
                    <a:pt x="8281" y="102"/>
                  </a:lnTo>
                  <a:lnTo>
                    <a:pt x="8294" y="103"/>
                  </a:lnTo>
                  <a:lnTo>
                    <a:pt x="8307" y="106"/>
                  </a:lnTo>
                  <a:lnTo>
                    <a:pt x="8319" y="111"/>
                  </a:lnTo>
                  <a:lnTo>
                    <a:pt x="8329" y="115"/>
                  </a:lnTo>
                  <a:lnTo>
                    <a:pt x="8338" y="122"/>
                  </a:lnTo>
                  <a:lnTo>
                    <a:pt x="8343" y="129"/>
                  </a:lnTo>
                  <a:lnTo>
                    <a:pt x="8348" y="138"/>
                  </a:lnTo>
                  <a:lnTo>
                    <a:pt x="8351" y="150"/>
                  </a:lnTo>
                  <a:lnTo>
                    <a:pt x="8351" y="160"/>
                  </a:lnTo>
                  <a:lnTo>
                    <a:pt x="8351" y="168"/>
                  </a:lnTo>
                  <a:lnTo>
                    <a:pt x="8349" y="177"/>
                  </a:lnTo>
                  <a:lnTo>
                    <a:pt x="8322" y="297"/>
                  </a:lnTo>
                  <a:lnTo>
                    <a:pt x="8320" y="299"/>
                  </a:lnTo>
                  <a:lnTo>
                    <a:pt x="8320" y="304"/>
                  </a:lnTo>
                  <a:lnTo>
                    <a:pt x="8319" y="311"/>
                  </a:lnTo>
                  <a:lnTo>
                    <a:pt x="8317" y="320"/>
                  </a:lnTo>
                  <a:lnTo>
                    <a:pt x="8316" y="328"/>
                  </a:lnTo>
                  <a:lnTo>
                    <a:pt x="8315" y="338"/>
                  </a:lnTo>
                  <a:lnTo>
                    <a:pt x="8313" y="350"/>
                  </a:lnTo>
                  <a:lnTo>
                    <a:pt x="8312" y="359"/>
                  </a:lnTo>
                  <a:lnTo>
                    <a:pt x="8270" y="359"/>
                  </a:lnTo>
                  <a:close/>
                  <a:moveTo>
                    <a:pt x="8437" y="285"/>
                  </a:moveTo>
                  <a:lnTo>
                    <a:pt x="8436" y="292"/>
                  </a:lnTo>
                  <a:lnTo>
                    <a:pt x="8436" y="299"/>
                  </a:lnTo>
                  <a:lnTo>
                    <a:pt x="8437" y="307"/>
                  </a:lnTo>
                  <a:lnTo>
                    <a:pt x="8440" y="314"/>
                  </a:lnTo>
                  <a:lnTo>
                    <a:pt x="8447" y="321"/>
                  </a:lnTo>
                  <a:lnTo>
                    <a:pt x="8454" y="325"/>
                  </a:lnTo>
                  <a:lnTo>
                    <a:pt x="8466" y="328"/>
                  </a:lnTo>
                  <a:lnTo>
                    <a:pt x="8482" y="330"/>
                  </a:lnTo>
                  <a:lnTo>
                    <a:pt x="8495" y="330"/>
                  </a:lnTo>
                  <a:lnTo>
                    <a:pt x="8508" y="327"/>
                  </a:lnTo>
                  <a:lnTo>
                    <a:pt x="8513" y="325"/>
                  </a:lnTo>
                  <a:lnTo>
                    <a:pt x="8519" y="322"/>
                  </a:lnTo>
                  <a:lnTo>
                    <a:pt x="8523" y="318"/>
                  </a:lnTo>
                  <a:lnTo>
                    <a:pt x="8529" y="314"/>
                  </a:lnTo>
                  <a:lnTo>
                    <a:pt x="8533" y="308"/>
                  </a:lnTo>
                  <a:lnTo>
                    <a:pt x="8538" y="302"/>
                  </a:lnTo>
                  <a:lnTo>
                    <a:pt x="8539" y="297"/>
                  </a:lnTo>
                  <a:lnTo>
                    <a:pt x="8542" y="291"/>
                  </a:lnTo>
                  <a:lnTo>
                    <a:pt x="8542" y="282"/>
                  </a:lnTo>
                  <a:lnTo>
                    <a:pt x="8542" y="276"/>
                  </a:lnTo>
                  <a:lnTo>
                    <a:pt x="8539" y="271"/>
                  </a:lnTo>
                  <a:lnTo>
                    <a:pt x="8533" y="266"/>
                  </a:lnTo>
                  <a:lnTo>
                    <a:pt x="8526" y="262"/>
                  </a:lnTo>
                  <a:lnTo>
                    <a:pt x="8518" y="259"/>
                  </a:lnTo>
                  <a:lnTo>
                    <a:pt x="8508" y="256"/>
                  </a:lnTo>
                  <a:lnTo>
                    <a:pt x="8495" y="253"/>
                  </a:lnTo>
                  <a:lnTo>
                    <a:pt x="8477" y="249"/>
                  </a:lnTo>
                  <a:lnTo>
                    <a:pt x="8460" y="243"/>
                  </a:lnTo>
                  <a:lnTo>
                    <a:pt x="8444" y="239"/>
                  </a:lnTo>
                  <a:lnTo>
                    <a:pt x="8433" y="230"/>
                  </a:lnTo>
                  <a:lnTo>
                    <a:pt x="8427" y="227"/>
                  </a:lnTo>
                  <a:lnTo>
                    <a:pt x="8423" y="222"/>
                  </a:lnTo>
                  <a:lnTo>
                    <a:pt x="8418" y="216"/>
                  </a:lnTo>
                  <a:lnTo>
                    <a:pt x="8415" y="210"/>
                  </a:lnTo>
                  <a:lnTo>
                    <a:pt x="8414" y="204"/>
                  </a:lnTo>
                  <a:lnTo>
                    <a:pt x="8412" y="197"/>
                  </a:lnTo>
                  <a:lnTo>
                    <a:pt x="8414" y="189"/>
                  </a:lnTo>
                  <a:lnTo>
                    <a:pt x="8415" y="178"/>
                  </a:lnTo>
                  <a:lnTo>
                    <a:pt x="8417" y="170"/>
                  </a:lnTo>
                  <a:lnTo>
                    <a:pt x="8420" y="163"/>
                  </a:lnTo>
                  <a:lnTo>
                    <a:pt x="8424" y="155"/>
                  </a:lnTo>
                  <a:lnTo>
                    <a:pt x="8428" y="148"/>
                  </a:lnTo>
                  <a:lnTo>
                    <a:pt x="8434" y="141"/>
                  </a:lnTo>
                  <a:lnTo>
                    <a:pt x="8440" y="135"/>
                  </a:lnTo>
                  <a:lnTo>
                    <a:pt x="8447" y="129"/>
                  </a:lnTo>
                  <a:lnTo>
                    <a:pt x="8454" y="124"/>
                  </a:lnTo>
                  <a:lnTo>
                    <a:pt x="8470" y="115"/>
                  </a:lnTo>
                  <a:lnTo>
                    <a:pt x="8487" y="109"/>
                  </a:lnTo>
                  <a:lnTo>
                    <a:pt x="8497" y="106"/>
                  </a:lnTo>
                  <a:lnTo>
                    <a:pt x="8508" y="105"/>
                  </a:lnTo>
                  <a:lnTo>
                    <a:pt x="8518" y="103"/>
                  </a:lnTo>
                  <a:lnTo>
                    <a:pt x="8528" y="103"/>
                  </a:lnTo>
                  <a:lnTo>
                    <a:pt x="8541" y="103"/>
                  </a:lnTo>
                  <a:lnTo>
                    <a:pt x="8554" y="105"/>
                  </a:lnTo>
                  <a:lnTo>
                    <a:pt x="8567" y="108"/>
                  </a:lnTo>
                  <a:lnTo>
                    <a:pt x="8578" y="112"/>
                  </a:lnTo>
                  <a:lnTo>
                    <a:pt x="8588" y="116"/>
                  </a:lnTo>
                  <a:lnTo>
                    <a:pt x="8598" y="124"/>
                  </a:lnTo>
                  <a:lnTo>
                    <a:pt x="8603" y="128"/>
                  </a:lnTo>
                  <a:lnTo>
                    <a:pt x="8605" y="132"/>
                  </a:lnTo>
                  <a:lnTo>
                    <a:pt x="8608" y="137"/>
                  </a:lnTo>
                  <a:lnTo>
                    <a:pt x="8610" y="142"/>
                  </a:lnTo>
                  <a:lnTo>
                    <a:pt x="8611" y="152"/>
                  </a:lnTo>
                  <a:lnTo>
                    <a:pt x="8611" y="161"/>
                  </a:lnTo>
                  <a:lnTo>
                    <a:pt x="8610" y="170"/>
                  </a:lnTo>
                  <a:lnTo>
                    <a:pt x="8608" y="178"/>
                  </a:lnTo>
                  <a:lnTo>
                    <a:pt x="8561" y="178"/>
                  </a:lnTo>
                  <a:lnTo>
                    <a:pt x="8562" y="171"/>
                  </a:lnTo>
                  <a:lnTo>
                    <a:pt x="8562" y="165"/>
                  </a:lnTo>
                  <a:lnTo>
                    <a:pt x="8562" y="161"/>
                  </a:lnTo>
                  <a:lnTo>
                    <a:pt x="8561" y="157"/>
                  </a:lnTo>
                  <a:lnTo>
                    <a:pt x="8556" y="150"/>
                  </a:lnTo>
                  <a:lnTo>
                    <a:pt x="8551" y="144"/>
                  </a:lnTo>
                  <a:lnTo>
                    <a:pt x="8544" y="141"/>
                  </a:lnTo>
                  <a:lnTo>
                    <a:pt x="8536" y="138"/>
                  </a:lnTo>
                  <a:lnTo>
                    <a:pt x="8529" y="138"/>
                  </a:lnTo>
                  <a:lnTo>
                    <a:pt x="8522" y="138"/>
                  </a:lnTo>
                  <a:lnTo>
                    <a:pt x="8518" y="138"/>
                  </a:lnTo>
                  <a:lnTo>
                    <a:pt x="8510" y="138"/>
                  </a:lnTo>
                  <a:lnTo>
                    <a:pt x="8502" y="140"/>
                  </a:lnTo>
                  <a:lnTo>
                    <a:pt x="8493" y="142"/>
                  </a:lnTo>
                  <a:lnTo>
                    <a:pt x="8483" y="147"/>
                  </a:lnTo>
                  <a:lnTo>
                    <a:pt x="8474" y="152"/>
                  </a:lnTo>
                  <a:lnTo>
                    <a:pt x="8470" y="157"/>
                  </a:lnTo>
                  <a:lnTo>
                    <a:pt x="8467" y="161"/>
                  </a:lnTo>
                  <a:lnTo>
                    <a:pt x="8464" y="167"/>
                  </a:lnTo>
                  <a:lnTo>
                    <a:pt x="8463" y="173"/>
                  </a:lnTo>
                  <a:lnTo>
                    <a:pt x="8463" y="181"/>
                  </a:lnTo>
                  <a:lnTo>
                    <a:pt x="8464" y="187"/>
                  </a:lnTo>
                  <a:lnTo>
                    <a:pt x="8467" y="193"/>
                  </a:lnTo>
                  <a:lnTo>
                    <a:pt x="8472" y="197"/>
                  </a:lnTo>
                  <a:lnTo>
                    <a:pt x="8476" y="200"/>
                  </a:lnTo>
                  <a:lnTo>
                    <a:pt x="8482" y="201"/>
                  </a:lnTo>
                  <a:lnTo>
                    <a:pt x="8487" y="203"/>
                  </a:lnTo>
                  <a:lnTo>
                    <a:pt x="8492" y="206"/>
                  </a:lnTo>
                  <a:lnTo>
                    <a:pt x="8515" y="210"/>
                  </a:lnTo>
                  <a:lnTo>
                    <a:pt x="8532" y="216"/>
                  </a:lnTo>
                  <a:lnTo>
                    <a:pt x="8546" y="219"/>
                  </a:lnTo>
                  <a:lnTo>
                    <a:pt x="8558" y="223"/>
                  </a:lnTo>
                  <a:lnTo>
                    <a:pt x="8567" y="227"/>
                  </a:lnTo>
                  <a:lnTo>
                    <a:pt x="8574" y="230"/>
                  </a:lnTo>
                  <a:lnTo>
                    <a:pt x="8578" y="235"/>
                  </a:lnTo>
                  <a:lnTo>
                    <a:pt x="8584" y="239"/>
                  </a:lnTo>
                  <a:lnTo>
                    <a:pt x="8587" y="245"/>
                  </a:lnTo>
                  <a:lnTo>
                    <a:pt x="8590" y="250"/>
                  </a:lnTo>
                  <a:lnTo>
                    <a:pt x="8592" y="256"/>
                  </a:lnTo>
                  <a:lnTo>
                    <a:pt x="8594" y="262"/>
                  </a:lnTo>
                  <a:lnTo>
                    <a:pt x="8594" y="274"/>
                  </a:lnTo>
                  <a:lnTo>
                    <a:pt x="8592" y="285"/>
                  </a:lnTo>
                  <a:lnTo>
                    <a:pt x="8590" y="297"/>
                  </a:lnTo>
                  <a:lnTo>
                    <a:pt x="8585" y="305"/>
                  </a:lnTo>
                  <a:lnTo>
                    <a:pt x="8581" y="315"/>
                  </a:lnTo>
                  <a:lnTo>
                    <a:pt x="8574" y="324"/>
                  </a:lnTo>
                  <a:lnTo>
                    <a:pt x="8568" y="331"/>
                  </a:lnTo>
                  <a:lnTo>
                    <a:pt x="8561" y="338"/>
                  </a:lnTo>
                  <a:lnTo>
                    <a:pt x="8552" y="344"/>
                  </a:lnTo>
                  <a:lnTo>
                    <a:pt x="8545" y="348"/>
                  </a:lnTo>
                  <a:lnTo>
                    <a:pt x="8536" y="354"/>
                  </a:lnTo>
                  <a:lnTo>
                    <a:pt x="8526" y="357"/>
                  </a:lnTo>
                  <a:lnTo>
                    <a:pt x="8516" y="360"/>
                  </a:lnTo>
                  <a:lnTo>
                    <a:pt x="8508" y="363"/>
                  </a:lnTo>
                  <a:lnTo>
                    <a:pt x="8487" y="364"/>
                  </a:lnTo>
                  <a:lnTo>
                    <a:pt x="8467" y="366"/>
                  </a:lnTo>
                  <a:lnTo>
                    <a:pt x="8448" y="364"/>
                  </a:lnTo>
                  <a:lnTo>
                    <a:pt x="8433" y="361"/>
                  </a:lnTo>
                  <a:lnTo>
                    <a:pt x="8424" y="359"/>
                  </a:lnTo>
                  <a:lnTo>
                    <a:pt x="8417" y="356"/>
                  </a:lnTo>
                  <a:lnTo>
                    <a:pt x="8410" y="353"/>
                  </a:lnTo>
                  <a:lnTo>
                    <a:pt x="8404" y="348"/>
                  </a:lnTo>
                  <a:lnTo>
                    <a:pt x="8398" y="343"/>
                  </a:lnTo>
                  <a:lnTo>
                    <a:pt x="8394" y="337"/>
                  </a:lnTo>
                  <a:lnTo>
                    <a:pt x="8389" y="330"/>
                  </a:lnTo>
                  <a:lnTo>
                    <a:pt x="8387" y="322"/>
                  </a:lnTo>
                  <a:lnTo>
                    <a:pt x="8385" y="314"/>
                  </a:lnTo>
                  <a:lnTo>
                    <a:pt x="8385" y="305"/>
                  </a:lnTo>
                  <a:lnTo>
                    <a:pt x="8385" y="295"/>
                  </a:lnTo>
                  <a:lnTo>
                    <a:pt x="8388" y="285"/>
                  </a:lnTo>
                  <a:lnTo>
                    <a:pt x="8437" y="285"/>
                  </a:lnTo>
                  <a:close/>
                  <a:moveTo>
                    <a:pt x="76" y="595"/>
                  </a:moveTo>
                  <a:lnTo>
                    <a:pt x="125" y="595"/>
                  </a:lnTo>
                  <a:lnTo>
                    <a:pt x="50" y="955"/>
                  </a:lnTo>
                  <a:lnTo>
                    <a:pt x="0" y="955"/>
                  </a:lnTo>
                  <a:lnTo>
                    <a:pt x="76" y="595"/>
                  </a:lnTo>
                  <a:close/>
                  <a:moveTo>
                    <a:pt x="186" y="733"/>
                  </a:moveTo>
                  <a:lnTo>
                    <a:pt x="193" y="704"/>
                  </a:lnTo>
                  <a:lnTo>
                    <a:pt x="239" y="704"/>
                  </a:lnTo>
                  <a:lnTo>
                    <a:pt x="230" y="745"/>
                  </a:lnTo>
                  <a:lnTo>
                    <a:pt x="235" y="740"/>
                  </a:lnTo>
                  <a:lnTo>
                    <a:pt x="240" y="733"/>
                  </a:lnTo>
                  <a:lnTo>
                    <a:pt x="248" y="726"/>
                  </a:lnTo>
                  <a:lnTo>
                    <a:pt x="258" y="719"/>
                  </a:lnTo>
                  <a:lnTo>
                    <a:pt x="269" y="712"/>
                  </a:lnTo>
                  <a:lnTo>
                    <a:pt x="284" y="706"/>
                  </a:lnTo>
                  <a:lnTo>
                    <a:pt x="292" y="703"/>
                  </a:lnTo>
                  <a:lnTo>
                    <a:pt x="301" y="701"/>
                  </a:lnTo>
                  <a:lnTo>
                    <a:pt x="311" y="700"/>
                  </a:lnTo>
                  <a:lnTo>
                    <a:pt x="321" y="700"/>
                  </a:lnTo>
                  <a:lnTo>
                    <a:pt x="331" y="700"/>
                  </a:lnTo>
                  <a:lnTo>
                    <a:pt x="344" y="701"/>
                  </a:lnTo>
                  <a:lnTo>
                    <a:pt x="351" y="704"/>
                  </a:lnTo>
                  <a:lnTo>
                    <a:pt x="359" y="706"/>
                  </a:lnTo>
                  <a:lnTo>
                    <a:pt x="364" y="709"/>
                  </a:lnTo>
                  <a:lnTo>
                    <a:pt x="372" y="713"/>
                  </a:lnTo>
                  <a:lnTo>
                    <a:pt x="377" y="719"/>
                  </a:lnTo>
                  <a:lnTo>
                    <a:pt x="383" y="724"/>
                  </a:lnTo>
                  <a:lnTo>
                    <a:pt x="387" y="732"/>
                  </a:lnTo>
                  <a:lnTo>
                    <a:pt x="392" y="739"/>
                  </a:lnTo>
                  <a:lnTo>
                    <a:pt x="395" y="748"/>
                  </a:lnTo>
                  <a:lnTo>
                    <a:pt x="396" y="759"/>
                  </a:lnTo>
                  <a:lnTo>
                    <a:pt x="395" y="771"/>
                  </a:lnTo>
                  <a:lnTo>
                    <a:pt x="393" y="785"/>
                  </a:lnTo>
                  <a:lnTo>
                    <a:pt x="357" y="955"/>
                  </a:lnTo>
                  <a:lnTo>
                    <a:pt x="310" y="955"/>
                  </a:lnTo>
                  <a:lnTo>
                    <a:pt x="343" y="795"/>
                  </a:lnTo>
                  <a:lnTo>
                    <a:pt x="344" y="784"/>
                  </a:lnTo>
                  <a:lnTo>
                    <a:pt x="346" y="772"/>
                  </a:lnTo>
                  <a:lnTo>
                    <a:pt x="344" y="766"/>
                  </a:lnTo>
                  <a:lnTo>
                    <a:pt x="344" y="762"/>
                  </a:lnTo>
                  <a:lnTo>
                    <a:pt x="341" y="758"/>
                  </a:lnTo>
                  <a:lnTo>
                    <a:pt x="338" y="753"/>
                  </a:lnTo>
                  <a:lnTo>
                    <a:pt x="331" y="746"/>
                  </a:lnTo>
                  <a:lnTo>
                    <a:pt x="321" y="740"/>
                  </a:lnTo>
                  <a:lnTo>
                    <a:pt x="310" y="737"/>
                  </a:lnTo>
                  <a:lnTo>
                    <a:pt x="298" y="736"/>
                  </a:lnTo>
                  <a:lnTo>
                    <a:pt x="285" y="737"/>
                  </a:lnTo>
                  <a:lnTo>
                    <a:pt x="272" y="740"/>
                  </a:lnTo>
                  <a:lnTo>
                    <a:pt x="261" y="746"/>
                  </a:lnTo>
                  <a:lnTo>
                    <a:pt x="249" y="755"/>
                  </a:lnTo>
                  <a:lnTo>
                    <a:pt x="239" y="765"/>
                  </a:lnTo>
                  <a:lnTo>
                    <a:pt x="229" y="778"/>
                  </a:lnTo>
                  <a:lnTo>
                    <a:pt x="222" y="792"/>
                  </a:lnTo>
                  <a:lnTo>
                    <a:pt x="217" y="811"/>
                  </a:lnTo>
                  <a:lnTo>
                    <a:pt x="186" y="955"/>
                  </a:lnTo>
                  <a:lnTo>
                    <a:pt x="140" y="955"/>
                  </a:lnTo>
                  <a:lnTo>
                    <a:pt x="186" y="733"/>
                  </a:lnTo>
                  <a:close/>
                  <a:moveTo>
                    <a:pt x="644" y="825"/>
                  </a:moveTo>
                  <a:lnTo>
                    <a:pt x="647" y="812"/>
                  </a:lnTo>
                  <a:lnTo>
                    <a:pt x="648" y="801"/>
                  </a:lnTo>
                  <a:lnTo>
                    <a:pt x="648" y="791"/>
                  </a:lnTo>
                  <a:lnTo>
                    <a:pt x="648" y="782"/>
                  </a:lnTo>
                  <a:lnTo>
                    <a:pt x="645" y="768"/>
                  </a:lnTo>
                  <a:lnTo>
                    <a:pt x="639" y="756"/>
                  </a:lnTo>
                  <a:lnTo>
                    <a:pt x="636" y="752"/>
                  </a:lnTo>
                  <a:lnTo>
                    <a:pt x="632" y="748"/>
                  </a:lnTo>
                  <a:lnTo>
                    <a:pt x="628" y="743"/>
                  </a:lnTo>
                  <a:lnTo>
                    <a:pt x="622" y="739"/>
                  </a:lnTo>
                  <a:lnTo>
                    <a:pt x="616" y="736"/>
                  </a:lnTo>
                  <a:lnTo>
                    <a:pt x="608" y="733"/>
                  </a:lnTo>
                  <a:lnTo>
                    <a:pt x="599" y="732"/>
                  </a:lnTo>
                  <a:lnTo>
                    <a:pt x="590" y="732"/>
                  </a:lnTo>
                  <a:lnTo>
                    <a:pt x="582" y="732"/>
                  </a:lnTo>
                  <a:lnTo>
                    <a:pt x="575" y="733"/>
                  </a:lnTo>
                  <a:lnTo>
                    <a:pt x="566" y="735"/>
                  </a:lnTo>
                  <a:lnTo>
                    <a:pt x="560" y="737"/>
                  </a:lnTo>
                  <a:lnTo>
                    <a:pt x="547" y="745"/>
                  </a:lnTo>
                  <a:lnTo>
                    <a:pt x="537" y="753"/>
                  </a:lnTo>
                  <a:lnTo>
                    <a:pt x="528" y="763"/>
                  </a:lnTo>
                  <a:lnTo>
                    <a:pt x="521" y="775"/>
                  </a:lnTo>
                  <a:lnTo>
                    <a:pt x="516" y="786"/>
                  </a:lnTo>
                  <a:lnTo>
                    <a:pt x="510" y="798"/>
                  </a:lnTo>
                  <a:lnTo>
                    <a:pt x="507" y="808"/>
                  </a:lnTo>
                  <a:lnTo>
                    <a:pt x="504" y="818"/>
                  </a:lnTo>
                  <a:lnTo>
                    <a:pt x="501" y="825"/>
                  </a:lnTo>
                  <a:lnTo>
                    <a:pt x="501" y="831"/>
                  </a:lnTo>
                  <a:lnTo>
                    <a:pt x="498" y="847"/>
                  </a:lnTo>
                  <a:lnTo>
                    <a:pt x="497" y="864"/>
                  </a:lnTo>
                  <a:lnTo>
                    <a:pt x="495" y="873"/>
                  </a:lnTo>
                  <a:lnTo>
                    <a:pt x="497" y="882"/>
                  </a:lnTo>
                  <a:lnTo>
                    <a:pt x="498" y="889"/>
                  </a:lnTo>
                  <a:lnTo>
                    <a:pt x="500" y="896"/>
                  </a:lnTo>
                  <a:lnTo>
                    <a:pt x="503" y="902"/>
                  </a:lnTo>
                  <a:lnTo>
                    <a:pt x="505" y="907"/>
                  </a:lnTo>
                  <a:lnTo>
                    <a:pt x="510" y="913"/>
                  </a:lnTo>
                  <a:lnTo>
                    <a:pt x="516" y="918"/>
                  </a:lnTo>
                  <a:lnTo>
                    <a:pt x="523" y="922"/>
                  </a:lnTo>
                  <a:lnTo>
                    <a:pt x="530" y="925"/>
                  </a:lnTo>
                  <a:lnTo>
                    <a:pt x="539" y="926"/>
                  </a:lnTo>
                  <a:lnTo>
                    <a:pt x="549" y="926"/>
                  </a:lnTo>
                  <a:lnTo>
                    <a:pt x="562" y="926"/>
                  </a:lnTo>
                  <a:lnTo>
                    <a:pt x="575" y="923"/>
                  </a:lnTo>
                  <a:lnTo>
                    <a:pt x="585" y="919"/>
                  </a:lnTo>
                  <a:lnTo>
                    <a:pt x="595" y="913"/>
                  </a:lnTo>
                  <a:lnTo>
                    <a:pt x="602" y="907"/>
                  </a:lnTo>
                  <a:lnTo>
                    <a:pt x="611" y="900"/>
                  </a:lnTo>
                  <a:lnTo>
                    <a:pt x="616" y="892"/>
                  </a:lnTo>
                  <a:lnTo>
                    <a:pt x="622" y="883"/>
                  </a:lnTo>
                  <a:lnTo>
                    <a:pt x="632" y="867"/>
                  </a:lnTo>
                  <a:lnTo>
                    <a:pt x="638" y="850"/>
                  </a:lnTo>
                  <a:lnTo>
                    <a:pt x="642" y="835"/>
                  </a:lnTo>
                  <a:lnTo>
                    <a:pt x="644" y="825"/>
                  </a:lnTo>
                  <a:close/>
                  <a:moveTo>
                    <a:pt x="691" y="596"/>
                  </a:moveTo>
                  <a:lnTo>
                    <a:pt x="737" y="596"/>
                  </a:lnTo>
                  <a:lnTo>
                    <a:pt x="670" y="915"/>
                  </a:lnTo>
                  <a:lnTo>
                    <a:pt x="670" y="918"/>
                  </a:lnTo>
                  <a:lnTo>
                    <a:pt x="670" y="922"/>
                  </a:lnTo>
                  <a:lnTo>
                    <a:pt x="668" y="926"/>
                  </a:lnTo>
                  <a:lnTo>
                    <a:pt x="667" y="932"/>
                  </a:lnTo>
                  <a:lnTo>
                    <a:pt x="667" y="938"/>
                  </a:lnTo>
                  <a:lnTo>
                    <a:pt x="665" y="943"/>
                  </a:lnTo>
                  <a:lnTo>
                    <a:pt x="664" y="949"/>
                  </a:lnTo>
                  <a:lnTo>
                    <a:pt x="664" y="955"/>
                  </a:lnTo>
                  <a:lnTo>
                    <a:pt x="616" y="955"/>
                  </a:lnTo>
                  <a:lnTo>
                    <a:pt x="625" y="915"/>
                  </a:lnTo>
                  <a:lnTo>
                    <a:pt x="619" y="920"/>
                  </a:lnTo>
                  <a:lnTo>
                    <a:pt x="615" y="928"/>
                  </a:lnTo>
                  <a:lnTo>
                    <a:pt x="606" y="933"/>
                  </a:lnTo>
                  <a:lnTo>
                    <a:pt x="596" y="941"/>
                  </a:lnTo>
                  <a:lnTo>
                    <a:pt x="588" y="946"/>
                  </a:lnTo>
                  <a:lnTo>
                    <a:pt x="579" y="949"/>
                  </a:lnTo>
                  <a:lnTo>
                    <a:pt x="570" y="954"/>
                  </a:lnTo>
                  <a:lnTo>
                    <a:pt x="562" y="955"/>
                  </a:lnTo>
                  <a:lnTo>
                    <a:pt x="544" y="958"/>
                  </a:lnTo>
                  <a:lnTo>
                    <a:pt x="531" y="959"/>
                  </a:lnTo>
                  <a:lnTo>
                    <a:pt x="517" y="958"/>
                  </a:lnTo>
                  <a:lnTo>
                    <a:pt x="501" y="955"/>
                  </a:lnTo>
                  <a:lnTo>
                    <a:pt x="492" y="952"/>
                  </a:lnTo>
                  <a:lnTo>
                    <a:pt x="484" y="948"/>
                  </a:lnTo>
                  <a:lnTo>
                    <a:pt x="477" y="943"/>
                  </a:lnTo>
                  <a:lnTo>
                    <a:pt x="469" y="936"/>
                  </a:lnTo>
                  <a:lnTo>
                    <a:pt x="462" y="929"/>
                  </a:lnTo>
                  <a:lnTo>
                    <a:pt x="458" y="920"/>
                  </a:lnTo>
                  <a:lnTo>
                    <a:pt x="452" y="910"/>
                  </a:lnTo>
                  <a:lnTo>
                    <a:pt x="448" y="899"/>
                  </a:lnTo>
                  <a:lnTo>
                    <a:pt x="446" y="886"/>
                  </a:lnTo>
                  <a:lnTo>
                    <a:pt x="445" y="870"/>
                  </a:lnTo>
                  <a:lnTo>
                    <a:pt x="446" y="853"/>
                  </a:lnTo>
                  <a:lnTo>
                    <a:pt x="451" y="833"/>
                  </a:lnTo>
                  <a:lnTo>
                    <a:pt x="455" y="815"/>
                  </a:lnTo>
                  <a:lnTo>
                    <a:pt x="459" y="799"/>
                  </a:lnTo>
                  <a:lnTo>
                    <a:pt x="465" y="785"/>
                  </a:lnTo>
                  <a:lnTo>
                    <a:pt x="472" y="771"/>
                  </a:lnTo>
                  <a:lnTo>
                    <a:pt x="481" y="759"/>
                  </a:lnTo>
                  <a:lnTo>
                    <a:pt x="488" y="748"/>
                  </a:lnTo>
                  <a:lnTo>
                    <a:pt x="498" y="737"/>
                  </a:lnTo>
                  <a:lnTo>
                    <a:pt x="507" y="729"/>
                  </a:lnTo>
                  <a:lnTo>
                    <a:pt x="517" y="722"/>
                  </a:lnTo>
                  <a:lnTo>
                    <a:pt x="527" y="714"/>
                  </a:lnTo>
                  <a:lnTo>
                    <a:pt x="537" y="709"/>
                  </a:lnTo>
                  <a:lnTo>
                    <a:pt x="549" y="704"/>
                  </a:lnTo>
                  <a:lnTo>
                    <a:pt x="559" y="700"/>
                  </a:lnTo>
                  <a:lnTo>
                    <a:pt x="570" y="699"/>
                  </a:lnTo>
                  <a:lnTo>
                    <a:pt x="582" y="697"/>
                  </a:lnTo>
                  <a:lnTo>
                    <a:pt x="592" y="696"/>
                  </a:lnTo>
                  <a:lnTo>
                    <a:pt x="602" y="697"/>
                  </a:lnTo>
                  <a:lnTo>
                    <a:pt x="611" y="697"/>
                  </a:lnTo>
                  <a:lnTo>
                    <a:pt x="618" y="699"/>
                  </a:lnTo>
                  <a:lnTo>
                    <a:pt x="625" y="701"/>
                  </a:lnTo>
                  <a:lnTo>
                    <a:pt x="636" y="707"/>
                  </a:lnTo>
                  <a:lnTo>
                    <a:pt x="645" y="713"/>
                  </a:lnTo>
                  <a:lnTo>
                    <a:pt x="652" y="720"/>
                  </a:lnTo>
                  <a:lnTo>
                    <a:pt x="657" y="727"/>
                  </a:lnTo>
                  <a:lnTo>
                    <a:pt x="660" y="733"/>
                  </a:lnTo>
                  <a:lnTo>
                    <a:pt x="661" y="739"/>
                  </a:lnTo>
                  <a:lnTo>
                    <a:pt x="691" y="596"/>
                  </a:lnTo>
                  <a:close/>
                  <a:moveTo>
                    <a:pt x="995" y="586"/>
                  </a:moveTo>
                  <a:lnTo>
                    <a:pt x="920" y="658"/>
                  </a:lnTo>
                  <a:lnTo>
                    <a:pt x="888" y="658"/>
                  </a:lnTo>
                  <a:lnTo>
                    <a:pt x="943" y="586"/>
                  </a:lnTo>
                  <a:lnTo>
                    <a:pt x="995" y="586"/>
                  </a:lnTo>
                  <a:close/>
                  <a:moveTo>
                    <a:pt x="842" y="704"/>
                  </a:moveTo>
                  <a:lnTo>
                    <a:pt x="808" y="866"/>
                  </a:lnTo>
                  <a:lnTo>
                    <a:pt x="806" y="874"/>
                  </a:lnTo>
                  <a:lnTo>
                    <a:pt x="805" y="884"/>
                  </a:lnTo>
                  <a:lnTo>
                    <a:pt x="805" y="893"/>
                  </a:lnTo>
                  <a:lnTo>
                    <a:pt x="808" y="902"/>
                  </a:lnTo>
                  <a:lnTo>
                    <a:pt x="814" y="909"/>
                  </a:lnTo>
                  <a:lnTo>
                    <a:pt x="822" y="915"/>
                  </a:lnTo>
                  <a:lnTo>
                    <a:pt x="827" y="918"/>
                  </a:lnTo>
                  <a:lnTo>
                    <a:pt x="832" y="919"/>
                  </a:lnTo>
                  <a:lnTo>
                    <a:pt x="841" y="920"/>
                  </a:lnTo>
                  <a:lnTo>
                    <a:pt x="848" y="920"/>
                  </a:lnTo>
                  <a:lnTo>
                    <a:pt x="857" y="920"/>
                  </a:lnTo>
                  <a:lnTo>
                    <a:pt x="865" y="919"/>
                  </a:lnTo>
                  <a:lnTo>
                    <a:pt x="874" y="918"/>
                  </a:lnTo>
                  <a:lnTo>
                    <a:pt x="883" y="915"/>
                  </a:lnTo>
                  <a:lnTo>
                    <a:pt x="891" y="910"/>
                  </a:lnTo>
                  <a:lnTo>
                    <a:pt x="900" y="906"/>
                  </a:lnTo>
                  <a:lnTo>
                    <a:pt x="907" y="900"/>
                  </a:lnTo>
                  <a:lnTo>
                    <a:pt x="913" y="893"/>
                  </a:lnTo>
                  <a:lnTo>
                    <a:pt x="919" y="887"/>
                  </a:lnTo>
                  <a:lnTo>
                    <a:pt x="922" y="882"/>
                  </a:lnTo>
                  <a:lnTo>
                    <a:pt x="926" y="874"/>
                  </a:lnTo>
                  <a:lnTo>
                    <a:pt x="927" y="869"/>
                  </a:lnTo>
                  <a:lnTo>
                    <a:pt x="932" y="856"/>
                  </a:lnTo>
                  <a:lnTo>
                    <a:pt x="933" y="846"/>
                  </a:lnTo>
                  <a:lnTo>
                    <a:pt x="963" y="704"/>
                  </a:lnTo>
                  <a:lnTo>
                    <a:pt x="1012" y="704"/>
                  </a:lnTo>
                  <a:lnTo>
                    <a:pt x="969" y="907"/>
                  </a:lnTo>
                  <a:lnTo>
                    <a:pt x="968" y="910"/>
                  </a:lnTo>
                  <a:lnTo>
                    <a:pt x="968" y="915"/>
                  </a:lnTo>
                  <a:lnTo>
                    <a:pt x="966" y="920"/>
                  </a:lnTo>
                  <a:lnTo>
                    <a:pt x="965" y="928"/>
                  </a:lnTo>
                  <a:lnTo>
                    <a:pt x="965" y="935"/>
                  </a:lnTo>
                  <a:lnTo>
                    <a:pt x="963" y="942"/>
                  </a:lnTo>
                  <a:lnTo>
                    <a:pt x="962" y="949"/>
                  </a:lnTo>
                  <a:lnTo>
                    <a:pt x="960" y="955"/>
                  </a:lnTo>
                  <a:lnTo>
                    <a:pt x="912" y="955"/>
                  </a:lnTo>
                  <a:lnTo>
                    <a:pt x="920" y="912"/>
                  </a:lnTo>
                  <a:lnTo>
                    <a:pt x="914" y="919"/>
                  </a:lnTo>
                  <a:lnTo>
                    <a:pt x="909" y="926"/>
                  </a:lnTo>
                  <a:lnTo>
                    <a:pt x="900" y="933"/>
                  </a:lnTo>
                  <a:lnTo>
                    <a:pt x="891" y="941"/>
                  </a:lnTo>
                  <a:lnTo>
                    <a:pt x="880" y="946"/>
                  </a:lnTo>
                  <a:lnTo>
                    <a:pt x="865" y="952"/>
                  </a:lnTo>
                  <a:lnTo>
                    <a:pt x="850" y="955"/>
                  </a:lnTo>
                  <a:lnTo>
                    <a:pt x="831" y="956"/>
                  </a:lnTo>
                  <a:lnTo>
                    <a:pt x="819" y="956"/>
                  </a:lnTo>
                  <a:lnTo>
                    <a:pt x="809" y="955"/>
                  </a:lnTo>
                  <a:lnTo>
                    <a:pt x="801" y="954"/>
                  </a:lnTo>
                  <a:lnTo>
                    <a:pt x="792" y="951"/>
                  </a:lnTo>
                  <a:lnTo>
                    <a:pt x="785" y="948"/>
                  </a:lnTo>
                  <a:lnTo>
                    <a:pt x="778" y="943"/>
                  </a:lnTo>
                  <a:lnTo>
                    <a:pt x="772" y="939"/>
                  </a:lnTo>
                  <a:lnTo>
                    <a:pt x="768" y="933"/>
                  </a:lnTo>
                  <a:lnTo>
                    <a:pt x="763" y="928"/>
                  </a:lnTo>
                  <a:lnTo>
                    <a:pt x="760" y="920"/>
                  </a:lnTo>
                  <a:lnTo>
                    <a:pt x="757" y="913"/>
                  </a:lnTo>
                  <a:lnTo>
                    <a:pt x="756" y="906"/>
                  </a:lnTo>
                  <a:lnTo>
                    <a:pt x="756" y="899"/>
                  </a:lnTo>
                  <a:lnTo>
                    <a:pt x="756" y="890"/>
                  </a:lnTo>
                  <a:lnTo>
                    <a:pt x="756" y="882"/>
                  </a:lnTo>
                  <a:lnTo>
                    <a:pt x="759" y="873"/>
                  </a:lnTo>
                  <a:lnTo>
                    <a:pt x="793" y="704"/>
                  </a:lnTo>
                  <a:lnTo>
                    <a:pt x="842" y="704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00" name="Freeform 59"/>
            <p:cNvSpPr>
              <a:spLocks noEditPoints="1"/>
            </p:cNvSpPr>
            <p:nvPr/>
          </p:nvSpPr>
          <p:spPr bwMode="auto">
            <a:xfrm>
              <a:off x="550863" y="3319463"/>
              <a:ext cx="2222500" cy="193675"/>
            </a:xfrm>
            <a:custGeom>
              <a:avLst/>
              <a:gdLst>
                <a:gd name="T0" fmla="*/ 148 w 4199"/>
                <a:gd name="T1" fmla="*/ 266 h 367"/>
                <a:gd name="T2" fmla="*/ 61 w 4199"/>
                <a:gd name="T3" fmla="*/ 129 h 367"/>
                <a:gd name="T4" fmla="*/ 177 w 4199"/>
                <a:gd name="T5" fmla="*/ 173 h 367"/>
                <a:gd name="T6" fmla="*/ 87 w 4199"/>
                <a:gd name="T7" fmla="*/ 197 h 367"/>
                <a:gd name="T8" fmla="*/ 182 w 4199"/>
                <a:gd name="T9" fmla="*/ 333 h 367"/>
                <a:gd name="T10" fmla="*/ 2 w 4199"/>
                <a:gd name="T11" fmla="*/ 285 h 367"/>
                <a:gd name="T12" fmla="*/ 364 w 4199"/>
                <a:gd name="T13" fmla="*/ 360 h 367"/>
                <a:gd name="T14" fmla="*/ 523 w 4199"/>
                <a:gd name="T15" fmla="*/ 109 h 367"/>
                <a:gd name="T16" fmla="*/ 557 w 4199"/>
                <a:gd name="T17" fmla="*/ 154 h 367"/>
                <a:gd name="T18" fmla="*/ 926 w 4199"/>
                <a:gd name="T19" fmla="*/ 238 h 367"/>
                <a:gd name="T20" fmla="*/ 828 w 4199"/>
                <a:gd name="T21" fmla="*/ 330 h 367"/>
                <a:gd name="T22" fmla="*/ 897 w 4199"/>
                <a:gd name="T23" fmla="*/ 336 h 367"/>
                <a:gd name="T24" fmla="*/ 750 w 4199"/>
                <a:gd name="T25" fmla="*/ 294 h 367"/>
                <a:gd name="T26" fmla="*/ 939 w 4199"/>
                <a:gd name="T27" fmla="*/ 177 h 367"/>
                <a:gd name="T28" fmla="*/ 794 w 4199"/>
                <a:gd name="T29" fmla="*/ 165 h 367"/>
                <a:gd name="T30" fmla="*/ 988 w 4199"/>
                <a:gd name="T31" fmla="*/ 160 h 367"/>
                <a:gd name="T32" fmla="*/ 1145 w 4199"/>
                <a:gd name="T33" fmla="*/ 327 h 367"/>
                <a:gd name="T34" fmla="*/ 1056 w 4199"/>
                <a:gd name="T35" fmla="*/ 217 h 367"/>
                <a:gd name="T36" fmla="*/ 1214 w 4199"/>
                <a:gd name="T37" fmla="*/ 112 h 367"/>
                <a:gd name="T38" fmla="*/ 1148 w 4199"/>
                <a:gd name="T39" fmla="*/ 138 h 367"/>
                <a:gd name="T40" fmla="*/ 1215 w 4199"/>
                <a:gd name="T41" fmla="*/ 235 h 367"/>
                <a:gd name="T42" fmla="*/ 1069 w 4199"/>
                <a:gd name="T43" fmla="*/ 361 h 367"/>
                <a:gd name="T44" fmla="*/ 1603 w 4199"/>
                <a:gd name="T45" fmla="*/ 148 h 367"/>
                <a:gd name="T46" fmla="*/ 1472 w 4199"/>
                <a:gd name="T47" fmla="*/ 287 h 367"/>
                <a:gd name="T48" fmla="*/ 1666 w 4199"/>
                <a:gd name="T49" fmla="*/ 1 h 367"/>
                <a:gd name="T50" fmla="*/ 1493 w 4199"/>
                <a:gd name="T51" fmla="*/ 363 h 367"/>
                <a:gd name="T52" fmla="*/ 1502 w 4199"/>
                <a:gd name="T53" fmla="*/ 119 h 367"/>
                <a:gd name="T54" fmla="*/ 1779 w 4199"/>
                <a:gd name="T55" fmla="*/ 295 h 367"/>
                <a:gd name="T56" fmla="*/ 1930 w 4199"/>
                <a:gd name="T57" fmla="*/ 232 h 367"/>
                <a:gd name="T58" fmla="*/ 1803 w 4199"/>
                <a:gd name="T59" fmla="*/ 177 h 367"/>
                <a:gd name="T60" fmla="*/ 1901 w 4199"/>
                <a:gd name="T61" fmla="*/ 104 h 367"/>
                <a:gd name="T62" fmla="*/ 1907 w 4199"/>
                <a:gd name="T63" fmla="*/ 344 h 367"/>
                <a:gd name="T64" fmla="*/ 2234 w 4199"/>
                <a:gd name="T65" fmla="*/ 0 h 367"/>
                <a:gd name="T66" fmla="*/ 2581 w 4199"/>
                <a:gd name="T67" fmla="*/ 327 h 367"/>
                <a:gd name="T68" fmla="*/ 2491 w 4199"/>
                <a:gd name="T69" fmla="*/ 217 h 367"/>
                <a:gd name="T70" fmla="*/ 2651 w 4199"/>
                <a:gd name="T71" fmla="*/ 112 h 367"/>
                <a:gd name="T72" fmla="*/ 2583 w 4199"/>
                <a:gd name="T73" fmla="*/ 138 h 367"/>
                <a:gd name="T74" fmla="*/ 2651 w 4199"/>
                <a:gd name="T75" fmla="*/ 235 h 367"/>
                <a:gd name="T76" fmla="*/ 2504 w 4199"/>
                <a:gd name="T77" fmla="*/ 361 h 367"/>
                <a:gd name="T78" fmla="*/ 2781 w 4199"/>
                <a:gd name="T79" fmla="*/ 298 h 367"/>
                <a:gd name="T80" fmla="*/ 2732 w 4199"/>
                <a:gd name="T81" fmla="*/ 340 h 367"/>
                <a:gd name="T82" fmla="*/ 2926 w 4199"/>
                <a:gd name="T83" fmla="*/ 287 h 367"/>
                <a:gd name="T84" fmla="*/ 3050 w 4199"/>
                <a:gd name="T85" fmla="*/ 251 h 367"/>
                <a:gd name="T86" fmla="*/ 2884 w 4199"/>
                <a:gd name="T87" fmla="*/ 341 h 367"/>
                <a:gd name="T88" fmla="*/ 3027 w 4199"/>
                <a:gd name="T89" fmla="*/ 204 h 367"/>
                <a:gd name="T90" fmla="*/ 2985 w 4199"/>
                <a:gd name="T91" fmla="*/ 145 h 367"/>
                <a:gd name="T92" fmla="*/ 3070 w 4199"/>
                <a:gd name="T93" fmla="*/ 108 h 367"/>
                <a:gd name="T94" fmla="*/ 3364 w 4199"/>
                <a:gd name="T95" fmla="*/ 196 h 367"/>
                <a:gd name="T96" fmla="*/ 3219 w 4199"/>
                <a:gd name="T97" fmla="*/ 223 h 367"/>
                <a:gd name="T98" fmla="*/ 3332 w 4199"/>
                <a:gd name="T99" fmla="*/ 297 h 367"/>
                <a:gd name="T100" fmla="*/ 3303 w 4199"/>
                <a:gd name="T101" fmla="*/ 351 h 367"/>
                <a:gd name="T102" fmla="*/ 3188 w 4199"/>
                <a:gd name="T103" fmla="*/ 176 h 367"/>
                <a:gd name="T104" fmla="*/ 3407 w 4199"/>
                <a:gd name="T105" fmla="*/ 1 h 367"/>
                <a:gd name="T106" fmla="*/ 3640 w 4199"/>
                <a:gd name="T107" fmla="*/ 297 h 367"/>
                <a:gd name="T108" fmla="*/ 3584 w 4199"/>
                <a:gd name="T109" fmla="*/ 144 h 367"/>
                <a:gd name="T110" fmla="*/ 3547 w 4199"/>
                <a:gd name="T111" fmla="*/ 122 h 367"/>
                <a:gd name="T112" fmla="*/ 3699 w 4199"/>
                <a:gd name="T113" fmla="*/ 285 h 367"/>
                <a:gd name="T114" fmla="*/ 3468 w 4199"/>
                <a:gd name="T115" fmla="*/ 301 h 367"/>
                <a:gd name="T116" fmla="*/ 4028 w 4199"/>
                <a:gd name="T117" fmla="*/ 140 h 367"/>
                <a:gd name="T118" fmla="*/ 3992 w 4199"/>
                <a:gd name="T119" fmla="*/ 330 h 367"/>
                <a:gd name="T120" fmla="*/ 4127 w 4199"/>
                <a:gd name="T121" fmla="*/ 348 h 367"/>
                <a:gd name="T122" fmla="*/ 3914 w 4199"/>
                <a:gd name="T123" fmla="*/ 315 h 367"/>
                <a:gd name="T124" fmla="*/ 4071 w 4199"/>
                <a:gd name="T125" fmla="*/ 102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99" h="367">
                  <a:moveTo>
                    <a:pt x="52" y="285"/>
                  </a:moveTo>
                  <a:lnTo>
                    <a:pt x="51" y="292"/>
                  </a:lnTo>
                  <a:lnTo>
                    <a:pt x="51" y="299"/>
                  </a:lnTo>
                  <a:lnTo>
                    <a:pt x="52" y="308"/>
                  </a:lnTo>
                  <a:lnTo>
                    <a:pt x="55" y="315"/>
                  </a:lnTo>
                  <a:lnTo>
                    <a:pt x="61" y="321"/>
                  </a:lnTo>
                  <a:lnTo>
                    <a:pt x="69" y="325"/>
                  </a:lnTo>
                  <a:lnTo>
                    <a:pt x="81" y="330"/>
                  </a:lnTo>
                  <a:lnTo>
                    <a:pt x="97" y="331"/>
                  </a:lnTo>
                  <a:lnTo>
                    <a:pt x="110" y="330"/>
                  </a:lnTo>
                  <a:lnTo>
                    <a:pt x="123" y="327"/>
                  </a:lnTo>
                  <a:lnTo>
                    <a:pt x="128" y="325"/>
                  </a:lnTo>
                  <a:lnTo>
                    <a:pt x="133" y="323"/>
                  </a:lnTo>
                  <a:lnTo>
                    <a:pt x="138" y="318"/>
                  </a:lnTo>
                  <a:lnTo>
                    <a:pt x="143" y="314"/>
                  </a:lnTo>
                  <a:lnTo>
                    <a:pt x="148" y="310"/>
                  </a:lnTo>
                  <a:lnTo>
                    <a:pt x="151" y="304"/>
                  </a:lnTo>
                  <a:lnTo>
                    <a:pt x="154" y="298"/>
                  </a:lnTo>
                  <a:lnTo>
                    <a:pt x="156" y="291"/>
                  </a:lnTo>
                  <a:lnTo>
                    <a:pt x="157" y="284"/>
                  </a:lnTo>
                  <a:lnTo>
                    <a:pt x="156" y="276"/>
                  </a:lnTo>
                  <a:lnTo>
                    <a:pt x="153" y="271"/>
                  </a:lnTo>
                  <a:lnTo>
                    <a:pt x="148" y="266"/>
                  </a:lnTo>
                  <a:lnTo>
                    <a:pt x="141" y="263"/>
                  </a:lnTo>
                  <a:lnTo>
                    <a:pt x="133" y="259"/>
                  </a:lnTo>
                  <a:lnTo>
                    <a:pt x="123" y="256"/>
                  </a:lnTo>
                  <a:lnTo>
                    <a:pt x="110" y="253"/>
                  </a:lnTo>
                  <a:lnTo>
                    <a:pt x="91" y="249"/>
                  </a:lnTo>
                  <a:lnTo>
                    <a:pt x="75" y="245"/>
                  </a:lnTo>
                  <a:lnTo>
                    <a:pt x="59" y="239"/>
                  </a:lnTo>
                  <a:lnTo>
                    <a:pt x="46" y="232"/>
                  </a:lnTo>
                  <a:lnTo>
                    <a:pt x="42" y="227"/>
                  </a:lnTo>
                  <a:lnTo>
                    <a:pt x="38" y="222"/>
                  </a:lnTo>
                  <a:lnTo>
                    <a:pt x="33" y="217"/>
                  </a:lnTo>
                  <a:lnTo>
                    <a:pt x="30" y="212"/>
                  </a:lnTo>
                  <a:lnTo>
                    <a:pt x="29" y="204"/>
                  </a:lnTo>
                  <a:lnTo>
                    <a:pt x="27" y="197"/>
                  </a:lnTo>
                  <a:lnTo>
                    <a:pt x="27" y="189"/>
                  </a:lnTo>
                  <a:lnTo>
                    <a:pt x="29" y="180"/>
                  </a:lnTo>
                  <a:lnTo>
                    <a:pt x="32" y="171"/>
                  </a:lnTo>
                  <a:lnTo>
                    <a:pt x="35" y="163"/>
                  </a:lnTo>
                  <a:lnTo>
                    <a:pt x="39" y="155"/>
                  </a:lnTo>
                  <a:lnTo>
                    <a:pt x="43" y="148"/>
                  </a:lnTo>
                  <a:lnTo>
                    <a:pt x="49" y="141"/>
                  </a:lnTo>
                  <a:lnTo>
                    <a:pt x="55" y="135"/>
                  </a:lnTo>
                  <a:lnTo>
                    <a:pt x="61" y="129"/>
                  </a:lnTo>
                  <a:lnTo>
                    <a:pt x="68" y="124"/>
                  </a:lnTo>
                  <a:lnTo>
                    <a:pt x="84" y="115"/>
                  </a:lnTo>
                  <a:lnTo>
                    <a:pt x="102" y="109"/>
                  </a:lnTo>
                  <a:lnTo>
                    <a:pt x="111" y="106"/>
                  </a:lnTo>
                  <a:lnTo>
                    <a:pt x="121" y="105"/>
                  </a:lnTo>
                  <a:lnTo>
                    <a:pt x="133" y="104"/>
                  </a:lnTo>
                  <a:lnTo>
                    <a:pt x="143" y="104"/>
                  </a:lnTo>
                  <a:lnTo>
                    <a:pt x="156" y="104"/>
                  </a:lnTo>
                  <a:lnTo>
                    <a:pt x="167" y="105"/>
                  </a:lnTo>
                  <a:lnTo>
                    <a:pt x="180" y="108"/>
                  </a:lnTo>
                  <a:lnTo>
                    <a:pt x="193" y="112"/>
                  </a:lnTo>
                  <a:lnTo>
                    <a:pt x="203" y="118"/>
                  </a:lnTo>
                  <a:lnTo>
                    <a:pt x="213" y="124"/>
                  </a:lnTo>
                  <a:lnTo>
                    <a:pt x="216" y="128"/>
                  </a:lnTo>
                  <a:lnTo>
                    <a:pt x="220" y="132"/>
                  </a:lnTo>
                  <a:lnTo>
                    <a:pt x="223" y="137"/>
                  </a:lnTo>
                  <a:lnTo>
                    <a:pt x="225" y="142"/>
                  </a:lnTo>
                  <a:lnTo>
                    <a:pt x="226" y="153"/>
                  </a:lnTo>
                  <a:lnTo>
                    <a:pt x="226" y="161"/>
                  </a:lnTo>
                  <a:lnTo>
                    <a:pt x="225" y="170"/>
                  </a:lnTo>
                  <a:lnTo>
                    <a:pt x="223" y="178"/>
                  </a:lnTo>
                  <a:lnTo>
                    <a:pt x="176" y="178"/>
                  </a:lnTo>
                  <a:lnTo>
                    <a:pt x="177" y="173"/>
                  </a:lnTo>
                  <a:lnTo>
                    <a:pt x="177" y="167"/>
                  </a:lnTo>
                  <a:lnTo>
                    <a:pt x="177" y="161"/>
                  </a:lnTo>
                  <a:lnTo>
                    <a:pt x="176" y="157"/>
                  </a:lnTo>
                  <a:lnTo>
                    <a:pt x="171" y="150"/>
                  </a:lnTo>
                  <a:lnTo>
                    <a:pt x="166" y="144"/>
                  </a:lnTo>
                  <a:lnTo>
                    <a:pt x="159" y="141"/>
                  </a:lnTo>
                  <a:lnTo>
                    <a:pt x="151" y="140"/>
                  </a:lnTo>
                  <a:lnTo>
                    <a:pt x="143" y="138"/>
                  </a:lnTo>
                  <a:lnTo>
                    <a:pt x="137" y="138"/>
                  </a:lnTo>
                  <a:lnTo>
                    <a:pt x="133" y="138"/>
                  </a:lnTo>
                  <a:lnTo>
                    <a:pt x="125" y="138"/>
                  </a:lnTo>
                  <a:lnTo>
                    <a:pt x="117" y="140"/>
                  </a:lnTo>
                  <a:lnTo>
                    <a:pt x="107" y="142"/>
                  </a:lnTo>
                  <a:lnTo>
                    <a:pt x="98" y="147"/>
                  </a:lnTo>
                  <a:lnTo>
                    <a:pt x="89" y="153"/>
                  </a:lnTo>
                  <a:lnTo>
                    <a:pt x="85" y="157"/>
                  </a:lnTo>
                  <a:lnTo>
                    <a:pt x="82" y="161"/>
                  </a:lnTo>
                  <a:lnTo>
                    <a:pt x="79" y="167"/>
                  </a:lnTo>
                  <a:lnTo>
                    <a:pt x="78" y="174"/>
                  </a:lnTo>
                  <a:lnTo>
                    <a:pt x="76" y="181"/>
                  </a:lnTo>
                  <a:lnTo>
                    <a:pt x="79" y="189"/>
                  </a:lnTo>
                  <a:lnTo>
                    <a:pt x="82" y="193"/>
                  </a:lnTo>
                  <a:lnTo>
                    <a:pt x="87" y="197"/>
                  </a:lnTo>
                  <a:lnTo>
                    <a:pt x="91" y="200"/>
                  </a:lnTo>
                  <a:lnTo>
                    <a:pt x="97" y="203"/>
                  </a:lnTo>
                  <a:lnTo>
                    <a:pt x="101" y="204"/>
                  </a:lnTo>
                  <a:lnTo>
                    <a:pt x="107" y="206"/>
                  </a:lnTo>
                  <a:lnTo>
                    <a:pt x="128" y="212"/>
                  </a:lnTo>
                  <a:lnTo>
                    <a:pt x="147" y="216"/>
                  </a:lnTo>
                  <a:lnTo>
                    <a:pt x="161" y="220"/>
                  </a:lnTo>
                  <a:lnTo>
                    <a:pt x="173" y="223"/>
                  </a:lnTo>
                  <a:lnTo>
                    <a:pt x="182" y="227"/>
                  </a:lnTo>
                  <a:lnTo>
                    <a:pt x="187" y="232"/>
                  </a:lnTo>
                  <a:lnTo>
                    <a:pt x="193" y="235"/>
                  </a:lnTo>
                  <a:lnTo>
                    <a:pt x="197" y="240"/>
                  </a:lnTo>
                  <a:lnTo>
                    <a:pt x="202" y="245"/>
                  </a:lnTo>
                  <a:lnTo>
                    <a:pt x="205" y="251"/>
                  </a:lnTo>
                  <a:lnTo>
                    <a:pt x="206" y="256"/>
                  </a:lnTo>
                  <a:lnTo>
                    <a:pt x="207" y="262"/>
                  </a:lnTo>
                  <a:lnTo>
                    <a:pt x="209" y="274"/>
                  </a:lnTo>
                  <a:lnTo>
                    <a:pt x="207" y="287"/>
                  </a:lnTo>
                  <a:lnTo>
                    <a:pt x="205" y="297"/>
                  </a:lnTo>
                  <a:lnTo>
                    <a:pt x="200" y="307"/>
                  </a:lnTo>
                  <a:lnTo>
                    <a:pt x="195" y="315"/>
                  </a:lnTo>
                  <a:lnTo>
                    <a:pt x="189" y="324"/>
                  </a:lnTo>
                  <a:lnTo>
                    <a:pt x="182" y="333"/>
                  </a:lnTo>
                  <a:lnTo>
                    <a:pt x="174" y="338"/>
                  </a:lnTo>
                  <a:lnTo>
                    <a:pt x="167" y="344"/>
                  </a:lnTo>
                  <a:lnTo>
                    <a:pt x="160" y="350"/>
                  </a:lnTo>
                  <a:lnTo>
                    <a:pt x="150" y="354"/>
                  </a:lnTo>
                  <a:lnTo>
                    <a:pt x="141" y="357"/>
                  </a:lnTo>
                  <a:lnTo>
                    <a:pt x="131" y="360"/>
                  </a:lnTo>
                  <a:lnTo>
                    <a:pt x="121" y="363"/>
                  </a:lnTo>
                  <a:lnTo>
                    <a:pt x="101" y="366"/>
                  </a:lnTo>
                  <a:lnTo>
                    <a:pt x="82" y="366"/>
                  </a:lnTo>
                  <a:lnTo>
                    <a:pt x="63" y="366"/>
                  </a:lnTo>
                  <a:lnTo>
                    <a:pt x="46" y="361"/>
                  </a:lnTo>
                  <a:lnTo>
                    <a:pt x="39" y="360"/>
                  </a:lnTo>
                  <a:lnTo>
                    <a:pt x="32" y="357"/>
                  </a:lnTo>
                  <a:lnTo>
                    <a:pt x="25" y="353"/>
                  </a:lnTo>
                  <a:lnTo>
                    <a:pt x="19" y="348"/>
                  </a:lnTo>
                  <a:lnTo>
                    <a:pt x="13" y="343"/>
                  </a:lnTo>
                  <a:lnTo>
                    <a:pt x="9" y="337"/>
                  </a:lnTo>
                  <a:lnTo>
                    <a:pt x="4" y="331"/>
                  </a:lnTo>
                  <a:lnTo>
                    <a:pt x="2" y="323"/>
                  </a:lnTo>
                  <a:lnTo>
                    <a:pt x="0" y="315"/>
                  </a:lnTo>
                  <a:lnTo>
                    <a:pt x="0" y="305"/>
                  </a:lnTo>
                  <a:lnTo>
                    <a:pt x="0" y="297"/>
                  </a:lnTo>
                  <a:lnTo>
                    <a:pt x="2" y="285"/>
                  </a:lnTo>
                  <a:lnTo>
                    <a:pt x="52" y="285"/>
                  </a:lnTo>
                  <a:close/>
                  <a:moveTo>
                    <a:pt x="272" y="109"/>
                  </a:moveTo>
                  <a:lnTo>
                    <a:pt x="317" y="109"/>
                  </a:lnTo>
                  <a:lnTo>
                    <a:pt x="327" y="56"/>
                  </a:lnTo>
                  <a:lnTo>
                    <a:pt x="377" y="42"/>
                  </a:lnTo>
                  <a:lnTo>
                    <a:pt x="363" y="109"/>
                  </a:lnTo>
                  <a:lnTo>
                    <a:pt x="418" y="109"/>
                  </a:lnTo>
                  <a:lnTo>
                    <a:pt x="411" y="142"/>
                  </a:lnTo>
                  <a:lnTo>
                    <a:pt x="354" y="142"/>
                  </a:lnTo>
                  <a:lnTo>
                    <a:pt x="323" y="292"/>
                  </a:lnTo>
                  <a:lnTo>
                    <a:pt x="323" y="298"/>
                  </a:lnTo>
                  <a:lnTo>
                    <a:pt x="321" y="304"/>
                  </a:lnTo>
                  <a:lnTo>
                    <a:pt x="321" y="308"/>
                  </a:lnTo>
                  <a:lnTo>
                    <a:pt x="323" y="314"/>
                  </a:lnTo>
                  <a:lnTo>
                    <a:pt x="326" y="318"/>
                  </a:lnTo>
                  <a:lnTo>
                    <a:pt x="331" y="323"/>
                  </a:lnTo>
                  <a:lnTo>
                    <a:pt x="339" y="325"/>
                  </a:lnTo>
                  <a:lnTo>
                    <a:pt x="350" y="325"/>
                  </a:lnTo>
                  <a:lnTo>
                    <a:pt x="356" y="325"/>
                  </a:lnTo>
                  <a:lnTo>
                    <a:pt x="363" y="325"/>
                  </a:lnTo>
                  <a:lnTo>
                    <a:pt x="369" y="324"/>
                  </a:lnTo>
                  <a:lnTo>
                    <a:pt x="373" y="324"/>
                  </a:lnTo>
                  <a:lnTo>
                    <a:pt x="364" y="360"/>
                  </a:lnTo>
                  <a:lnTo>
                    <a:pt x="357" y="361"/>
                  </a:lnTo>
                  <a:lnTo>
                    <a:pt x="349" y="361"/>
                  </a:lnTo>
                  <a:lnTo>
                    <a:pt x="339" y="363"/>
                  </a:lnTo>
                  <a:lnTo>
                    <a:pt x="326" y="363"/>
                  </a:lnTo>
                  <a:lnTo>
                    <a:pt x="311" y="361"/>
                  </a:lnTo>
                  <a:lnTo>
                    <a:pt x="298" y="360"/>
                  </a:lnTo>
                  <a:lnTo>
                    <a:pt x="288" y="357"/>
                  </a:lnTo>
                  <a:lnTo>
                    <a:pt x="279" y="351"/>
                  </a:lnTo>
                  <a:lnTo>
                    <a:pt x="277" y="348"/>
                  </a:lnTo>
                  <a:lnTo>
                    <a:pt x="275" y="344"/>
                  </a:lnTo>
                  <a:lnTo>
                    <a:pt x="274" y="340"/>
                  </a:lnTo>
                  <a:lnTo>
                    <a:pt x="272" y="336"/>
                  </a:lnTo>
                  <a:lnTo>
                    <a:pt x="271" y="324"/>
                  </a:lnTo>
                  <a:lnTo>
                    <a:pt x="274" y="310"/>
                  </a:lnTo>
                  <a:lnTo>
                    <a:pt x="308" y="142"/>
                  </a:lnTo>
                  <a:lnTo>
                    <a:pt x="265" y="142"/>
                  </a:lnTo>
                  <a:lnTo>
                    <a:pt x="272" y="109"/>
                  </a:lnTo>
                  <a:close/>
                  <a:moveTo>
                    <a:pt x="467" y="160"/>
                  </a:moveTo>
                  <a:lnTo>
                    <a:pt x="470" y="147"/>
                  </a:lnTo>
                  <a:lnTo>
                    <a:pt x="472" y="135"/>
                  </a:lnTo>
                  <a:lnTo>
                    <a:pt x="474" y="122"/>
                  </a:lnTo>
                  <a:lnTo>
                    <a:pt x="475" y="109"/>
                  </a:lnTo>
                  <a:lnTo>
                    <a:pt x="523" y="109"/>
                  </a:lnTo>
                  <a:lnTo>
                    <a:pt x="514" y="158"/>
                  </a:lnTo>
                  <a:lnTo>
                    <a:pt x="520" y="145"/>
                  </a:lnTo>
                  <a:lnTo>
                    <a:pt x="529" y="137"/>
                  </a:lnTo>
                  <a:lnTo>
                    <a:pt x="537" y="128"/>
                  </a:lnTo>
                  <a:lnTo>
                    <a:pt x="547" y="121"/>
                  </a:lnTo>
                  <a:lnTo>
                    <a:pt x="556" y="117"/>
                  </a:lnTo>
                  <a:lnTo>
                    <a:pt x="566" y="112"/>
                  </a:lnTo>
                  <a:lnTo>
                    <a:pt x="575" y="111"/>
                  </a:lnTo>
                  <a:lnTo>
                    <a:pt x="583" y="109"/>
                  </a:lnTo>
                  <a:lnTo>
                    <a:pt x="593" y="108"/>
                  </a:lnTo>
                  <a:lnTo>
                    <a:pt x="602" y="106"/>
                  </a:lnTo>
                  <a:lnTo>
                    <a:pt x="611" y="108"/>
                  </a:lnTo>
                  <a:lnTo>
                    <a:pt x="616" y="108"/>
                  </a:lnTo>
                  <a:lnTo>
                    <a:pt x="606" y="154"/>
                  </a:lnTo>
                  <a:lnTo>
                    <a:pt x="603" y="153"/>
                  </a:lnTo>
                  <a:lnTo>
                    <a:pt x="598" y="151"/>
                  </a:lnTo>
                  <a:lnTo>
                    <a:pt x="595" y="151"/>
                  </a:lnTo>
                  <a:lnTo>
                    <a:pt x="592" y="151"/>
                  </a:lnTo>
                  <a:lnTo>
                    <a:pt x="589" y="151"/>
                  </a:lnTo>
                  <a:lnTo>
                    <a:pt x="585" y="151"/>
                  </a:lnTo>
                  <a:lnTo>
                    <a:pt x="575" y="151"/>
                  </a:lnTo>
                  <a:lnTo>
                    <a:pt x="566" y="153"/>
                  </a:lnTo>
                  <a:lnTo>
                    <a:pt x="557" y="154"/>
                  </a:lnTo>
                  <a:lnTo>
                    <a:pt x="549" y="157"/>
                  </a:lnTo>
                  <a:lnTo>
                    <a:pt x="543" y="160"/>
                  </a:lnTo>
                  <a:lnTo>
                    <a:pt x="536" y="164"/>
                  </a:lnTo>
                  <a:lnTo>
                    <a:pt x="530" y="168"/>
                  </a:lnTo>
                  <a:lnTo>
                    <a:pt x="526" y="173"/>
                  </a:lnTo>
                  <a:lnTo>
                    <a:pt x="517" y="184"/>
                  </a:lnTo>
                  <a:lnTo>
                    <a:pt x="510" y="197"/>
                  </a:lnTo>
                  <a:lnTo>
                    <a:pt x="504" y="212"/>
                  </a:lnTo>
                  <a:lnTo>
                    <a:pt x="501" y="226"/>
                  </a:lnTo>
                  <a:lnTo>
                    <a:pt x="472" y="360"/>
                  </a:lnTo>
                  <a:lnTo>
                    <a:pt x="425" y="360"/>
                  </a:lnTo>
                  <a:lnTo>
                    <a:pt x="467" y="160"/>
                  </a:lnTo>
                  <a:close/>
                  <a:moveTo>
                    <a:pt x="670" y="109"/>
                  </a:moveTo>
                  <a:lnTo>
                    <a:pt x="716" y="109"/>
                  </a:lnTo>
                  <a:lnTo>
                    <a:pt x="663" y="360"/>
                  </a:lnTo>
                  <a:lnTo>
                    <a:pt x="616" y="360"/>
                  </a:lnTo>
                  <a:lnTo>
                    <a:pt x="670" y="109"/>
                  </a:lnTo>
                  <a:close/>
                  <a:moveTo>
                    <a:pt x="687" y="1"/>
                  </a:moveTo>
                  <a:lnTo>
                    <a:pt x="743" y="1"/>
                  </a:lnTo>
                  <a:lnTo>
                    <a:pt x="733" y="52"/>
                  </a:lnTo>
                  <a:lnTo>
                    <a:pt x="677" y="52"/>
                  </a:lnTo>
                  <a:lnTo>
                    <a:pt x="687" y="1"/>
                  </a:lnTo>
                  <a:close/>
                  <a:moveTo>
                    <a:pt x="926" y="238"/>
                  </a:moveTo>
                  <a:lnTo>
                    <a:pt x="920" y="238"/>
                  </a:lnTo>
                  <a:lnTo>
                    <a:pt x="915" y="236"/>
                  </a:lnTo>
                  <a:lnTo>
                    <a:pt x="909" y="236"/>
                  </a:lnTo>
                  <a:lnTo>
                    <a:pt x="900" y="236"/>
                  </a:lnTo>
                  <a:lnTo>
                    <a:pt x="891" y="236"/>
                  </a:lnTo>
                  <a:lnTo>
                    <a:pt x="879" y="238"/>
                  </a:lnTo>
                  <a:lnTo>
                    <a:pt x="863" y="239"/>
                  </a:lnTo>
                  <a:lnTo>
                    <a:pt x="847" y="243"/>
                  </a:lnTo>
                  <a:lnTo>
                    <a:pt x="840" y="245"/>
                  </a:lnTo>
                  <a:lnTo>
                    <a:pt x="831" y="249"/>
                  </a:lnTo>
                  <a:lnTo>
                    <a:pt x="824" y="253"/>
                  </a:lnTo>
                  <a:lnTo>
                    <a:pt x="817" y="258"/>
                  </a:lnTo>
                  <a:lnTo>
                    <a:pt x="811" y="263"/>
                  </a:lnTo>
                  <a:lnTo>
                    <a:pt x="807" y="271"/>
                  </a:lnTo>
                  <a:lnTo>
                    <a:pt x="802" y="278"/>
                  </a:lnTo>
                  <a:lnTo>
                    <a:pt x="799" y="287"/>
                  </a:lnTo>
                  <a:lnTo>
                    <a:pt x="798" y="294"/>
                  </a:lnTo>
                  <a:lnTo>
                    <a:pt x="799" y="301"/>
                  </a:lnTo>
                  <a:lnTo>
                    <a:pt x="801" y="308"/>
                  </a:lnTo>
                  <a:lnTo>
                    <a:pt x="804" y="315"/>
                  </a:lnTo>
                  <a:lnTo>
                    <a:pt x="809" y="321"/>
                  </a:lnTo>
                  <a:lnTo>
                    <a:pt x="817" y="325"/>
                  </a:lnTo>
                  <a:lnTo>
                    <a:pt x="828" y="330"/>
                  </a:lnTo>
                  <a:lnTo>
                    <a:pt x="841" y="331"/>
                  </a:lnTo>
                  <a:lnTo>
                    <a:pt x="851" y="330"/>
                  </a:lnTo>
                  <a:lnTo>
                    <a:pt x="858" y="328"/>
                  </a:lnTo>
                  <a:lnTo>
                    <a:pt x="867" y="327"/>
                  </a:lnTo>
                  <a:lnTo>
                    <a:pt x="874" y="324"/>
                  </a:lnTo>
                  <a:lnTo>
                    <a:pt x="881" y="320"/>
                  </a:lnTo>
                  <a:lnTo>
                    <a:pt x="889" y="315"/>
                  </a:lnTo>
                  <a:lnTo>
                    <a:pt x="894" y="310"/>
                  </a:lnTo>
                  <a:lnTo>
                    <a:pt x="902" y="304"/>
                  </a:lnTo>
                  <a:lnTo>
                    <a:pt x="906" y="297"/>
                  </a:lnTo>
                  <a:lnTo>
                    <a:pt x="910" y="291"/>
                  </a:lnTo>
                  <a:lnTo>
                    <a:pt x="913" y="285"/>
                  </a:lnTo>
                  <a:lnTo>
                    <a:pt x="916" y="278"/>
                  </a:lnTo>
                  <a:lnTo>
                    <a:pt x="919" y="269"/>
                  </a:lnTo>
                  <a:lnTo>
                    <a:pt x="920" y="261"/>
                  </a:lnTo>
                  <a:lnTo>
                    <a:pt x="923" y="251"/>
                  </a:lnTo>
                  <a:lnTo>
                    <a:pt x="926" y="238"/>
                  </a:lnTo>
                  <a:close/>
                  <a:moveTo>
                    <a:pt x="906" y="360"/>
                  </a:moveTo>
                  <a:lnTo>
                    <a:pt x="906" y="350"/>
                  </a:lnTo>
                  <a:lnTo>
                    <a:pt x="907" y="341"/>
                  </a:lnTo>
                  <a:lnTo>
                    <a:pt x="909" y="331"/>
                  </a:lnTo>
                  <a:lnTo>
                    <a:pt x="910" y="323"/>
                  </a:lnTo>
                  <a:lnTo>
                    <a:pt x="897" y="336"/>
                  </a:lnTo>
                  <a:lnTo>
                    <a:pt x="886" y="347"/>
                  </a:lnTo>
                  <a:lnTo>
                    <a:pt x="874" y="354"/>
                  </a:lnTo>
                  <a:lnTo>
                    <a:pt x="863" y="360"/>
                  </a:lnTo>
                  <a:lnTo>
                    <a:pt x="851" y="364"/>
                  </a:lnTo>
                  <a:lnTo>
                    <a:pt x="841" y="366"/>
                  </a:lnTo>
                  <a:lnTo>
                    <a:pt x="832" y="367"/>
                  </a:lnTo>
                  <a:lnTo>
                    <a:pt x="824" y="367"/>
                  </a:lnTo>
                  <a:lnTo>
                    <a:pt x="814" y="367"/>
                  </a:lnTo>
                  <a:lnTo>
                    <a:pt x="804" y="366"/>
                  </a:lnTo>
                  <a:lnTo>
                    <a:pt x="795" y="364"/>
                  </a:lnTo>
                  <a:lnTo>
                    <a:pt x="786" y="361"/>
                  </a:lnTo>
                  <a:lnTo>
                    <a:pt x="779" y="359"/>
                  </a:lnTo>
                  <a:lnTo>
                    <a:pt x="773" y="354"/>
                  </a:lnTo>
                  <a:lnTo>
                    <a:pt x="768" y="350"/>
                  </a:lnTo>
                  <a:lnTo>
                    <a:pt x="762" y="346"/>
                  </a:lnTo>
                  <a:lnTo>
                    <a:pt x="758" y="341"/>
                  </a:lnTo>
                  <a:lnTo>
                    <a:pt x="755" y="336"/>
                  </a:lnTo>
                  <a:lnTo>
                    <a:pt x="752" y="328"/>
                  </a:lnTo>
                  <a:lnTo>
                    <a:pt x="750" y="323"/>
                  </a:lnTo>
                  <a:lnTo>
                    <a:pt x="749" y="315"/>
                  </a:lnTo>
                  <a:lnTo>
                    <a:pt x="749" y="308"/>
                  </a:lnTo>
                  <a:lnTo>
                    <a:pt x="749" y="301"/>
                  </a:lnTo>
                  <a:lnTo>
                    <a:pt x="750" y="294"/>
                  </a:lnTo>
                  <a:lnTo>
                    <a:pt x="753" y="285"/>
                  </a:lnTo>
                  <a:lnTo>
                    <a:pt x="756" y="276"/>
                  </a:lnTo>
                  <a:lnTo>
                    <a:pt x="760" y="268"/>
                  </a:lnTo>
                  <a:lnTo>
                    <a:pt x="766" y="258"/>
                  </a:lnTo>
                  <a:lnTo>
                    <a:pt x="775" y="248"/>
                  </a:lnTo>
                  <a:lnTo>
                    <a:pt x="783" y="238"/>
                  </a:lnTo>
                  <a:lnTo>
                    <a:pt x="796" y="229"/>
                  </a:lnTo>
                  <a:lnTo>
                    <a:pt x="809" y="220"/>
                  </a:lnTo>
                  <a:lnTo>
                    <a:pt x="821" y="216"/>
                  </a:lnTo>
                  <a:lnTo>
                    <a:pt x="834" y="212"/>
                  </a:lnTo>
                  <a:lnTo>
                    <a:pt x="847" y="209"/>
                  </a:lnTo>
                  <a:lnTo>
                    <a:pt x="858" y="207"/>
                  </a:lnTo>
                  <a:lnTo>
                    <a:pt x="871" y="206"/>
                  </a:lnTo>
                  <a:lnTo>
                    <a:pt x="881" y="204"/>
                  </a:lnTo>
                  <a:lnTo>
                    <a:pt x="891" y="204"/>
                  </a:lnTo>
                  <a:lnTo>
                    <a:pt x="900" y="204"/>
                  </a:lnTo>
                  <a:lnTo>
                    <a:pt x="909" y="204"/>
                  </a:lnTo>
                  <a:lnTo>
                    <a:pt x="916" y="204"/>
                  </a:lnTo>
                  <a:lnTo>
                    <a:pt x="923" y="204"/>
                  </a:lnTo>
                  <a:lnTo>
                    <a:pt x="933" y="206"/>
                  </a:lnTo>
                  <a:lnTo>
                    <a:pt x="936" y="194"/>
                  </a:lnTo>
                  <a:lnTo>
                    <a:pt x="938" y="186"/>
                  </a:lnTo>
                  <a:lnTo>
                    <a:pt x="939" y="177"/>
                  </a:lnTo>
                  <a:lnTo>
                    <a:pt x="939" y="171"/>
                  </a:lnTo>
                  <a:lnTo>
                    <a:pt x="940" y="164"/>
                  </a:lnTo>
                  <a:lnTo>
                    <a:pt x="939" y="160"/>
                  </a:lnTo>
                  <a:lnTo>
                    <a:pt x="939" y="154"/>
                  </a:lnTo>
                  <a:lnTo>
                    <a:pt x="936" y="151"/>
                  </a:lnTo>
                  <a:lnTo>
                    <a:pt x="933" y="145"/>
                  </a:lnTo>
                  <a:lnTo>
                    <a:pt x="929" y="142"/>
                  </a:lnTo>
                  <a:lnTo>
                    <a:pt x="925" y="140"/>
                  </a:lnTo>
                  <a:lnTo>
                    <a:pt x="919" y="138"/>
                  </a:lnTo>
                  <a:lnTo>
                    <a:pt x="907" y="135"/>
                  </a:lnTo>
                  <a:lnTo>
                    <a:pt x="896" y="134"/>
                  </a:lnTo>
                  <a:lnTo>
                    <a:pt x="889" y="134"/>
                  </a:lnTo>
                  <a:lnTo>
                    <a:pt x="880" y="135"/>
                  </a:lnTo>
                  <a:lnTo>
                    <a:pt x="874" y="137"/>
                  </a:lnTo>
                  <a:lnTo>
                    <a:pt x="867" y="140"/>
                  </a:lnTo>
                  <a:lnTo>
                    <a:pt x="858" y="145"/>
                  </a:lnTo>
                  <a:lnTo>
                    <a:pt x="850" y="151"/>
                  </a:lnTo>
                  <a:lnTo>
                    <a:pt x="844" y="158"/>
                  </a:lnTo>
                  <a:lnTo>
                    <a:pt x="841" y="165"/>
                  </a:lnTo>
                  <a:lnTo>
                    <a:pt x="838" y="171"/>
                  </a:lnTo>
                  <a:lnTo>
                    <a:pt x="837" y="176"/>
                  </a:lnTo>
                  <a:lnTo>
                    <a:pt x="791" y="176"/>
                  </a:lnTo>
                  <a:lnTo>
                    <a:pt x="794" y="165"/>
                  </a:lnTo>
                  <a:lnTo>
                    <a:pt x="799" y="154"/>
                  </a:lnTo>
                  <a:lnTo>
                    <a:pt x="802" y="148"/>
                  </a:lnTo>
                  <a:lnTo>
                    <a:pt x="807" y="142"/>
                  </a:lnTo>
                  <a:lnTo>
                    <a:pt x="812" y="135"/>
                  </a:lnTo>
                  <a:lnTo>
                    <a:pt x="818" y="129"/>
                  </a:lnTo>
                  <a:lnTo>
                    <a:pt x="827" y="122"/>
                  </a:lnTo>
                  <a:lnTo>
                    <a:pt x="838" y="117"/>
                  </a:lnTo>
                  <a:lnTo>
                    <a:pt x="848" y="111"/>
                  </a:lnTo>
                  <a:lnTo>
                    <a:pt x="860" y="108"/>
                  </a:lnTo>
                  <a:lnTo>
                    <a:pt x="871" y="105"/>
                  </a:lnTo>
                  <a:lnTo>
                    <a:pt x="883" y="104"/>
                  </a:lnTo>
                  <a:lnTo>
                    <a:pt x="894" y="102"/>
                  </a:lnTo>
                  <a:lnTo>
                    <a:pt x="904" y="102"/>
                  </a:lnTo>
                  <a:lnTo>
                    <a:pt x="917" y="102"/>
                  </a:lnTo>
                  <a:lnTo>
                    <a:pt x="930" y="105"/>
                  </a:lnTo>
                  <a:lnTo>
                    <a:pt x="943" y="108"/>
                  </a:lnTo>
                  <a:lnTo>
                    <a:pt x="955" y="111"/>
                  </a:lnTo>
                  <a:lnTo>
                    <a:pt x="965" y="117"/>
                  </a:lnTo>
                  <a:lnTo>
                    <a:pt x="974" y="122"/>
                  </a:lnTo>
                  <a:lnTo>
                    <a:pt x="981" y="129"/>
                  </a:lnTo>
                  <a:lnTo>
                    <a:pt x="985" y="140"/>
                  </a:lnTo>
                  <a:lnTo>
                    <a:pt x="988" y="150"/>
                  </a:lnTo>
                  <a:lnTo>
                    <a:pt x="988" y="160"/>
                  </a:lnTo>
                  <a:lnTo>
                    <a:pt x="987" y="168"/>
                  </a:lnTo>
                  <a:lnTo>
                    <a:pt x="985" y="177"/>
                  </a:lnTo>
                  <a:lnTo>
                    <a:pt x="958" y="297"/>
                  </a:lnTo>
                  <a:lnTo>
                    <a:pt x="958" y="299"/>
                  </a:lnTo>
                  <a:lnTo>
                    <a:pt x="956" y="305"/>
                  </a:lnTo>
                  <a:lnTo>
                    <a:pt x="955" y="311"/>
                  </a:lnTo>
                  <a:lnTo>
                    <a:pt x="953" y="320"/>
                  </a:lnTo>
                  <a:lnTo>
                    <a:pt x="952" y="330"/>
                  </a:lnTo>
                  <a:lnTo>
                    <a:pt x="951" y="340"/>
                  </a:lnTo>
                  <a:lnTo>
                    <a:pt x="949" y="350"/>
                  </a:lnTo>
                  <a:lnTo>
                    <a:pt x="949" y="360"/>
                  </a:lnTo>
                  <a:lnTo>
                    <a:pt x="906" y="360"/>
                  </a:lnTo>
                  <a:close/>
                  <a:moveTo>
                    <a:pt x="1073" y="285"/>
                  </a:moveTo>
                  <a:lnTo>
                    <a:pt x="1073" y="292"/>
                  </a:lnTo>
                  <a:lnTo>
                    <a:pt x="1071" y="299"/>
                  </a:lnTo>
                  <a:lnTo>
                    <a:pt x="1073" y="308"/>
                  </a:lnTo>
                  <a:lnTo>
                    <a:pt x="1077" y="315"/>
                  </a:lnTo>
                  <a:lnTo>
                    <a:pt x="1083" y="321"/>
                  </a:lnTo>
                  <a:lnTo>
                    <a:pt x="1092" y="325"/>
                  </a:lnTo>
                  <a:lnTo>
                    <a:pt x="1103" y="330"/>
                  </a:lnTo>
                  <a:lnTo>
                    <a:pt x="1118" y="331"/>
                  </a:lnTo>
                  <a:lnTo>
                    <a:pt x="1132" y="330"/>
                  </a:lnTo>
                  <a:lnTo>
                    <a:pt x="1145" y="327"/>
                  </a:lnTo>
                  <a:lnTo>
                    <a:pt x="1149" y="325"/>
                  </a:lnTo>
                  <a:lnTo>
                    <a:pt x="1155" y="323"/>
                  </a:lnTo>
                  <a:lnTo>
                    <a:pt x="1161" y="318"/>
                  </a:lnTo>
                  <a:lnTo>
                    <a:pt x="1165" y="314"/>
                  </a:lnTo>
                  <a:lnTo>
                    <a:pt x="1169" y="310"/>
                  </a:lnTo>
                  <a:lnTo>
                    <a:pt x="1174" y="304"/>
                  </a:lnTo>
                  <a:lnTo>
                    <a:pt x="1177" y="298"/>
                  </a:lnTo>
                  <a:lnTo>
                    <a:pt x="1178" y="291"/>
                  </a:lnTo>
                  <a:lnTo>
                    <a:pt x="1179" y="284"/>
                  </a:lnTo>
                  <a:lnTo>
                    <a:pt x="1178" y="276"/>
                  </a:lnTo>
                  <a:lnTo>
                    <a:pt x="1175" y="271"/>
                  </a:lnTo>
                  <a:lnTo>
                    <a:pt x="1171" y="266"/>
                  </a:lnTo>
                  <a:lnTo>
                    <a:pt x="1164" y="263"/>
                  </a:lnTo>
                  <a:lnTo>
                    <a:pt x="1155" y="259"/>
                  </a:lnTo>
                  <a:lnTo>
                    <a:pt x="1143" y="256"/>
                  </a:lnTo>
                  <a:lnTo>
                    <a:pt x="1132" y="253"/>
                  </a:lnTo>
                  <a:lnTo>
                    <a:pt x="1113" y="249"/>
                  </a:lnTo>
                  <a:lnTo>
                    <a:pt x="1096" y="245"/>
                  </a:lnTo>
                  <a:lnTo>
                    <a:pt x="1082" y="239"/>
                  </a:lnTo>
                  <a:lnTo>
                    <a:pt x="1069" y="232"/>
                  </a:lnTo>
                  <a:lnTo>
                    <a:pt x="1063" y="227"/>
                  </a:lnTo>
                  <a:lnTo>
                    <a:pt x="1059" y="222"/>
                  </a:lnTo>
                  <a:lnTo>
                    <a:pt x="1056" y="217"/>
                  </a:lnTo>
                  <a:lnTo>
                    <a:pt x="1053" y="212"/>
                  </a:lnTo>
                  <a:lnTo>
                    <a:pt x="1050" y="204"/>
                  </a:lnTo>
                  <a:lnTo>
                    <a:pt x="1050" y="197"/>
                  </a:lnTo>
                  <a:lnTo>
                    <a:pt x="1050" y="189"/>
                  </a:lnTo>
                  <a:lnTo>
                    <a:pt x="1051" y="180"/>
                  </a:lnTo>
                  <a:lnTo>
                    <a:pt x="1054" y="171"/>
                  </a:lnTo>
                  <a:lnTo>
                    <a:pt x="1057" y="163"/>
                  </a:lnTo>
                  <a:lnTo>
                    <a:pt x="1060" y="155"/>
                  </a:lnTo>
                  <a:lnTo>
                    <a:pt x="1066" y="148"/>
                  </a:lnTo>
                  <a:lnTo>
                    <a:pt x="1070" y="141"/>
                  </a:lnTo>
                  <a:lnTo>
                    <a:pt x="1077" y="135"/>
                  </a:lnTo>
                  <a:lnTo>
                    <a:pt x="1083" y="129"/>
                  </a:lnTo>
                  <a:lnTo>
                    <a:pt x="1090" y="124"/>
                  </a:lnTo>
                  <a:lnTo>
                    <a:pt x="1106" y="115"/>
                  </a:lnTo>
                  <a:lnTo>
                    <a:pt x="1125" y="109"/>
                  </a:lnTo>
                  <a:lnTo>
                    <a:pt x="1133" y="106"/>
                  </a:lnTo>
                  <a:lnTo>
                    <a:pt x="1143" y="105"/>
                  </a:lnTo>
                  <a:lnTo>
                    <a:pt x="1154" y="104"/>
                  </a:lnTo>
                  <a:lnTo>
                    <a:pt x="1165" y="104"/>
                  </a:lnTo>
                  <a:lnTo>
                    <a:pt x="1177" y="104"/>
                  </a:lnTo>
                  <a:lnTo>
                    <a:pt x="1190" y="105"/>
                  </a:lnTo>
                  <a:lnTo>
                    <a:pt x="1203" y="108"/>
                  </a:lnTo>
                  <a:lnTo>
                    <a:pt x="1214" y="112"/>
                  </a:lnTo>
                  <a:lnTo>
                    <a:pt x="1226" y="118"/>
                  </a:lnTo>
                  <a:lnTo>
                    <a:pt x="1234" y="124"/>
                  </a:lnTo>
                  <a:lnTo>
                    <a:pt x="1239" y="128"/>
                  </a:lnTo>
                  <a:lnTo>
                    <a:pt x="1243" y="132"/>
                  </a:lnTo>
                  <a:lnTo>
                    <a:pt x="1244" y="137"/>
                  </a:lnTo>
                  <a:lnTo>
                    <a:pt x="1247" y="142"/>
                  </a:lnTo>
                  <a:lnTo>
                    <a:pt x="1249" y="153"/>
                  </a:lnTo>
                  <a:lnTo>
                    <a:pt x="1249" y="161"/>
                  </a:lnTo>
                  <a:lnTo>
                    <a:pt x="1247" y="170"/>
                  </a:lnTo>
                  <a:lnTo>
                    <a:pt x="1246" y="178"/>
                  </a:lnTo>
                  <a:lnTo>
                    <a:pt x="1198" y="178"/>
                  </a:lnTo>
                  <a:lnTo>
                    <a:pt x="1200" y="173"/>
                  </a:lnTo>
                  <a:lnTo>
                    <a:pt x="1200" y="167"/>
                  </a:lnTo>
                  <a:lnTo>
                    <a:pt x="1200" y="161"/>
                  </a:lnTo>
                  <a:lnTo>
                    <a:pt x="1198" y="157"/>
                  </a:lnTo>
                  <a:lnTo>
                    <a:pt x="1194" y="150"/>
                  </a:lnTo>
                  <a:lnTo>
                    <a:pt x="1188" y="144"/>
                  </a:lnTo>
                  <a:lnTo>
                    <a:pt x="1181" y="141"/>
                  </a:lnTo>
                  <a:lnTo>
                    <a:pt x="1174" y="140"/>
                  </a:lnTo>
                  <a:lnTo>
                    <a:pt x="1165" y="138"/>
                  </a:lnTo>
                  <a:lnTo>
                    <a:pt x="1158" y="138"/>
                  </a:lnTo>
                  <a:lnTo>
                    <a:pt x="1155" y="138"/>
                  </a:lnTo>
                  <a:lnTo>
                    <a:pt x="1148" y="138"/>
                  </a:lnTo>
                  <a:lnTo>
                    <a:pt x="1139" y="140"/>
                  </a:lnTo>
                  <a:lnTo>
                    <a:pt x="1129" y="142"/>
                  </a:lnTo>
                  <a:lnTo>
                    <a:pt x="1120" y="147"/>
                  </a:lnTo>
                  <a:lnTo>
                    <a:pt x="1112" y="153"/>
                  </a:lnTo>
                  <a:lnTo>
                    <a:pt x="1107" y="157"/>
                  </a:lnTo>
                  <a:lnTo>
                    <a:pt x="1105" y="161"/>
                  </a:lnTo>
                  <a:lnTo>
                    <a:pt x="1102" y="167"/>
                  </a:lnTo>
                  <a:lnTo>
                    <a:pt x="1100" y="174"/>
                  </a:lnTo>
                  <a:lnTo>
                    <a:pt x="1099" y="181"/>
                  </a:lnTo>
                  <a:lnTo>
                    <a:pt x="1100" y="189"/>
                  </a:lnTo>
                  <a:lnTo>
                    <a:pt x="1103" y="193"/>
                  </a:lnTo>
                  <a:lnTo>
                    <a:pt x="1107" y="197"/>
                  </a:lnTo>
                  <a:lnTo>
                    <a:pt x="1113" y="200"/>
                  </a:lnTo>
                  <a:lnTo>
                    <a:pt x="1118" y="203"/>
                  </a:lnTo>
                  <a:lnTo>
                    <a:pt x="1123" y="204"/>
                  </a:lnTo>
                  <a:lnTo>
                    <a:pt x="1129" y="206"/>
                  </a:lnTo>
                  <a:lnTo>
                    <a:pt x="1151" y="212"/>
                  </a:lnTo>
                  <a:lnTo>
                    <a:pt x="1169" y="216"/>
                  </a:lnTo>
                  <a:lnTo>
                    <a:pt x="1184" y="220"/>
                  </a:lnTo>
                  <a:lnTo>
                    <a:pt x="1194" y="223"/>
                  </a:lnTo>
                  <a:lnTo>
                    <a:pt x="1203" y="227"/>
                  </a:lnTo>
                  <a:lnTo>
                    <a:pt x="1210" y="232"/>
                  </a:lnTo>
                  <a:lnTo>
                    <a:pt x="1215" y="235"/>
                  </a:lnTo>
                  <a:lnTo>
                    <a:pt x="1220" y="240"/>
                  </a:lnTo>
                  <a:lnTo>
                    <a:pt x="1224" y="245"/>
                  </a:lnTo>
                  <a:lnTo>
                    <a:pt x="1227" y="251"/>
                  </a:lnTo>
                  <a:lnTo>
                    <a:pt x="1228" y="256"/>
                  </a:lnTo>
                  <a:lnTo>
                    <a:pt x="1230" y="262"/>
                  </a:lnTo>
                  <a:lnTo>
                    <a:pt x="1230" y="274"/>
                  </a:lnTo>
                  <a:lnTo>
                    <a:pt x="1228" y="287"/>
                  </a:lnTo>
                  <a:lnTo>
                    <a:pt x="1226" y="297"/>
                  </a:lnTo>
                  <a:lnTo>
                    <a:pt x="1223" y="307"/>
                  </a:lnTo>
                  <a:lnTo>
                    <a:pt x="1217" y="315"/>
                  </a:lnTo>
                  <a:lnTo>
                    <a:pt x="1211" y="324"/>
                  </a:lnTo>
                  <a:lnTo>
                    <a:pt x="1204" y="333"/>
                  </a:lnTo>
                  <a:lnTo>
                    <a:pt x="1197" y="338"/>
                  </a:lnTo>
                  <a:lnTo>
                    <a:pt x="1190" y="344"/>
                  </a:lnTo>
                  <a:lnTo>
                    <a:pt x="1182" y="350"/>
                  </a:lnTo>
                  <a:lnTo>
                    <a:pt x="1172" y="354"/>
                  </a:lnTo>
                  <a:lnTo>
                    <a:pt x="1164" y="357"/>
                  </a:lnTo>
                  <a:lnTo>
                    <a:pt x="1154" y="360"/>
                  </a:lnTo>
                  <a:lnTo>
                    <a:pt x="1143" y="363"/>
                  </a:lnTo>
                  <a:lnTo>
                    <a:pt x="1123" y="366"/>
                  </a:lnTo>
                  <a:lnTo>
                    <a:pt x="1105" y="366"/>
                  </a:lnTo>
                  <a:lnTo>
                    <a:pt x="1086" y="366"/>
                  </a:lnTo>
                  <a:lnTo>
                    <a:pt x="1069" y="361"/>
                  </a:lnTo>
                  <a:lnTo>
                    <a:pt x="1060" y="360"/>
                  </a:lnTo>
                  <a:lnTo>
                    <a:pt x="1053" y="357"/>
                  </a:lnTo>
                  <a:lnTo>
                    <a:pt x="1047" y="353"/>
                  </a:lnTo>
                  <a:lnTo>
                    <a:pt x="1040" y="348"/>
                  </a:lnTo>
                  <a:lnTo>
                    <a:pt x="1035" y="343"/>
                  </a:lnTo>
                  <a:lnTo>
                    <a:pt x="1030" y="337"/>
                  </a:lnTo>
                  <a:lnTo>
                    <a:pt x="1027" y="331"/>
                  </a:lnTo>
                  <a:lnTo>
                    <a:pt x="1024" y="323"/>
                  </a:lnTo>
                  <a:lnTo>
                    <a:pt x="1023" y="315"/>
                  </a:lnTo>
                  <a:lnTo>
                    <a:pt x="1021" y="305"/>
                  </a:lnTo>
                  <a:lnTo>
                    <a:pt x="1023" y="297"/>
                  </a:lnTo>
                  <a:lnTo>
                    <a:pt x="1024" y="285"/>
                  </a:lnTo>
                  <a:lnTo>
                    <a:pt x="1073" y="285"/>
                  </a:lnTo>
                  <a:close/>
                  <a:moveTo>
                    <a:pt x="1619" y="230"/>
                  </a:moveTo>
                  <a:lnTo>
                    <a:pt x="1622" y="217"/>
                  </a:lnTo>
                  <a:lnTo>
                    <a:pt x="1623" y="206"/>
                  </a:lnTo>
                  <a:lnTo>
                    <a:pt x="1623" y="196"/>
                  </a:lnTo>
                  <a:lnTo>
                    <a:pt x="1623" y="187"/>
                  </a:lnTo>
                  <a:lnTo>
                    <a:pt x="1620" y="173"/>
                  </a:lnTo>
                  <a:lnTo>
                    <a:pt x="1616" y="161"/>
                  </a:lnTo>
                  <a:lnTo>
                    <a:pt x="1611" y="157"/>
                  </a:lnTo>
                  <a:lnTo>
                    <a:pt x="1609" y="153"/>
                  </a:lnTo>
                  <a:lnTo>
                    <a:pt x="1603" y="148"/>
                  </a:lnTo>
                  <a:lnTo>
                    <a:pt x="1597" y="144"/>
                  </a:lnTo>
                  <a:lnTo>
                    <a:pt x="1591" y="141"/>
                  </a:lnTo>
                  <a:lnTo>
                    <a:pt x="1584" y="138"/>
                  </a:lnTo>
                  <a:lnTo>
                    <a:pt x="1575" y="137"/>
                  </a:lnTo>
                  <a:lnTo>
                    <a:pt x="1565" y="137"/>
                  </a:lnTo>
                  <a:lnTo>
                    <a:pt x="1557" y="137"/>
                  </a:lnTo>
                  <a:lnTo>
                    <a:pt x="1550" y="138"/>
                  </a:lnTo>
                  <a:lnTo>
                    <a:pt x="1542" y="140"/>
                  </a:lnTo>
                  <a:lnTo>
                    <a:pt x="1535" y="142"/>
                  </a:lnTo>
                  <a:lnTo>
                    <a:pt x="1524" y="150"/>
                  </a:lnTo>
                  <a:lnTo>
                    <a:pt x="1514" y="158"/>
                  </a:lnTo>
                  <a:lnTo>
                    <a:pt x="1503" y="168"/>
                  </a:lnTo>
                  <a:lnTo>
                    <a:pt x="1496" y="180"/>
                  </a:lnTo>
                  <a:lnTo>
                    <a:pt x="1491" y="191"/>
                  </a:lnTo>
                  <a:lnTo>
                    <a:pt x="1486" y="203"/>
                  </a:lnTo>
                  <a:lnTo>
                    <a:pt x="1482" y="213"/>
                  </a:lnTo>
                  <a:lnTo>
                    <a:pt x="1479" y="223"/>
                  </a:lnTo>
                  <a:lnTo>
                    <a:pt x="1478" y="230"/>
                  </a:lnTo>
                  <a:lnTo>
                    <a:pt x="1476" y="236"/>
                  </a:lnTo>
                  <a:lnTo>
                    <a:pt x="1473" y="252"/>
                  </a:lnTo>
                  <a:lnTo>
                    <a:pt x="1472" y="269"/>
                  </a:lnTo>
                  <a:lnTo>
                    <a:pt x="1472" y="278"/>
                  </a:lnTo>
                  <a:lnTo>
                    <a:pt x="1472" y="287"/>
                  </a:lnTo>
                  <a:lnTo>
                    <a:pt x="1473" y="294"/>
                  </a:lnTo>
                  <a:lnTo>
                    <a:pt x="1475" y="301"/>
                  </a:lnTo>
                  <a:lnTo>
                    <a:pt x="1478" y="307"/>
                  </a:lnTo>
                  <a:lnTo>
                    <a:pt x="1482" y="312"/>
                  </a:lnTo>
                  <a:lnTo>
                    <a:pt x="1486" y="318"/>
                  </a:lnTo>
                  <a:lnTo>
                    <a:pt x="1492" y="323"/>
                  </a:lnTo>
                  <a:lnTo>
                    <a:pt x="1498" y="327"/>
                  </a:lnTo>
                  <a:lnTo>
                    <a:pt x="1505" y="330"/>
                  </a:lnTo>
                  <a:lnTo>
                    <a:pt x="1514" y="331"/>
                  </a:lnTo>
                  <a:lnTo>
                    <a:pt x="1524" y="331"/>
                  </a:lnTo>
                  <a:lnTo>
                    <a:pt x="1538" y="331"/>
                  </a:lnTo>
                  <a:lnTo>
                    <a:pt x="1550" y="328"/>
                  </a:lnTo>
                  <a:lnTo>
                    <a:pt x="1560" y="324"/>
                  </a:lnTo>
                  <a:lnTo>
                    <a:pt x="1570" y="318"/>
                  </a:lnTo>
                  <a:lnTo>
                    <a:pt x="1578" y="312"/>
                  </a:lnTo>
                  <a:lnTo>
                    <a:pt x="1586" y="305"/>
                  </a:lnTo>
                  <a:lnTo>
                    <a:pt x="1593" y="297"/>
                  </a:lnTo>
                  <a:lnTo>
                    <a:pt x="1599" y="288"/>
                  </a:lnTo>
                  <a:lnTo>
                    <a:pt x="1607" y="272"/>
                  </a:lnTo>
                  <a:lnTo>
                    <a:pt x="1613" y="255"/>
                  </a:lnTo>
                  <a:lnTo>
                    <a:pt x="1617" y="240"/>
                  </a:lnTo>
                  <a:lnTo>
                    <a:pt x="1619" y="230"/>
                  </a:lnTo>
                  <a:close/>
                  <a:moveTo>
                    <a:pt x="1666" y="1"/>
                  </a:moveTo>
                  <a:lnTo>
                    <a:pt x="1714" y="1"/>
                  </a:lnTo>
                  <a:lnTo>
                    <a:pt x="1646" y="320"/>
                  </a:lnTo>
                  <a:lnTo>
                    <a:pt x="1645" y="323"/>
                  </a:lnTo>
                  <a:lnTo>
                    <a:pt x="1645" y="327"/>
                  </a:lnTo>
                  <a:lnTo>
                    <a:pt x="1643" y="331"/>
                  </a:lnTo>
                  <a:lnTo>
                    <a:pt x="1643" y="337"/>
                  </a:lnTo>
                  <a:lnTo>
                    <a:pt x="1642" y="343"/>
                  </a:lnTo>
                  <a:lnTo>
                    <a:pt x="1640" y="348"/>
                  </a:lnTo>
                  <a:lnTo>
                    <a:pt x="1640" y="354"/>
                  </a:lnTo>
                  <a:lnTo>
                    <a:pt x="1639" y="360"/>
                  </a:lnTo>
                  <a:lnTo>
                    <a:pt x="1593" y="360"/>
                  </a:lnTo>
                  <a:lnTo>
                    <a:pt x="1600" y="320"/>
                  </a:lnTo>
                  <a:lnTo>
                    <a:pt x="1596" y="325"/>
                  </a:lnTo>
                  <a:lnTo>
                    <a:pt x="1590" y="333"/>
                  </a:lnTo>
                  <a:lnTo>
                    <a:pt x="1583" y="338"/>
                  </a:lnTo>
                  <a:lnTo>
                    <a:pt x="1573" y="346"/>
                  </a:lnTo>
                  <a:lnTo>
                    <a:pt x="1563" y="351"/>
                  </a:lnTo>
                  <a:lnTo>
                    <a:pt x="1554" y="354"/>
                  </a:lnTo>
                  <a:lnTo>
                    <a:pt x="1545" y="359"/>
                  </a:lnTo>
                  <a:lnTo>
                    <a:pt x="1537" y="360"/>
                  </a:lnTo>
                  <a:lnTo>
                    <a:pt x="1521" y="363"/>
                  </a:lnTo>
                  <a:lnTo>
                    <a:pt x="1506" y="364"/>
                  </a:lnTo>
                  <a:lnTo>
                    <a:pt x="1493" y="363"/>
                  </a:lnTo>
                  <a:lnTo>
                    <a:pt x="1476" y="360"/>
                  </a:lnTo>
                  <a:lnTo>
                    <a:pt x="1467" y="357"/>
                  </a:lnTo>
                  <a:lnTo>
                    <a:pt x="1460" y="353"/>
                  </a:lnTo>
                  <a:lnTo>
                    <a:pt x="1452" y="348"/>
                  </a:lnTo>
                  <a:lnTo>
                    <a:pt x="1444" y="341"/>
                  </a:lnTo>
                  <a:lnTo>
                    <a:pt x="1439" y="334"/>
                  </a:lnTo>
                  <a:lnTo>
                    <a:pt x="1433" y="325"/>
                  </a:lnTo>
                  <a:lnTo>
                    <a:pt x="1427" y="315"/>
                  </a:lnTo>
                  <a:lnTo>
                    <a:pt x="1424" y="304"/>
                  </a:lnTo>
                  <a:lnTo>
                    <a:pt x="1421" y="291"/>
                  </a:lnTo>
                  <a:lnTo>
                    <a:pt x="1421" y="275"/>
                  </a:lnTo>
                  <a:lnTo>
                    <a:pt x="1423" y="258"/>
                  </a:lnTo>
                  <a:lnTo>
                    <a:pt x="1426" y="238"/>
                  </a:lnTo>
                  <a:lnTo>
                    <a:pt x="1430" y="220"/>
                  </a:lnTo>
                  <a:lnTo>
                    <a:pt x="1436" y="204"/>
                  </a:lnTo>
                  <a:lnTo>
                    <a:pt x="1442" y="190"/>
                  </a:lnTo>
                  <a:lnTo>
                    <a:pt x="1449" y="176"/>
                  </a:lnTo>
                  <a:lnTo>
                    <a:pt x="1456" y="164"/>
                  </a:lnTo>
                  <a:lnTo>
                    <a:pt x="1465" y="153"/>
                  </a:lnTo>
                  <a:lnTo>
                    <a:pt x="1473" y="142"/>
                  </a:lnTo>
                  <a:lnTo>
                    <a:pt x="1482" y="134"/>
                  </a:lnTo>
                  <a:lnTo>
                    <a:pt x="1492" y="127"/>
                  </a:lnTo>
                  <a:lnTo>
                    <a:pt x="1502" y="119"/>
                  </a:lnTo>
                  <a:lnTo>
                    <a:pt x="1514" y="114"/>
                  </a:lnTo>
                  <a:lnTo>
                    <a:pt x="1524" y="109"/>
                  </a:lnTo>
                  <a:lnTo>
                    <a:pt x="1535" y="105"/>
                  </a:lnTo>
                  <a:lnTo>
                    <a:pt x="1545" y="104"/>
                  </a:lnTo>
                  <a:lnTo>
                    <a:pt x="1557" y="102"/>
                  </a:lnTo>
                  <a:lnTo>
                    <a:pt x="1568" y="101"/>
                  </a:lnTo>
                  <a:lnTo>
                    <a:pt x="1577" y="102"/>
                  </a:lnTo>
                  <a:lnTo>
                    <a:pt x="1586" y="102"/>
                  </a:lnTo>
                  <a:lnTo>
                    <a:pt x="1594" y="104"/>
                  </a:lnTo>
                  <a:lnTo>
                    <a:pt x="1600" y="106"/>
                  </a:lnTo>
                  <a:lnTo>
                    <a:pt x="1611" y="112"/>
                  </a:lnTo>
                  <a:lnTo>
                    <a:pt x="1620" y="118"/>
                  </a:lnTo>
                  <a:lnTo>
                    <a:pt x="1627" y="125"/>
                  </a:lnTo>
                  <a:lnTo>
                    <a:pt x="1632" y="132"/>
                  </a:lnTo>
                  <a:lnTo>
                    <a:pt x="1635" y="138"/>
                  </a:lnTo>
                  <a:lnTo>
                    <a:pt x="1636" y="144"/>
                  </a:lnTo>
                  <a:lnTo>
                    <a:pt x="1666" y="1"/>
                  </a:lnTo>
                  <a:close/>
                  <a:moveTo>
                    <a:pt x="1779" y="235"/>
                  </a:moveTo>
                  <a:lnTo>
                    <a:pt x="1776" y="253"/>
                  </a:lnTo>
                  <a:lnTo>
                    <a:pt x="1774" y="272"/>
                  </a:lnTo>
                  <a:lnTo>
                    <a:pt x="1776" y="281"/>
                  </a:lnTo>
                  <a:lnTo>
                    <a:pt x="1776" y="288"/>
                  </a:lnTo>
                  <a:lnTo>
                    <a:pt x="1779" y="295"/>
                  </a:lnTo>
                  <a:lnTo>
                    <a:pt x="1781" y="302"/>
                  </a:lnTo>
                  <a:lnTo>
                    <a:pt x="1784" y="310"/>
                  </a:lnTo>
                  <a:lnTo>
                    <a:pt x="1789" y="315"/>
                  </a:lnTo>
                  <a:lnTo>
                    <a:pt x="1794" y="320"/>
                  </a:lnTo>
                  <a:lnTo>
                    <a:pt x="1800" y="325"/>
                  </a:lnTo>
                  <a:lnTo>
                    <a:pt x="1806" y="328"/>
                  </a:lnTo>
                  <a:lnTo>
                    <a:pt x="1815" y="331"/>
                  </a:lnTo>
                  <a:lnTo>
                    <a:pt x="1823" y="333"/>
                  </a:lnTo>
                  <a:lnTo>
                    <a:pt x="1832" y="333"/>
                  </a:lnTo>
                  <a:lnTo>
                    <a:pt x="1846" y="331"/>
                  </a:lnTo>
                  <a:lnTo>
                    <a:pt x="1861" y="328"/>
                  </a:lnTo>
                  <a:lnTo>
                    <a:pt x="1868" y="325"/>
                  </a:lnTo>
                  <a:lnTo>
                    <a:pt x="1875" y="321"/>
                  </a:lnTo>
                  <a:lnTo>
                    <a:pt x="1881" y="317"/>
                  </a:lnTo>
                  <a:lnTo>
                    <a:pt x="1888" y="311"/>
                  </a:lnTo>
                  <a:lnTo>
                    <a:pt x="1895" y="304"/>
                  </a:lnTo>
                  <a:lnTo>
                    <a:pt x="1901" y="297"/>
                  </a:lnTo>
                  <a:lnTo>
                    <a:pt x="1907" y="289"/>
                  </a:lnTo>
                  <a:lnTo>
                    <a:pt x="1912" y="279"/>
                  </a:lnTo>
                  <a:lnTo>
                    <a:pt x="1917" y="269"/>
                  </a:lnTo>
                  <a:lnTo>
                    <a:pt x="1923" y="259"/>
                  </a:lnTo>
                  <a:lnTo>
                    <a:pt x="1925" y="246"/>
                  </a:lnTo>
                  <a:lnTo>
                    <a:pt x="1930" y="232"/>
                  </a:lnTo>
                  <a:lnTo>
                    <a:pt x="1933" y="210"/>
                  </a:lnTo>
                  <a:lnTo>
                    <a:pt x="1933" y="191"/>
                  </a:lnTo>
                  <a:lnTo>
                    <a:pt x="1931" y="183"/>
                  </a:lnTo>
                  <a:lnTo>
                    <a:pt x="1930" y="176"/>
                  </a:lnTo>
                  <a:lnTo>
                    <a:pt x="1928" y="168"/>
                  </a:lnTo>
                  <a:lnTo>
                    <a:pt x="1924" y="161"/>
                  </a:lnTo>
                  <a:lnTo>
                    <a:pt x="1920" y="155"/>
                  </a:lnTo>
                  <a:lnTo>
                    <a:pt x="1915" y="151"/>
                  </a:lnTo>
                  <a:lnTo>
                    <a:pt x="1911" y="147"/>
                  </a:lnTo>
                  <a:lnTo>
                    <a:pt x="1905" y="144"/>
                  </a:lnTo>
                  <a:lnTo>
                    <a:pt x="1899" y="141"/>
                  </a:lnTo>
                  <a:lnTo>
                    <a:pt x="1892" y="140"/>
                  </a:lnTo>
                  <a:lnTo>
                    <a:pt x="1885" y="138"/>
                  </a:lnTo>
                  <a:lnTo>
                    <a:pt x="1876" y="138"/>
                  </a:lnTo>
                  <a:lnTo>
                    <a:pt x="1865" y="138"/>
                  </a:lnTo>
                  <a:lnTo>
                    <a:pt x="1851" y="141"/>
                  </a:lnTo>
                  <a:lnTo>
                    <a:pt x="1843" y="144"/>
                  </a:lnTo>
                  <a:lnTo>
                    <a:pt x="1836" y="148"/>
                  </a:lnTo>
                  <a:lnTo>
                    <a:pt x="1829" y="151"/>
                  </a:lnTo>
                  <a:lnTo>
                    <a:pt x="1822" y="157"/>
                  </a:lnTo>
                  <a:lnTo>
                    <a:pt x="1816" y="163"/>
                  </a:lnTo>
                  <a:lnTo>
                    <a:pt x="1809" y="170"/>
                  </a:lnTo>
                  <a:lnTo>
                    <a:pt x="1803" y="177"/>
                  </a:lnTo>
                  <a:lnTo>
                    <a:pt x="1796" y="186"/>
                  </a:lnTo>
                  <a:lnTo>
                    <a:pt x="1790" y="196"/>
                  </a:lnTo>
                  <a:lnTo>
                    <a:pt x="1786" y="207"/>
                  </a:lnTo>
                  <a:lnTo>
                    <a:pt x="1781" y="220"/>
                  </a:lnTo>
                  <a:lnTo>
                    <a:pt x="1779" y="235"/>
                  </a:lnTo>
                  <a:close/>
                  <a:moveTo>
                    <a:pt x="1728" y="238"/>
                  </a:moveTo>
                  <a:lnTo>
                    <a:pt x="1731" y="226"/>
                  </a:lnTo>
                  <a:lnTo>
                    <a:pt x="1735" y="214"/>
                  </a:lnTo>
                  <a:lnTo>
                    <a:pt x="1740" y="203"/>
                  </a:lnTo>
                  <a:lnTo>
                    <a:pt x="1744" y="190"/>
                  </a:lnTo>
                  <a:lnTo>
                    <a:pt x="1751" y="178"/>
                  </a:lnTo>
                  <a:lnTo>
                    <a:pt x="1757" y="168"/>
                  </a:lnTo>
                  <a:lnTo>
                    <a:pt x="1766" y="157"/>
                  </a:lnTo>
                  <a:lnTo>
                    <a:pt x="1774" y="147"/>
                  </a:lnTo>
                  <a:lnTo>
                    <a:pt x="1784" y="138"/>
                  </a:lnTo>
                  <a:lnTo>
                    <a:pt x="1796" y="129"/>
                  </a:lnTo>
                  <a:lnTo>
                    <a:pt x="1807" y="122"/>
                  </a:lnTo>
                  <a:lnTo>
                    <a:pt x="1820" y="115"/>
                  </a:lnTo>
                  <a:lnTo>
                    <a:pt x="1835" y="111"/>
                  </a:lnTo>
                  <a:lnTo>
                    <a:pt x="1849" y="106"/>
                  </a:lnTo>
                  <a:lnTo>
                    <a:pt x="1866" y="104"/>
                  </a:lnTo>
                  <a:lnTo>
                    <a:pt x="1884" y="104"/>
                  </a:lnTo>
                  <a:lnTo>
                    <a:pt x="1901" y="104"/>
                  </a:lnTo>
                  <a:lnTo>
                    <a:pt x="1917" y="106"/>
                  </a:lnTo>
                  <a:lnTo>
                    <a:pt x="1931" y="111"/>
                  </a:lnTo>
                  <a:lnTo>
                    <a:pt x="1943" y="117"/>
                  </a:lnTo>
                  <a:lnTo>
                    <a:pt x="1951" y="124"/>
                  </a:lnTo>
                  <a:lnTo>
                    <a:pt x="1960" y="131"/>
                  </a:lnTo>
                  <a:lnTo>
                    <a:pt x="1967" y="140"/>
                  </a:lnTo>
                  <a:lnTo>
                    <a:pt x="1973" y="150"/>
                  </a:lnTo>
                  <a:lnTo>
                    <a:pt x="1977" y="160"/>
                  </a:lnTo>
                  <a:lnTo>
                    <a:pt x="1980" y="170"/>
                  </a:lnTo>
                  <a:lnTo>
                    <a:pt x="1982" y="180"/>
                  </a:lnTo>
                  <a:lnTo>
                    <a:pt x="1983" y="191"/>
                  </a:lnTo>
                  <a:lnTo>
                    <a:pt x="1982" y="213"/>
                  </a:lnTo>
                  <a:lnTo>
                    <a:pt x="1979" y="235"/>
                  </a:lnTo>
                  <a:lnTo>
                    <a:pt x="1976" y="248"/>
                  </a:lnTo>
                  <a:lnTo>
                    <a:pt x="1971" y="261"/>
                  </a:lnTo>
                  <a:lnTo>
                    <a:pt x="1966" y="274"/>
                  </a:lnTo>
                  <a:lnTo>
                    <a:pt x="1960" y="285"/>
                  </a:lnTo>
                  <a:lnTo>
                    <a:pt x="1953" y="298"/>
                  </a:lnTo>
                  <a:lnTo>
                    <a:pt x="1946" y="308"/>
                  </a:lnTo>
                  <a:lnTo>
                    <a:pt x="1937" y="318"/>
                  </a:lnTo>
                  <a:lnTo>
                    <a:pt x="1927" y="328"/>
                  </a:lnTo>
                  <a:lnTo>
                    <a:pt x="1917" y="337"/>
                  </a:lnTo>
                  <a:lnTo>
                    <a:pt x="1907" y="344"/>
                  </a:lnTo>
                  <a:lnTo>
                    <a:pt x="1895" y="351"/>
                  </a:lnTo>
                  <a:lnTo>
                    <a:pt x="1882" y="357"/>
                  </a:lnTo>
                  <a:lnTo>
                    <a:pt x="1868" y="361"/>
                  </a:lnTo>
                  <a:lnTo>
                    <a:pt x="1853" y="366"/>
                  </a:lnTo>
                  <a:lnTo>
                    <a:pt x="1839" y="367"/>
                  </a:lnTo>
                  <a:lnTo>
                    <a:pt x="1823" y="367"/>
                  </a:lnTo>
                  <a:lnTo>
                    <a:pt x="1809" y="367"/>
                  </a:lnTo>
                  <a:lnTo>
                    <a:pt x="1796" y="366"/>
                  </a:lnTo>
                  <a:lnTo>
                    <a:pt x="1783" y="361"/>
                  </a:lnTo>
                  <a:lnTo>
                    <a:pt x="1771" y="357"/>
                  </a:lnTo>
                  <a:lnTo>
                    <a:pt x="1763" y="351"/>
                  </a:lnTo>
                  <a:lnTo>
                    <a:pt x="1754" y="346"/>
                  </a:lnTo>
                  <a:lnTo>
                    <a:pt x="1745" y="338"/>
                  </a:lnTo>
                  <a:lnTo>
                    <a:pt x="1740" y="330"/>
                  </a:lnTo>
                  <a:lnTo>
                    <a:pt x="1734" y="321"/>
                  </a:lnTo>
                  <a:lnTo>
                    <a:pt x="1730" y="311"/>
                  </a:lnTo>
                  <a:lnTo>
                    <a:pt x="1727" y="301"/>
                  </a:lnTo>
                  <a:lnTo>
                    <a:pt x="1725" y="288"/>
                  </a:lnTo>
                  <a:lnTo>
                    <a:pt x="1724" y="276"/>
                  </a:lnTo>
                  <a:lnTo>
                    <a:pt x="1725" y="263"/>
                  </a:lnTo>
                  <a:lnTo>
                    <a:pt x="1727" y="251"/>
                  </a:lnTo>
                  <a:lnTo>
                    <a:pt x="1728" y="238"/>
                  </a:lnTo>
                  <a:close/>
                  <a:moveTo>
                    <a:pt x="2234" y="0"/>
                  </a:moveTo>
                  <a:lnTo>
                    <a:pt x="2458" y="0"/>
                  </a:lnTo>
                  <a:lnTo>
                    <a:pt x="2450" y="43"/>
                  </a:lnTo>
                  <a:lnTo>
                    <a:pt x="2274" y="43"/>
                  </a:lnTo>
                  <a:lnTo>
                    <a:pt x="2251" y="154"/>
                  </a:lnTo>
                  <a:lnTo>
                    <a:pt x="2418" y="154"/>
                  </a:lnTo>
                  <a:lnTo>
                    <a:pt x="2409" y="196"/>
                  </a:lnTo>
                  <a:lnTo>
                    <a:pt x="2242" y="196"/>
                  </a:lnTo>
                  <a:lnTo>
                    <a:pt x="2216" y="315"/>
                  </a:lnTo>
                  <a:lnTo>
                    <a:pt x="2396" y="315"/>
                  </a:lnTo>
                  <a:lnTo>
                    <a:pt x="2386" y="360"/>
                  </a:lnTo>
                  <a:lnTo>
                    <a:pt x="2157" y="360"/>
                  </a:lnTo>
                  <a:lnTo>
                    <a:pt x="2234" y="0"/>
                  </a:lnTo>
                  <a:close/>
                  <a:moveTo>
                    <a:pt x="2510" y="285"/>
                  </a:moveTo>
                  <a:lnTo>
                    <a:pt x="2509" y="292"/>
                  </a:lnTo>
                  <a:lnTo>
                    <a:pt x="2509" y="299"/>
                  </a:lnTo>
                  <a:lnTo>
                    <a:pt x="2510" y="308"/>
                  </a:lnTo>
                  <a:lnTo>
                    <a:pt x="2513" y="315"/>
                  </a:lnTo>
                  <a:lnTo>
                    <a:pt x="2519" y="321"/>
                  </a:lnTo>
                  <a:lnTo>
                    <a:pt x="2527" y="325"/>
                  </a:lnTo>
                  <a:lnTo>
                    <a:pt x="2539" y="330"/>
                  </a:lnTo>
                  <a:lnTo>
                    <a:pt x="2555" y="331"/>
                  </a:lnTo>
                  <a:lnTo>
                    <a:pt x="2568" y="330"/>
                  </a:lnTo>
                  <a:lnTo>
                    <a:pt x="2581" y="327"/>
                  </a:lnTo>
                  <a:lnTo>
                    <a:pt x="2586" y="325"/>
                  </a:lnTo>
                  <a:lnTo>
                    <a:pt x="2592" y="323"/>
                  </a:lnTo>
                  <a:lnTo>
                    <a:pt x="2596" y="318"/>
                  </a:lnTo>
                  <a:lnTo>
                    <a:pt x="2602" y="314"/>
                  </a:lnTo>
                  <a:lnTo>
                    <a:pt x="2607" y="310"/>
                  </a:lnTo>
                  <a:lnTo>
                    <a:pt x="2609" y="304"/>
                  </a:lnTo>
                  <a:lnTo>
                    <a:pt x="2612" y="298"/>
                  </a:lnTo>
                  <a:lnTo>
                    <a:pt x="2615" y="291"/>
                  </a:lnTo>
                  <a:lnTo>
                    <a:pt x="2615" y="284"/>
                  </a:lnTo>
                  <a:lnTo>
                    <a:pt x="2615" y="276"/>
                  </a:lnTo>
                  <a:lnTo>
                    <a:pt x="2612" y="271"/>
                  </a:lnTo>
                  <a:lnTo>
                    <a:pt x="2607" y="266"/>
                  </a:lnTo>
                  <a:lnTo>
                    <a:pt x="2599" y="263"/>
                  </a:lnTo>
                  <a:lnTo>
                    <a:pt x="2591" y="259"/>
                  </a:lnTo>
                  <a:lnTo>
                    <a:pt x="2581" y="256"/>
                  </a:lnTo>
                  <a:lnTo>
                    <a:pt x="2568" y="253"/>
                  </a:lnTo>
                  <a:lnTo>
                    <a:pt x="2550" y="249"/>
                  </a:lnTo>
                  <a:lnTo>
                    <a:pt x="2533" y="245"/>
                  </a:lnTo>
                  <a:lnTo>
                    <a:pt x="2517" y="239"/>
                  </a:lnTo>
                  <a:lnTo>
                    <a:pt x="2504" y="232"/>
                  </a:lnTo>
                  <a:lnTo>
                    <a:pt x="2500" y="227"/>
                  </a:lnTo>
                  <a:lnTo>
                    <a:pt x="2496" y="222"/>
                  </a:lnTo>
                  <a:lnTo>
                    <a:pt x="2491" y="217"/>
                  </a:lnTo>
                  <a:lnTo>
                    <a:pt x="2488" y="212"/>
                  </a:lnTo>
                  <a:lnTo>
                    <a:pt x="2487" y="204"/>
                  </a:lnTo>
                  <a:lnTo>
                    <a:pt x="2486" y="197"/>
                  </a:lnTo>
                  <a:lnTo>
                    <a:pt x="2487" y="189"/>
                  </a:lnTo>
                  <a:lnTo>
                    <a:pt x="2488" y="180"/>
                  </a:lnTo>
                  <a:lnTo>
                    <a:pt x="2490" y="171"/>
                  </a:lnTo>
                  <a:lnTo>
                    <a:pt x="2493" y="163"/>
                  </a:lnTo>
                  <a:lnTo>
                    <a:pt x="2497" y="155"/>
                  </a:lnTo>
                  <a:lnTo>
                    <a:pt x="2501" y="148"/>
                  </a:lnTo>
                  <a:lnTo>
                    <a:pt x="2507" y="141"/>
                  </a:lnTo>
                  <a:lnTo>
                    <a:pt x="2513" y="135"/>
                  </a:lnTo>
                  <a:lnTo>
                    <a:pt x="2520" y="129"/>
                  </a:lnTo>
                  <a:lnTo>
                    <a:pt x="2527" y="124"/>
                  </a:lnTo>
                  <a:lnTo>
                    <a:pt x="2543" y="115"/>
                  </a:lnTo>
                  <a:lnTo>
                    <a:pt x="2560" y="109"/>
                  </a:lnTo>
                  <a:lnTo>
                    <a:pt x="2571" y="106"/>
                  </a:lnTo>
                  <a:lnTo>
                    <a:pt x="2581" y="105"/>
                  </a:lnTo>
                  <a:lnTo>
                    <a:pt x="2591" y="104"/>
                  </a:lnTo>
                  <a:lnTo>
                    <a:pt x="2601" y="104"/>
                  </a:lnTo>
                  <a:lnTo>
                    <a:pt x="2614" y="104"/>
                  </a:lnTo>
                  <a:lnTo>
                    <a:pt x="2627" y="105"/>
                  </a:lnTo>
                  <a:lnTo>
                    <a:pt x="2640" y="108"/>
                  </a:lnTo>
                  <a:lnTo>
                    <a:pt x="2651" y="112"/>
                  </a:lnTo>
                  <a:lnTo>
                    <a:pt x="2661" y="118"/>
                  </a:lnTo>
                  <a:lnTo>
                    <a:pt x="2671" y="124"/>
                  </a:lnTo>
                  <a:lnTo>
                    <a:pt x="2676" y="128"/>
                  </a:lnTo>
                  <a:lnTo>
                    <a:pt x="2679" y="132"/>
                  </a:lnTo>
                  <a:lnTo>
                    <a:pt x="2681" y="137"/>
                  </a:lnTo>
                  <a:lnTo>
                    <a:pt x="2683" y="142"/>
                  </a:lnTo>
                  <a:lnTo>
                    <a:pt x="2684" y="153"/>
                  </a:lnTo>
                  <a:lnTo>
                    <a:pt x="2684" y="161"/>
                  </a:lnTo>
                  <a:lnTo>
                    <a:pt x="2683" y="170"/>
                  </a:lnTo>
                  <a:lnTo>
                    <a:pt x="2681" y="178"/>
                  </a:lnTo>
                  <a:lnTo>
                    <a:pt x="2634" y="178"/>
                  </a:lnTo>
                  <a:lnTo>
                    <a:pt x="2635" y="173"/>
                  </a:lnTo>
                  <a:lnTo>
                    <a:pt x="2635" y="167"/>
                  </a:lnTo>
                  <a:lnTo>
                    <a:pt x="2635" y="161"/>
                  </a:lnTo>
                  <a:lnTo>
                    <a:pt x="2634" y="157"/>
                  </a:lnTo>
                  <a:lnTo>
                    <a:pt x="2630" y="150"/>
                  </a:lnTo>
                  <a:lnTo>
                    <a:pt x="2624" y="144"/>
                  </a:lnTo>
                  <a:lnTo>
                    <a:pt x="2617" y="141"/>
                  </a:lnTo>
                  <a:lnTo>
                    <a:pt x="2609" y="140"/>
                  </a:lnTo>
                  <a:lnTo>
                    <a:pt x="2602" y="138"/>
                  </a:lnTo>
                  <a:lnTo>
                    <a:pt x="2595" y="138"/>
                  </a:lnTo>
                  <a:lnTo>
                    <a:pt x="2591" y="138"/>
                  </a:lnTo>
                  <a:lnTo>
                    <a:pt x="2583" y="138"/>
                  </a:lnTo>
                  <a:lnTo>
                    <a:pt x="2575" y="140"/>
                  </a:lnTo>
                  <a:lnTo>
                    <a:pt x="2566" y="142"/>
                  </a:lnTo>
                  <a:lnTo>
                    <a:pt x="2556" y="147"/>
                  </a:lnTo>
                  <a:lnTo>
                    <a:pt x="2547" y="153"/>
                  </a:lnTo>
                  <a:lnTo>
                    <a:pt x="2543" y="157"/>
                  </a:lnTo>
                  <a:lnTo>
                    <a:pt x="2540" y="161"/>
                  </a:lnTo>
                  <a:lnTo>
                    <a:pt x="2537" y="167"/>
                  </a:lnTo>
                  <a:lnTo>
                    <a:pt x="2536" y="174"/>
                  </a:lnTo>
                  <a:lnTo>
                    <a:pt x="2536" y="181"/>
                  </a:lnTo>
                  <a:lnTo>
                    <a:pt x="2537" y="189"/>
                  </a:lnTo>
                  <a:lnTo>
                    <a:pt x="2540" y="193"/>
                  </a:lnTo>
                  <a:lnTo>
                    <a:pt x="2545" y="197"/>
                  </a:lnTo>
                  <a:lnTo>
                    <a:pt x="2549" y="200"/>
                  </a:lnTo>
                  <a:lnTo>
                    <a:pt x="2555" y="203"/>
                  </a:lnTo>
                  <a:lnTo>
                    <a:pt x="2560" y="204"/>
                  </a:lnTo>
                  <a:lnTo>
                    <a:pt x="2565" y="206"/>
                  </a:lnTo>
                  <a:lnTo>
                    <a:pt x="2588" y="212"/>
                  </a:lnTo>
                  <a:lnTo>
                    <a:pt x="2605" y="216"/>
                  </a:lnTo>
                  <a:lnTo>
                    <a:pt x="2619" y="220"/>
                  </a:lnTo>
                  <a:lnTo>
                    <a:pt x="2631" y="223"/>
                  </a:lnTo>
                  <a:lnTo>
                    <a:pt x="2640" y="227"/>
                  </a:lnTo>
                  <a:lnTo>
                    <a:pt x="2647" y="232"/>
                  </a:lnTo>
                  <a:lnTo>
                    <a:pt x="2651" y="235"/>
                  </a:lnTo>
                  <a:lnTo>
                    <a:pt x="2657" y="240"/>
                  </a:lnTo>
                  <a:lnTo>
                    <a:pt x="2660" y="245"/>
                  </a:lnTo>
                  <a:lnTo>
                    <a:pt x="2663" y="251"/>
                  </a:lnTo>
                  <a:lnTo>
                    <a:pt x="2666" y="256"/>
                  </a:lnTo>
                  <a:lnTo>
                    <a:pt x="2667" y="262"/>
                  </a:lnTo>
                  <a:lnTo>
                    <a:pt x="2667" y="274"/>
                  </a:lnTo>
                  <a:lnTo>
                    <a:pt x="2666" y="287"/>
                  </a:lnTo>
                  <a:lnTo>
                    <a:pt x="2663" y="297"/>
                  </a:lnTo>
                  <a:lnTo>
                    <a:pt x="2658" y="307"/>
                  </a:lnTo>
                  <a:lnTo>
                    <a:pt x="2654" y="315"/>
                  </a:lnTo>
                  <a:lnTo>
                    <a:pt x="2647" y="324"/>
                  </a:lnTo>
                  <a:lnTo>
                    <a:pt x="2641" y="333"/>
                  </a:lnTo>
                  <a:lnTo>
                    <a:pt x="2634" y="338"/>
                  </a:lnTo>
                  <a:lnTo>
                    <a:pt x="2625" y="344"/>
                  </a:lnTo>
                  <a:lnTo>
                    <a:pt x="2618" y="350"/>
                  </a:lnTo>
                  <a:lnTo>
                    <a:pt x="2609" y="354"/>
                  </a:lnTo>
                  <a:lnTo>
                    <a:pt x="2599" y="357"/>
                  </a:lnTo>
                  <a:lnTo>
                    <a:pt x="2589" y="360"/>
                  </a:lnTo>
                  <a:lnTo>
                    <a:pt x="2579" y="363"/>
                  </a:lnTo>
                  <a:lnTo>
                    <a:pt x="2560" y="366"/>
                  </a:lnTo>
                  <a:lnTo>
                    <a:pt x="2540" y="366"/>
                  </a:lnTo>
                  <a:lnTo>
                    <a:pt x="2522" y="366"/>
                  </a:lnTo>
                  <a:lnTo>
                    <a:pt x="2504" y="361"/>
                  </a:lnTo>
                  <a:lnTo>
                    <a:pt x="2497" y="360"/>
                  </a:lnTo>
                  <a:lnTo>
                    <a:pt x="2490" y="357"/>
                  </a:lnTo>
                  <a:lnTo>
                    <a:pt x="2483" y="353"/>
                  </a:lnTo>
                  <a:lnTo>
                    <a:pt x="2477" y="348"/>
                  </a:lnTo>
                  <a:lnTo>
                    <a:pt x="2471" y="343"/>
                  </a:lnTo>
                  <a:lnTo>
                    <a:pt x="2467" y="337"/>
                  </a:lnTo>
                  <a:lnTo>
                    <a:pt x="2463" y="331"/>
                  </a:lnTo>
                  <a:lnTo>
                    <a:pt x="2460" y="323"/>
                  </a:lnTo>
                  <a:lnTo>
                    <a:pt x="2458" y="315"/>
                  </a:lnTo>
                  <a:lnTo>
                    <a:pt x="2458" y="305"/>
                  </a:lnTo>
                  <a:lnTo>
                    <a:pt x="2458" y="297"/>
                  </a:lnTo>
                  <a:lnTo>
                    <a:pt x="2461" y="285"/>
                  </a:lnTo>
                  <a:lnTo>
                    <a:pt x="2510" y="285"/>
                  </a:lnTo>
                  <a:close/>
                  <a:moveTo>
                    <a:pt x="2730" y="109"/>
                  </a:moveTo>
                  <a:lnTo>
                    <a:pt x="2775" y="109"/>
                  </a:lnTo>
                  <a:lnTo>
                    <a:pt x="2785" y="56"/>
                  </a:lnTo>
                  <a:lnTo>
                    <a:pt x="2835" y="42"/>
                  </a:lnTo>
                  <a:lnTo>
                    <a:pt x="2821" y="109"/>
                  </a:lnTo>
                  <a:lnTo>
                    <a:pt x="2877" y="109"/>
                  </a:lnTo>
                  <a:lnTo>
                    <a:pt x="2869" y="142"/>
                  </a:lnTo>
                  <a:lnTo>
                    <a:pt x="2814" y="142"/>
                  </a:lnTo>
                  <a:lnTo>
                    <a:pt x="2782" y="292"/>
                  </a:lnTo>
                  <a:lnTo>
                    <a:pt x="2781" y="298"/>
                  </a:lnTo>
                  <a:lnTo>
                    <a:pt x="2781" y="304"/>
                  </a:lnTo>
                  <a:lnTo>
                    <a:pt x="2779" y="308"/>
                  </a:lnTo>
                  <a:lnTo>
                    <a:pt x="2781" y="314"/>
                  </a:lnTo>
                  <a:lnTo>
                    <a:pt x="2785" y="318"/>
                  </a:lnTo>
                  <a:lnTo>
                    <a:pt x="2789" y="323"/>
                  </a:lnTo>
                  <a:lnTo>
                    <a:pt x="2797" y="325"/>
                  </a:lnTo>
                  <a:lnTo>
                    <a:pt x="2808" y="325"/>
                  </a:lnTo>
                  <a:lnTo>
                    <a:pt x="2815" y="325"/>
                  </a:lnTo>
                  <a:lnTo>
                    <a:pt x="2821" y="325"/>
                  </a:lnTo>
                  <a:lnTo>
                    <a:pt x="2827" y="324"/>
                  </a:lnTo>
                  <a:lnTo>
                    <a:pt x="2831" y="324"/>
                  </a:lnTo>
                  <a:lnTo>
                    <a:pt x="2824" y="360"/>
                  </a:lnTo>
                  <a:lnTo>
                    <a:pt x="2815" y="361"/>
                  </a:lnTo>
                  <a:lnTo>
                    <a:pt x="2807" y="361"/>
                  </a:lnTo>
                  <a:lnTo>
                    <a:pt x="2797" y="363"/>
                  </a:lnTo>
                  <a:lnTo>
                    <a:pt x="2784" y="363"/>
                  </a:lnTo>
                  <a:lnTo>
                    <a:pt x="2769" y="361"/>
                  </a:lnTo>
                  <a:lnTo>
                    <a:pt x="2756" y="360"/>
                  </a:lnTo>
                  <a:lnTo>
                    <a:pt x="2746" y="357"/>
                  </a:lnTo>
                  <a:lnTo>
                    <a:pt x="2739" y="351"/>
                  </a:lnTo>
                  <a:lnTo>
                    <a:pt x="2736" y="348"/>
                  </a:lnTo>
                  <a:lnTo>
                    <a:pt x="2733" y="344"/>
                  </a:lnTo>
                  <a:lnTo>
                    <a:pt x="2732" y="340"/>
                  </a:lnTo>
                  <a:lnTo>
                    <a:pt x="2730" y="336"/>
                  </a:lnTo>
                  <a:lnTo>
                    <a:pt x="2730" y="324"/>
                  </a:lnTo>
                  <a:lnTo>
                    <a:pt x="2732" y="310"/>
                  </a:lnTo>
                  <a:lnTo>
                    <a:pt x="2768" y="142"/>
                  </a:lnTo>
                  <a:lnTo>
                    <a:pt x="2723" y="142"/>
                  </a:lnTo>
                  <a:lnTo>
                    <a:pt x="2730" y="109"/>
                  </a:lnTo>
                  <a:close/>
                  <a:moveTo>
                    <a:pt x="3053" y="238"/>
                  </a:moveTo>
                  <a:lnTo>
                    <a:pt x="3047" y="238"/>
                  </a:lnTo>
                  <a:lnTo>
                    <a:pt x="3041" y="236"/>
                  </a:lnTo>
                  <a:lnTo>
                    <a:pt x="3036" y="236"/>
                  </a:lnTo>
                  <a:lnTo>
                    <a:pt x="3027" y="236"/>
                  </a:lnTo>
                  <a:lnTo>
                    <a:pt x="3018" y="236"/>
                  </a:lnTo>
                  <a:lnTo>
                    <a:pt x="3005" y="238"/>
                  </a:lnTo>
                  <a:lnTo>
                    <a:pt x="2990" y="239"/>
                  </a:lnTo>
                  <a:lnTo>
                    <a:pt x="2974" y="243"/>
                  </a:lnTo>
                  <a:lnTo>
                    <a:pt x="2967" y="245"/>
                  </a:lnTo>
                  <a:lnTo>
                    <a:pt x="2958" y="249"/>
                  </a:lnTo>
                  <a:lnTo>
                    <a:pt x="2951" y="253"/>
                  </a:lnTo>
                  <a:lnTo>
                    <a:pt x="2943" y="258"/>
                  </a:lnTo>
                  <a:lnTo>
                    <a:pt x="2938" y="263"/>
                  </a:lnTo>
                  <a:lnTo>
                    <a:pt x="2933" y="271"/>
                  </a:lnTo>
                  <a:lnTo>
                    <a:pt x="2929" y="278"/>
                  </a:lnTo>
                  <a:lnTo>
                    <a:pt x="2926" y="287"/>
                  </a:lnTo>
                  <a:lnTo>
                    <a:pt x="2925" y="294"/>
                  </a:lnTo>
                  <a:lnTo>
                    <a:pt x="2926" y="301"/>
                  </a:lnTo>
                  <a:lnTo>
                    <a:pt x="2928" y="308"/>
                  </a:lnTo>
                  <a:lnTo>
                    <a:pt x="2931" y="315"/>
                  </a:lnTo>
                  <a:lnTo>
                    <a:pt x="2936" y="321"/>
                  </a:lnTo>
                  <a:lnTo>
                    <a:pt x="2943" y="325"/>
                  </a:lnTo>
                  <a:lnTo>
                    <a:pt x="2955" y="330"/>
                  </a:lnTo>
                  <a:lnTo>
                    <a:pt x="2968" y="331"/>
                  </a:lnTo>
                  <a:lnTo>
                    <a:pt x="2977" y="330"/>
                  </a:lnTo>
                  <a:lnTo>
                    <a:pt x="2985" y="328"/>
                  </a:lnTo>
                  <a:lnTo>
                    <a:pt x="2994" y="327"/>
                  </a:lnTo>
                  <a:lnTo>
                    <a:pt x="3001" y="324"/>
                  </a:lnTo>
                  <a:lnTo>
                    <a:pt x="3008" y="320"/>
                  </a:lnTo>
                  <a:lnTo>
                    <a:pt x="3015" y="315"/>
                  </a:lnTo>
                  <a:lnTo>
                    <a:pt x="3021" y="310"/>
                  </a:lnTo>
                  <a:lnTo>
                    <a:pt x="3028" y="304"/>
                  </a:lnTo>
                  <a:lnTo>
                    <a:pt x="3033" y="297"/>
                  </a:lnTo>
                  <a:lnTo>
                    <a:pt x="3037" y="291"/>
                  </a:lnTo>
                  <a:lnTo>
                    <a:pt x="3040" y="285"/>
                  </a:lnTo>
                  <a:lnTo>
                    <a:pt x="3043" y="278"/>
                  </a:lnTo>
                  <a:lnTo>
                    <a:pt x="3046" y="269"/>
                  </a:lnTo>
                  <a:lnTo>
                    <a:pt x="3047" y="261"/>
                  </a:lnTo>
                  <a:lnTo>
                    <a:pt x="3050" y="251"/>
                  </a:lnTo>
                  <a:lnTo>
                    <a:pt x="3053" y="238"/>
                  </a:lnTo>
                  <a:close/>
                  <a:moveTo>
                    <a:pt x="3033" y="360"/>
                  </a:moveTo>
                  <a:lnTo>
                    <a:pt x="3033" y="350"/>
                  </a:lnTo>
                  <a:lnTo>
                    <a:pt x="3034" y="341"/>
                  </a:lnTo>
                  <a:lnTo>
                    <a:pt x="3036" y="331"/>
                  </a:lnTo>
                  <a:lnTo>
                    <a:pt x="3037" y="323"/>
                  </a:lnTo>
                  <a:lnTo>
                    <a:pt x="3024" y="336"/>
                  </a:lnTo>
                  <a:lnTo>
                    <a:pt x="3013" y="347"/>
                  </a:lnTo>
                  <a:lnTo>
                    <a:pt x="3001" y="354"/>
                  </a:lnTo>
                  <a:lnTo>
                    <a:pt x="2990" y="360"/>
                  </a:lnTo>
                  <a:lnTo>
                    <a:pt x="2978" y="364"/>
                  </a:lnTo>
                  <a:lnTo>
                    <a:pt x="2968" y="366"/>
                  </a:lnTo>
                  <a:lnTo>
                    <a:pt x="2959" y="367"/>
                  </a:lnTo>
                  <a:lnTo>
                    <a:pt x="2951" y="367"/>
                  </a:lnTo>
                  <a:lnTo>
                    <a:pt x="2939" y="367"/>
                  </a:lnTo>
                  <a:lnTo>
                    <a:pt x="2931" y="366"/>
                  </a:lnTo>
                  <a:lnTo>
                    <a:pt x="2922" y="364"/>
                  </a:lnTo>
                  <a:lnTo>
                    <a:pt x="2913" y="361"/>
                  </a:lnTo>
                  <a:lnTo>
                    <a:pt x="2906" y="359"/>
                  </a:lnTo>
                  <a:lnTo>
                    <a:pt x="2900" y="354"/>
                  </a:lnTo>
                  <a:lnTo>
                    <a:pt x="2895" y="350"/>
                  </a:lnTo>
                  <a:lnTo>
                    <a:pt x="2889" y="346"/>
                  </a:lnTo>
                  <a:lnTo>
                    <a:pt x="2884" y="341"/>
                  </a:lnTo>
                  <a:lnTo>
                    <a:pt x="2882" y="336"/>
                  </a:lnTo>
                  <a:lnTo>
                    <a:pt x="2879" y="328"/>
                  </a:lnTo>
                  <a:lnTo>
                    <a:pt x="2877" y="323"/>
                  </a:lnTo>
                  <a:lnTo>
                    <a:pt x="2876" y="315"/>
                  </a:lnTo>
                  <a:lnTo>
                    <a:pt x="2876" y="308"/>
                  </a:lnTo>
                  <a:lnTo>
                    <a:pt x="2876" y="301"/>
                  </a:lnTo>
                  <a:lnTo>
                    <a:pt x="2877" y="294"/>
                  </a:lnTo>
                  <a:lnTo>
                    <a:pt x="2880" y="285"/>
                  </a:lnTo>
                  <a:lnTo>
                    <a:pt x="2883" y="276"/>
                  </a:lnTo>
                  <a:lnTo>
                    <a:pt x="2887" y="268"/>
                  </a:lnTo>
                  <a:lnTo>
                    <a:pt x="2893" y="258"/>
                  </a:lnTo>
                  <a:lnTo>
                    <a:pt x="2902" y="248"/>
                  </a:lnTo>
                  <a:lnTo>
                    <a:pt x="2910" y="238"/>
                  </a:lnTo>
                  <a:lnTo>
                    <a:pt x="2922" y="229"/>
                  </a:lnTo>
                  <a:lnTo>
                    <a:pt x="2936" y="220"/>
                  </a:lnTo>
                  <a:lnTo>
                    <a:pt x="2948" y="216"/>
                  </a:lnTo>
                  <a:lnTo>
                    <a:pt x="2961" y="212"/>
                  </a:lnTo>
                  <a:lnTo>
                    <a:pt x="2974" y="209"/>
                  </a:lnTo>
                  <a:lnTo>
                    <a:pt x="2985" y="207"/>
                  </a:lnTo>
                  <a:lnTo>
                    <a:pt x="2997" y="206"/>
                  </a:lnTo>
                  <a:lnTo>
                    <a:pt x="3008" y="204"/>
                  </a:lnTo>
                  <a:lnTo>
                    <a:pt x="3018" y="204"/>
                  </a:lnTo>
                  <a:lnTo>
                    <a:pt x="3027" y="204"/>
                  </a:lnTo>
                  <a:lnTo>
                    <a:pt x="3036" y="204"/>
                  </a:lnTo>
                  <a:lnTo>
                    <a:pt x="3043" y="204"/>
                  </a:lnTo>
                  <a:lnTo>
                    <a:pt x="3050" y="204"/>
                  </a:lnTo>
                  <a:lnTo>
                    <a:pt x="3060" y="206"/>
                  </a:lnTo>
                  <a:lnTo>
                    <a:pt x="3063" y="194"/>
                  </a:lnTo>
                  <a:lnTo>
                    <a:pt x="3064" y="186"/>
                  </a:lnTo>
                  <a:lnTo>
                    <a:pt x="3066" y="177"/>
                  </a:lnTo>
                  <a:lnTo>
                    <a:pt x="3066" y="171"/>
                  </a:lnTo>
                  <a:lnTo>
                    <a:pt x="3067" y="164"/>
                  </a:lnTo>
                  <a:lnTo>
                    <a:pt x="3066" y="160"/>
                  </a:lnTo>
                  <a:lnTo>
                    <a:pt x="3066" y="154"/>
                  </a:lnTo>
                  <a:lnTo>
                    <a:pt x="3063" y="151"/>
                  </a:lnTo>
                  <a:lnTo>
                    <a:pt x="3060" y="145"/>
                  </a:lnTo>
                  <a:lnTo>
                    <a:pt x="3056" y="142"/>
                  </a:lnTo>
                  <a:lnTo>
                    <a:pt x="3051" y="140"/>
                  </a:lnTo>
                  <a:lnTo>
                    <a:pt x="3046" y="138"/>
                  </a:lnTo>
                  <a:lnTo>
                    <a:pt x="3034" y="135"/>
                  </a:lnTo>
                  <a:lnTo>
                    <a:pt x="3023" y="134"/>
                  </a:lnTo>
                  <a:lnTo>
                    <a:pt x="3014" y="134"/>
                  </a:lnTo>
                  <a:lnTo>
                    <a:pt x="3007" y="135"/>
                  </a:lnTo>
                  <a:lnTo>
                    <a:pt x="3000" y="137"/>
                  </a:lnTo>
                  <a:lnTo>
                    <a:pt x="2994" y="140"/>
                  </a:lnTo>
                  <a:lnTo>
                    <a:pt x="2985" y="145"/>
                  </a:lnTo>
                  <a:lnTo>
                    <a:pt x="2977" y="151"/>
                  </a:lnTo>
                  <a:lnTo>
                    <a:pt x="2971" y="158"/>
                  </a:lnTo>
                  <a:lnTo>
                    <a:pt x="2968" y="165"/>
                  </a:lnTo>
                  <a:lnTo>
                    <a:pt x="2965" y="171"/>
                  </a:lnTo>
                  <a:lnTo>
                    <a:pt x="2964" y="176"/>
                  </a:lnTo>
                  <a:lnTo>
                    <a:pt x="2918" y="176"/>
                  </a:lnTo>
                  <a:lnTo>
                    <a:pt x="2920" y="165"/>
                  </a:lnTo>
                  <a:lnTo>
                    <a:pt x="2926" y="154"/>
                  </a:lnTo>
                  <a:lnTo>
                    <a:pt x="2929" y="148"/>
                  </a:lnTo>
                  <a:lnTo>
                    <a:pt x="2933" y="142"/>
                  </a:lnTo>
                  <a:lnTo>
                    <a:pt x="2939" y="135"/>
                  </a:lnTo>
                  <a:lnTo>
                    <a:pt x="2945" y="129"/>
                  </a:lnTo>
                  <a:lnTo>
                    <a:pt x="2954" y="122"/>
                  </a:lnTo>
                  <a:lnTo>
                    <a:pt x="2965" y="117"/>
                  </a:lnTo>
                  <a:lnTo>
                    <a:pt x="2975" y="111"/>
                  </a:lnTo>
                  <a:lnTo>
                    <a:pt x="2987" y="108"/>
                  </a:lnTo>
                  <a:lnTo>
                    <a:pt x="2998" y="105"/>
                  </a:lnTo>
                  <a:lnTo>
                    <a:pt x="3010" y="104"/>
                  </a:lnTo>
                  <a:lnTo>
                    <a:pt x="3021" y="102"/>
                  </a:lnTo>
                  <a:lnTo>
                    <a:pt x="3031" y="102"/>
                  </a:lnTo>
                  <a:lnTo>
                    <a:pt x="3044" y="102"/>
                  </a:lnTo>
                  <a:lnTo>
                    <a:pt x="3057" y="105"/>
                  </a:lnTo>
                  <a:lnTo>
                    <a:pt x="3070" y="108"/>
                  </a:lnTo>
                  <a:lnTo>
                    <a:pt x="3082" y="111"/>
                  </a:lnTo>
                  <a:lnTo>
                    <a:pt x="3092" y="117"/>
                  </a:lnTo>
                  <a:lnTo>
                    <a:pt x="3100" y="122"/>
                  </a:lnTo>
                  <a:lnTo>
                    <a:pt x="3108" y="129"/>
                  </a:lnTo>
                  <a:lnTo>
                    <a:pt x="3112" y="140"/>
                  </a:lnTo>
                  <a:lnTo>
                    <a:pt x="3115" y="150"/>
                  </a:lnTo>
                  <a:lnTo>
                    <a:pt x="3115" y="160"/>
                  </a:lnTo>
                  <a:lnTo>
                    <a:pt x="3113" y="168"/>
                  </a:lnTo>
                  <a:lnTo>
                    <a:pt x="3112" y="177"/>
                  </a:lnTo>
                  <a:lnTo>
                    <a:pt x="3085" y="297"/>
                  </a:lnTo>
                  <a:lnTo>
                    <a:pt x="3085" y="299"/>
                  </a:lnTo>
                  <a:lnTo>
                    <a:pt x="3083" y="305"/>
                  </a:lnTo>
                  <a:lnTo>
                    <a:pt x="3082" y="311"/>
                  </a:lnTo>
                  <a:lnTo>
                    <a:pt x="3080" y="320"/>
                  </a:lnTo>
                  <a:lnTo>
                    <a:pt x="3079" y="330"/>
                  </a:lnTo>
                  <a:lnTo>
                    <a:pt x="3077" y="340"/>
                  </a:lnTo>
                  <a:lnTo>
                    <a:pt x="3076" y="350"/>
                  </a:lnTo>
                  <a:lnTo>
                    <a:pt x="3076" y="360"/>
                  </a:lnTo>
                  <a:lnTo>
                    <a:pt x="3033" y="360"/>
                  </a:lnTo>
                  <a:close/>
                  <a:moveTo>
                    <a:pt x="3360" y="230"/>
                  </a:moveTo>
                  <a:lnTo>
                    <a:pt x="3361" y="217"/>
                  </a:lnTo>
                  <a:lnTo>
                    <a:pt x="3363" y="206"/>
                  </a:lnTo>
                  <a:lnTo>
                    <a:pt x="3364" y="196"/>
                  </a:lnTo>
                  <a:lnTo>
                    <a:pt x="3363" y="187"/>
                  </a:lnTo>
                  <a:lnTo>
                    <a:pt x="3360" y="173"/>
                  </a:lnTo>
                  <a:lnTo>
                    <a:pt x="3355" y="161"/>
                  </a:lnTo>
                  <a:lnTo>
                    <a:pt x="3352" y="157"/>
                  </a:lnTo>
                  <a:lnTo>
                    <a:pt x="3348" y="153"/>
                  </a:lnTo>
                  <a:lnTo>
                    <a:pt x="3344" y="148"/>
                  </a:lnTo>
                  <a:lnTo>
                    <a:pt x="3338" y="144"/>
                  </a:lnTo>
                  <a:lnTo>
                    <a:pt x="3331" y="141"/>
                  </a:lnTo>
                  <a:lnTo>
                    <a:pt x="3324" y="138"/>
                  </a:lnTo>
                  <a:lnTo>
                    <a:pt x="3315" y="137"/>
                  </a:lnTo>
                  <a:lnTo>
                    <a:pt x="3305" y="137"/>
                  </a:lnTo>
                  <a:lnTo>
                    <a:pt x="3298" y="137"/>
                  </a:lnTo>
                  <a:lnTo>
                    <a:pt x="3289" y="138"/>
                  </a:lnTo>
                  <a:lnTo>
                    <a:pt x="3282" y="140"/>
                  </a:lnTo>
                  <a:lnTo>
                    <a:pt x="3275" y="142"/>
                  </a:lnTo>
                  <a:lnTo>
                    <a:pt x="3263" y="150"/>
                  </a:lnTo>
                  <a:lnTo>
                    <a:pt x="3253" y="158"/>
                  </a:lnTo>
                  <a:lnTo>
                    <a:pt x="3244" y="168"/>
                  </a:lnTo>
                  <a:lnTo>
                    <a:pt x="3237" y="180"/>
                  </a:lnTo>
                  <a:lnTo>
                    <a:pt x="3230" y="191"/>
                  </a:lnTo>
                  <a:lnTo>
                    <a:pt x="3226" y="203"/>
                  </a:lnTo>
                  <a:lnTo>
                    <a:pt x="3221" y="213"/>
                  </a:lnTo>
                  <a:lnTo>
                    <a:pt x="3219" y="223"/>
                  </a:lnTo>
                  <a:lnTo>
                    <a:pt x="3217" y="230"/>
                  </a:lnTo>
                  <a:lnTo>
                    <a:pt x="3216" y="236"/>
                  </a:lnTo>
                  <a:lnTo>
                    <a:pt x="3213" y="252"/>
                  </a:lnTo>
                  <a:lnTo>
                    <a:pt x="3211" y="269"/>
                  </a:lnTo>
                  <a:lnTo>
                    <a:pt x="3211" y="278"/>
                  </a:lnTo>
                  <a:lnTo>
                    <a:pt x="3211" y="287"/>
                  </a:lnTo>
                  <a:lnTo>
                    <a:pt x="3213" y="294"/>
                  </a:lnTo>
                  <a:lnTo>
                    <a:pt x="3216" y="301"/>
                  </a:lnTo>
                  <a:lnTo>
                    <a:pt x="3219" y="307"/>
                  </a:lnTo>
                  <a:lnTo>
                    <a:pt x="3221" y="312"/>
                  </a:lnTo>
                  <a:lnTo>
                    <a:pt x="3226" y="318"/>
                  </a:lnTo>
                  <a:lnTo>
                    <a:pt x="3231" y="323"/>
                  </a:lnTo>
                  <a:lnTo>
                    <a:pt x="3237" y="327"/>
                  </a:lnTo>
                  <a:lnTo>
                    <a:pt x="3246" y="330"/>
                  </a:lnTo>
                  <a:lnTo>
                    <a:pt x="3255" y="331"/>
                  </a:lnTo>
                  <a:lnTo>
                    <a:pt x="3265" y="331"/>
                  </a:lnTo>
                  <a:lnTo>
                    <a:pt x="3278" y="331"/>
                  </a:lnTo>
                  <a:lnTo>
                    <a:pt x="3289" y="328"/>
                  </a:lnTo>
                  <a:lnTo>
                    <a:pt x="3301" y="324"/>
                  </a:lnTo>
                  <a:lnTo>
                    <a:pt x="3309" y="318"/>
                  </a:lnTo>
                  <a:lnTo>
                    <a:pt x="3318" y="312"/>
                  </a:lnTo>
                  <a:lnTo>
                    <a:pt x="3325" y="305"/>
                  </a:lnTo>
                  <a:lnTo>
                    <a:pt x="3332" y="297"/>
                  </a:lnTo>
                  <a:lnTo>
                    <a:pt x="3338" y="288"/>
                  </a:lnTo>
                  <a:lnTo>
                    <a:pt x="3347" y="272"/>
                  </a:lnTo>
                  <a:lnTo>
                    <a:pt x="3352" y="255"/>
                  </a:lnTo>
                  <a:lnTo>
                    <a:pt x="3357" y="240"/>
                  </a:lnTo>
                  <a:lnTo>
                    <a:pt x="3360" y="230"/>
                  </a:lnTo>
                  <a:close/>
                  <a:moveTo>
                    <a:pt x="3407" y="1"/>
                  </a:moveTo>
                  <a:lnTo>
                    <a:pt x="3453" y="1"/>
                  </a:lnTo>
                  <a:lnTo>
                    <a:pt x="3386" y="320"/>
                  </a:lnTo>
                  <a:lnTo>
                    <a:pt x="3386" y="323"/>
                  </a:lnTo>
                  <a:lnTo>
                    <a:pt x="3384" y="327"/>
                  </a:lnTo>
                  <a:lnTo>
                    <a:pt x="3384" y="331"/>
                  </a:lnTo>
                  <a:lnTo>
                    <a:pt x="3383" y="337"/>
                  </a:lnTo>
                  <a:lnTo>
                    <a:pt x="3381" y="343"/>
                  </a:lnTo>
                  <a:lnTo>
                    <a:pt x="3381" y="348"/>
                  </a:lnTo>
                  <a:lnTo>
                    <a:pt x="3380" y="354"/>
                  </a:lnTo>
                  <a:lnTo>
                    <a:pt x="3380" y="360"/>
                  </a:lnTo>
                  <a:lnTo>
                    <a:pt x="3332" y="360"/>
                  </a:lnTo>
                  <a:lnTo>
                    <a:pt x="3339" y="320"/>
                  </a:lnTo>
                  <a:lnTo>
                    <a:pt x="3335" y="325"/>
                  </a:lnTo>
                  <a:lnTo>
                    <a:pt x="3329" y="333"/>
                  </a:lnTo>
                  <a:lnTo>
                    <a:pt x="3322" y="338"/>
                  </a:lnTo>
                  <a:lnTo>
                    <a:pt x="3312" y="346"/>
                  </a:lnTo>
                  <a:lnTo>
                    <a:pt x="3303" y="351"/>
                  </a:lnTo>
                  <a:lnTo>
                    <a:pt x="3295" y="354"/>
                  </a:lnTo>
                  <a:lnTo>
                    <a:pt x="3286" y="359"/>
                  </a:lnTo>
                  <a:lnTo>
                    <a:pt x="3276" y="360"/>
                  </a:lnTo>
                  <a:lnTo>
                    <a:pt x="3260" y="363"/>
                  </a:lnTo>
                  <a:lnTo>
                    <a:pt x="3246" y="364"/>
                  </a:lnTo>
                  <a:lnTo>
                    <a:pt x="3233" y="363"/>
                  </a:lnTo>
                  <a:lnTo>
                    <a:pt x="3217" y="360"/>
                  </a:lnTo>
                  <a:lnTo>
                    <a:pt x="3208" y="357"/>
                  </a:lnTo>
                  <a:lnTo>
                    <a:pt x="3200" y="353"/>
                  </a:lnTo>
                  <a:lnTo>
                    <a:pt x="3193" y="348"/>
                  </a:lnTo>
                  <a:lnTo>
                    <a:pt x="3185" y="341"/>
                  </a:lnTo>
                  <a:lnTo>
                    <a:pt x="3178" y="334"/>
                  </a:lnTo>
                  <a:lnTo>
                    <a:pt x="3172" y="325"/>
                  </a:lnTo>
                  <a:lnTo>
                    <a:pt x="3168" y="315"/>
                  </a:lnTo>
                  <a:lnTo>
                    <a:pt x="3164" y="304"/>
                  </a:lnTo>
                  <a:lnTo>
                    <a:pt x="3161" y="291"/>
                  </a:lnTo>
                  <a:lnTo>
                    <a:pt x="3161" y="275"/>
                  </a:lnTo>
                  <a:lnTo>
                    <a:pt x="3162" y="258"/>
                  </a:lnTo>
                  <a:lnTo>
                    <a:pt x="3165" y="238"/>
                  </a:lnTo>
                  <a:lnTo>
                    <a:pt x="3170" y="220"/>
                  </a:lnTo>
                  <a:lnTo>
                    <a:pt x="3175" y="204"/>
                  </a:lnTo>
                  <a:lnTo>
                    <a:pt x="3181" y="190"/>
                  </a:lnTo>
                  <a:lnTo>
                    <a:pt x="3188" y="176"/>
                  </a:lnTo>
                  <a:lnTo>
                    <a:pt x="3195" y="164"/>
                  </a:lnTo>
                  <a:lnTo>
                    <a:pt x="3204" y="153"/>
                  </a:lnTo>
                  <a:lnTo>
                    <a:pt x="3213" y="142"/>
                  </a:lnTo>
                  <a:lnTo>
                    <a:pt x="3223" y="134"/>
                  </a:lnTo>
                  <a:lnTo>
                    <a:pt x="3233" y="127"/>
                  </a:lnTo>
                  <a:lnTo>
                    <a:pt x="3243" y="119"/>
                  </a:lnTo>
                  <a:lnTo>
                    <a:pt x="3253" y="114"/>
                  </a:lnTo>
                  <a:lnTo>
                    <a:pt x="3263" y="109"/>
                  </a:lnTo>
                  <a:lnTo>
                    <a:pt x="3275" y="105"/>
                  </a:lnTo>
                  <a:lnTo>
                    <a:pt x="3286" y="104"/>
                  </a:lnTo>
                  <a:lnTo>
                    <a:pt x="3296" y="102"/>
                  </a:lnTo>
                  <a:lnTo>
                    <a:pt x="3308" y="101"/>
                  </a:lnTo>
                  <a:lnTo>
                    <a:pt x="3316" y="102"/>
                  </a:lnTo>
                  <a:lnTo>
                    <a:pt x="3325" y="102"/>
                  </a:lnTo>
                  <a:lnTo>
                    <a:pt x="3334" y="104"/>
                  </a:lnTo>
                  <a:lnTo>
                    <a:pt x="3341" y="106"/>
                  </a:lnTo>
                  <a:lnTo>
                    <a:pt x="3352" y="112"/>
                  </a:lnTo>
                  <a:lnTo>
                    <a:pt x="3361" y="118"/>
                  </a:lnTo>
                  <a:lnTo>
                    <a:pt x="3367" y="125"/>
                  </a:lnTo>
                  <a:lnTo>
                    <a:pt x="3371" y="132"/>
                  </a:lnTo>
                  <a:lnTo>
                    <a:pt x="3374" y="138"/>
                  </a:lnTo>
                  <a:lnTo>
                    <a:pt x="3377" y="144"/>
                  </a:lnTo>
                  <a:lnTo>
                    <a:pt x="3407" y="1"/>
                  </a:lnTo>
                  <a:close/>
                  <a:moveTo>
                    <a:pt x="3518" y="235"/>
                  </a:moveTo>
                  <a:lnTo>
                    <a:pt x="3515" y="253"/>
                  </a:lnTo>
                  <a:lnTo>
                    <a:pt x="3514" y="272"/>
                  </a:lnTo>
                  <a:lnTo>
                    <a:pt x="3515" y="281"/>
                  </a:lnTo>
                  <a:lnTo>
                    <a:pt x="3517" y="288"/>
                  </a:lnTo>
                  <a:lnTo>
                    <a:pt x="3518" y="295"/>
                  </a:lnTo>
                  <a:lnTo>
                    <a:pt x="3521" y="302"/>
                  </a:lnTo>
                  <a:lnTo>
                    <a:pt x="3525" y="310"/>
                  </a:lnTo>
                  <a:lnTo>
                    <a:pt x="3530" y="315"/>
                  </a:lnTo>
                  <a:lnTo>
                    <a:pt x="3534" y="320"/>
                  </a:lnTo>
                  <a:lnTo>
                    <a:pt x="3540" y="325"/>
                  </a:lnTo>
                  <a:lnTo>
                    <a:pt x="3547" y="328"/>
                  </a:lnTo>
                  <a:lnTo>
                    <a:pt x="3554" y="331"/>
                  </a:lnTo>
                  <a:lnTo>
                    <a:pt x="3563" y="333"/>
                  </a:lnTo>
                  <a:lnTo>
                    <a:pt x="3573" y="333"/>
                  </a:lnTo>
                  <a:lnTo>
                    <a:pt x="3586" y="331"/>
                  </a:lnTo>
                  <a:lnTo>
                    <a:pt x="3600" y="328"/>
                  </a:lnTo>
                  <a:lnTo>
                    <a:pt x="3607" y="325"/>
                  </a:lnTo>
                  <a:lnTo>
                    <a:pt x="3615" y="321"/>
                  </a:lnTo>
                  <a:lnTo>
                    <a:pt x="3622" y="317"/>
                  </a:lnTo>
                  <a:lnTo>
                    <a:pt x="3627" y="311"/>
                  </a:lnTo>
                  <a:lnTo>
                    <a:pt x="3635" y="304"/>
                  </a:lnTo>
                  <a:lnTo>
                    <a:pt x="3640" y="297"/>
                  </a:lnTo>
                  <a:lnTo>
                    <a:pt x="3646" y="289"/>
                  </a:lnTo>
                  <a:lnTo>
                    <a:pt x="3652" y="279"/>
                  </a:lnTo>
                  <a:lnTo>
                    <a:pt x="3658" y="269"/>
                  </a:lnTo>
                  <a:lnTo>
                    <a:pt x="3662" y="259"/>
                  </a:lnTo>
                  <a:lnTo>
                    <a:pt x="3666" y="246"/>
                  </a:lnTo>
                  <a:lnTo>
                    <a:pt x="3669" y="232"/>
                  </a:lnTo>
                  <a:lnTo>
                    <a:pt x="3672" y="210"/>
                  </a:lnTo>
                  <a:lnTo>
                    <a:pt x="3672" y="191"/>
                  </a:lnTo>
                  <a:lnTo>
                    <a:pt x="3672" y="183"/>
                  </a:lnTo>
                  <a:lnTo>
                    <a:pt x="3671" y="176"/>
                  </a:lnTo>
                  <a:lnTo>
                    <a:pt x="3668" y="168"/>
                  </a:lnTo>
                  <a:lnTo>
                    <a:pt x="3665" y="161"/>
                  </a:lnTo>
                  <a:lnTo>
                    <a:pt x="3661" y="155"/>
                  </a:lnTo>
                  <a:lnTo>
                    <a:pt x="3656" y="151"/>
                  </a:lnTo>
                  <a:lnTo>
                    <a:pt x="3651" y="147"/>
                  </a:lnTo>
                  <a:lnTo>
                    <a:pt x="3645" y="144"/>
                  </a:lnTo>
                  <a:lnTo>
                    <a:pt x="3639" y="141"/>
                  </a:lnTo>
                  <a:lnTo>
                    <a:pt x="3632" y="140"/>
                  </a:lnTo>
                  <a:lnTo>
                    <a:pt x="3625" y="138"/>
                  </a:lnTo>
                  <a:lnTo>
                    <a:pt x="3617" y="138"/>
                  </a:lnTo>
                  <a:lnTo>
                    <a:pt x="3604" y="138"/>
                  </a:lnTo>
                  <a:lnTo>
                    <a:pt x="3591" y="141"/>
                  </a:lnTo>
                  <a:lnTo>
                    <a:pt x="3584" y="144"/>
                  </a:lnTo>
                  <a:lnTo>
                    <a:pt x="3577" y="148"/>
                  </a:lnTo>
                  <a:lnTo>
                    <a:pt x="3570" y="151"/>
                  </a:lnTo>
                  <a:lnTo>
                    <a:pt x="3563" y="157"/>
                  </a:lnTo>
                  <a:lnTo>
                    <a:pt x="3555" y="163"/>
                  </a:lnTo>
                  <a:lnTo>
                    <a:pt x="3548" y="170"/>
                  </a:lnTo>
                  <a:lnTo>
                    <a:pt x="3543" y="177"/>
                  </a:lnTo>
                  <a:lnTo>
                    <a:pt x="3537" y="186"/>
                  </a:lnTo>
                  <a:lnTo>
                    <a:pt x="3531" y="196"/>
                  </a:lnTo>
                  <a:lnTo>
                    <a:pt x="3525" y="207"/>
                  </a:lnTo>
                  <a:lnTo>
                    <a:pt x="3521" y="220"/>
                  </a:lnTo>
                  <a:lnTo>
                    <a:pt x="3518" y="235"/>
                  </a:lnTo>
                  <a:close/>
                  <a:moveTo>
                    <a:pt x="3469" y="238"/>
                  </a:moveTo>
                  <a:lnTo>
                    <a:pt x="3472" y="226"/>
                  </a:lnTo>
                  <a:lnTo>
                    <a:pt x="3475" y="214"/>
                  </a:lnTo>
                  <a:lnTo>
                    <a:pt x="3479" y="203"/>
                  </a:lnTo>
                  <a:lnTo>
                    <a:pt x="3485" y="190"/>
                  </a:lnTo>
                  <a:lnTo>
                    <a:pt x="3491" y="178"/>
                  </a:lnTo>
                  <a:lnTo>
                    <a:pt x="3498" y="168"/>
                  </a:lnTo>
                  <a:lnTo>
                    <a:pt x="3505" y="157"/>
                  </a:lnTo>
                  <a:lnTo>
                    <a:pt x="3514" y="147"/>
                  </a:lnTo>
                  <a:lnTo>
                    <a:pt x="3524" y="138"/>
                  </a:lnTo>
                  <a:lnTo>
                    <a:pt x="3535" y="129"/>
                  </a:lnTo>
                  <a:lnTo>
                    <a:pt x="3547" y="122"/>
                  </a:lnTo>
                  <a:lnTo>
                    <a:pt x="3560" y="115"/>
                  </a:lnTo>
                  <a:lnTo>
                    <a:pt x="3574" y="111"/>
                  </a:lnTo>
                  <a:lnTo>
                    <a:pt x="3590" y="106"/>
                  </a:lnTo>
                  <a:lnTo>
                    <a:pt x="3606" y="104"/>
                  </a:lnTo>
                  <a:lnTo>
                    <a:pt x="3623" y="104"/>
                  </a:lnTo>
                  <a:lnTo>
                    <a:pt x="3642" y="104"/>
                  </a:lnTo>
                  <a:lnTo>
                    <a:pt x="3658" y="106"/>
                  </a:lnTo>
                  <a:lnTo>
                    <a:pt x="3671" y="111"/>
                  </a:lnTo>
                  <a:lnTo>
                    <a:pt x="3682" y="117"/>
                  </a:lnTo>
                  <a:lnTo>
                    <a:pt x="3692" y="124"/>
                  </a:lnTo>
                  <a:lnTo>
                    <a:pt x="3701" y="131"/>
                  </a:lnTo>
                  <a:lnTo>
                    <a:pt x="3707" y="140"/>
                  </a:lnTo>
                  <a:lnTo>
                    <a:pt x="3712" y="150"/>
                  </a:lnTo>
                  <a:lnTo>
                    <a:pt x="3717" y="160"/>
                  </a:lnTo>
                  <a:lnTo>
                    <a:pt x="3720" y="170"/>
                  </a:lnTo>
                  <a:lnTo>
                    <a:pt x="3721" y="180"/>
                  </a:lnTo>
                  <a:lnTo>
                    <a:pt x="3723" y="191"/>
                  </a:lnTo>
                  <a:lnTo>
                    <a:pt x="3721" y="213"/>
                  </a:lnTo>
                  <a:lnTo>
                    <a:pt x="3718" y="235"/>
                  </a:lnTo>
                  <a:lnTo>
                    <a:pt x="3715" y="248"/>
                  </a:lnTo>
                  <a:lnTo>
                    <a:pt x="3711" y="261"/>
                  </a:lnTo>
                  <a:lnTo>
                    <a:pt x="3705" y="274"/>
                  </a:lnTo>
                  <a:lnTo>
                    <a:pt x="3699" y="285"/>
                  </a:lnTo>
                  <a:lnTo>
                    <a:pt x="3694" y="298"/>
                  </a:lnTo>
                  <a:lnTo>
                    <a:pt x="3685" y="308"/>
                  </a:lnTo>
                  <a:lnTo>
                    <a:pt x="3676" y="318"/>
                  </a:lnTo>
                  <a:lnTo>
                    <a:pt x="3668" y="328"/>
                  </a:lnTo>
                  <a:lnTo>
                    <a:pt x="3658" y="337"/>
                  </a:lnTo>
                  <a:lnTo>
                    <a:pt x="3646" y="344"/>
                  </a:lnTo>
                  <a:lnTo>
                    <a:pt x="3635" y="351"/>
                  </a:lnTo>
                  <a:lnTo>
                    <a:pt x="3622" y="357"/>
                  </a:lnTo>
                  <a:lnTo>
                    <a:pt x="3609" y="361"/>
                  </a:lnTo>
                  <a:lnTo>
                    <a:pt x="3594" y="366"/>
                  </a:lnTo>
                  <a:lnTo>
                    <a:pt x="3579" y="367"/>
                  </a:lnTo>
                  <a:lnTo>
                    <a:pt x="3564" y="367"/>
                  </a:lnTo>
                  <a:lnTo>
                    <a:pt x="3548" y="367"/>
                  </a:lnTo>
                  <a:lnTo>
                    <a:pt x="3535" y="366"/>
                  </a:lnTo>
                  <a:lnTo>
                    <a:pt x="3522" y="361"/>
                  </a:lnTo>
                  <a:lnTo>
                    <a:pt x="3512" y="357"/>
                  </a:lnTo>
                  <a:lnTo>
                    <a:pt x="3502" y="351"/>
                  </a:lnTo>
                  <a:lnTo>
                    <a:pt x="3494" y="346"/>
                  </a:lnTo>
                  <a:lnTo>
                    <a:pt x="3486" y="338"/>
                  </a:lnTo>
                  <a:lnTo>
                    <a:pt x="3479" y="330"/>
                  </a:lnTo>
                  <a:lnTo>
                    <a:pt x="3475" y="321"/>
                  </a:lnTo>
                  <a:lnTo>
                    <a:pt x="3471" y="311"/>
                  </a:lnTo>
                  <a:lnTo>
                    <a:pt x="3468" y="301"/>
                  </a:lnTo>
                  <a:lnTo>
                    <a:pt x="3465" y="288"/>
                  </a:lnTo>
                  <a:lnTo>
                    <a:pt x="3465" y="276"/>
                  </a:lnTo>
                  <a:lnTo>
                    <a:pt x="3465" y="263"/>
                  </a:lnTo>
                  <a:lnTo>
                    <a:pt x="3466" y="251"/>
                  </a:lnTo>
                  <a:lnTo>
                    <a:pt x="3469" y="238"/>
                  </a:lnTo>
                  <a:close/>
                  <a:moveTo>
                    <a:pt x="4106" y="230"/>
                  </a:moveTo>
                  <a:lnTo>
                    <a:pt x="4107" y="217"/>
                  </a:lnTo>
                  <a:lnTo>
                    <a:pt x="4108" y="206"/>
                  </a:lnTo>
                  <a:lnTo>
                    <a:pt x="4110" y="196"/>
                  </a:lnTo>
                  <a:lnTo>
                    <a:pt x="4108" y="187"/>
                  </a:lnTo>
                  <a:lnTo>
                    <a:pt x="4106" y="173"/>
                  </a:lnTo>
                  <a:lnTo>
                    <a:pt x="4101" y="161"/>
                  </a:lnTo>
                  <a:lnTo>
                    <a:pt x="4098" y="157"/>
                  </a:lnTo>
                  <a:lnTo>
                    <a:pt x="4094" y="153"/>
                  </a:lnTo>
                  <a:lnTo>
                    <a:pt x="4090" y="148"/>
                  </a:lnTo>
                  <a:lnTo>
                    <a:pt x="4084" y="144"/>
                  </a:lnTo>
                  <a:lnTo>
                    <a:pt x="4077" y="141"/>
                  </a:lnTo>
                  <a:lnTo>
                    <a:pt x="4070" y="138"/>
                  </a:lnTo>
                  <a:lnTo>
                    <a:pt x="4061" y="137"/>
                  </a:lnTo>
                  <a:lnTo>
                    <a:pt x="4051" y="137"/>
                  </a:lnTo>
                  <a:lnTo>
                    <a:pt x="4044" y="137"/>
                  </a:lnTo>
                  <a:lnTo>
                    <a:pt x="4035" y="138"/>
                  </a:lnTo>
                  <a:lnTo>
                    <a:pt x="4028" y="140"/>
                  </a:lnTo>
                  <a:lnTo>
                    <a:pt x="4021" y="142"/>
                  </a:lnTo>
                  <a:lnTo>
                    <a:pt x="4009" y="150"/>
                  </a:lnTo>
                  <a:lnTo>
                    <a:pt x="3999" y="158"/>
                  </a:lnTo>
                  <a:lnTo>
                    <a:pt x="3990" y="168"/>
                  </a:lnTo>
                  <a:lnTo>
                    <a:pt x="3983" y="180"/>
                  </a:lnTo>
                  <a:lnTo>
                    <a:pt x="3976" y="191"/>
                  </a:lnTo>
                  <a:lnTo>
                    <a:pt x="3972" y="203"/>
                  </a:lnTo>
                  <a:lnTo>
                    <a:pt x="3967" y="213"/>
                  </a:lnTo>
                  <a:lnTo>
                    <a:pt x="3964" y="223"/>
                  </a:lnTo>
                  <a:lnTo>
                    <a:pt x="3963" y="230"/>
                  </a:lnTo>
                  <a:lnTo>
                    <a:pt x="3962" y="236"/>
                  </a:lnTo>
                  <a:lnTo>
                    <a:pt x="3959" y="252"/>
                  </a:lnTo>
                  <a:lnTo>
                    <a:pt x="3957" y="269"/>
                  </a:lnTo>
                  <a:lnTo>
                    <a:pt x="3957" y="278"/>
                  </a:lnTo>
                  <a:lnTo>
                    <a:pt x="3957" y="287"/>
                  </a:lnTo>
                  <a:lnTo>
                    <a:pt x="3959" y="294"/>
                  </a:lnTo>
                  <a:lnTo>
                    <a:pt x="3962" y="301"/>
                  </a:lnTo>
                  <a:lnTo>
                    <a:pt x="3963" y="307"/>
                  </a:lnTo>
                  <a:lnTo>
                    <a:pt x="3967" y="312"/>
                  </a:lnTo>
                  <a:lnTo>
                    <a:pt x="3972" y="318"/>
                  </a:lnTo>
                  <a:lnTo>
                    <a:pt x="3977" y="323"/>
                  </a:lnTo>
                  <a:lnTo>
                    <a:pt x="3983" y="327"/>
                  </a:lnTo>
                  <a:lnTo>
                    <a:pt x="3992" y="330"/>
                  </a:lnTo>
                  <a:lnTo>
                    <a:pt x="4000" y="331"/>
                  </a:lnTo>
                  <a:lnTo>
                    <a:pt x="4011" y="331"/>
                  </a:lnTo>
                  <a:lnTo>
                    <a:pt x="4023" y="331"/>
                  </a:lnTo>
                  <a:lnTo>
                    <a:pt x="4035" y="328"/>
                  </a:lnTo>
                  <a:lnTo>
                    <a:pt x="4047" y="324"/>
                  </a:lnTo>
                  <a:lnTo>
                    <a:pt x="4055" y="318"/>
                  </a:lnTo>
                  <a:lnTo>
                    <a:pt x="4064" y="312"/>
                  </a:lnTo>
                  <a:lnTo>
                    <a:pt x="4071" y="305"/>
                  </a:lnTo>
                  <a:lnTo>
                    <a:pt x="4078" y="297"/>
                  </a:lnTo>
                  <a:lnTo>
                    <a:pt x="4084" y="288"/>
                  </a:lnTo>
                  <a:lnTo>
                    <a:pt x="4093" y="272"/>
                  </a:lnTo>
                  <a:lnTo>
                    <a:pt x="4098" y="255"/>
                  </a:lnTo>
                  <a:lnTo>
                    <a:pt x="4103" y="240"/>
                  </a:lnTo>
                  <a:lnTo>
                    <a:pt x="4106" y="230"/>
                  </a:lnTo>
                  <a:close/>
                  <a:moveTo>
                    <a:pt x="4152" y="1"/>
                  </a:moveTo>
                  <a:lnTo>
                    <a:pt x="4199" y="1"/>
                  </a:lnTo>
                  <a:lnTo>
                    <a:pt x="4131" y="320"/>
                  </a:lnTo>
                  <a:lnTo>
                    <a:pt x="4131" y="323"/>
                  </a:lnTo>
                  <a:lnTo>
                    <a:pt x="4130" y="327"/>
                  </a:lnTo>
                  <a:lnTo>
                    <a:pt x="4130" y="331"/>
                  </a:lnTo>
                  <a:lnTo>
                    <a:pt x="4129" y="337"/>
                  </a:lnTo>
                  <a:lnTo>
                    <a:pt x="4127" y="343"/>
                  </a:lnTo>
                  <a:lnTo>
                    <a:pt x="4127" y="348"/>
                  </a:lnTo>
                  <a:lnTo>
                    <a:pt x="4126" y="354"/>
                  </a:lnTo>
                  <a:lnTo>
                    <a:pt x="4124" y="360"/>
                  </a:lnTo>
                  <a:lnTo>
                    <a:pt x="4078" y="360"/>
                  </a:lnTo>
                  <a:lnTo>
                    <a:pt x="4085" y="320"/>
                  </a:lnTo>
                  <a:lnTo>
                    <a:pt x="4081" y="325"/>
                  </a:lnTo>
                  <a:lnTo>
                    <a:pt x="4075" y="333"/>
                  </a:lnTo>
                  <a:lnTo>
                    <a:pt x="4068" y="338"/>
                  </a:lnTo>
                  <a:lnTo>
                    <a:pt x="4058" y="346"/>
                  </a:lnTo>
                  <a:lnTo>
                    <a:pt x="4049" y="351"/>
                  </a:lnTo>
                  <a:lnTo>
                    <a:pt x="4041" y="354"/>
                  </a:lnTo>
                  <a:lnTo>
                    <a:pt x="4031" y="359"/>
                  </a:lnTo>
                  <a:lnTo>
                    <a:pt x="4022" y="360"/>
                  </a:lnTo>
                  <a:lnTo>
                    <a:pt x="4006" y="363"/>
                  </a:lnTo>
                  <a:lnTo>
                    <a:pt x="3992" y="364"/>
                  </a:lnTo>
                  <a:lnTo>
                    <a:pt x="3979" y="363"/>
                  </a:lnTo>
                  <a:lnTo>
                    <a:pt x="3963" y="360"/>
                  </a:lnTo>
                  <a:lnTo>
                    <a:pt x="3954" y="357"/>
                  </a:lnTo>
                  <a:lnTo>
                    <a:pt x="3946" y="353"/>
                  </a:lnTo>
                  <a:lnTo>
                    <a:pt x="3939" y="348"/>
                  </a:lnTo>
                  <a:lnTo>
                    <a:pt x="3931" y="341"/>
                  </a:lnTo>
                  <a:lnTo>
                    <a:pt x="3924" y="334"/>
                  </a:lnTo>
                  <a:lnTo>
                    <a:pt x="3918" y="325"/>
                  </a:lnTo>
                  <a:lnTo>
                    <a:pt x="3914" y="315"/>
                  </a:lnTo>
                  <a:lnTo>
                    <a:pt x="3910" y="304"/>
                  </a:lnTo>
                  <a:lnTo>
                    <a:pt x="3907" y="291"/>
                  </a:lnTo>
                  <a:lnTo>
                    <a:pt x="3907" y="275"/>
                  </a:lnTo>
                  <a:lnTo>
                    <a:pt x="3908" y="258"/>
                  </a:lnTo>
                  <a:lnTo>
                    <a:pt x="3911" y="238"/>
                  </a:lnTo>
                  <a:lnTo>
                    <a:pt x="3915" y="220"/>
                  </a:lnTo>
                  <a:lnTo>
                    <a:pt x="3921" y="204"/>
                  </a:lnTo>
                  <a:lnTo>
                    <a:pt x="3927" y="190"/>
                  </a:lnTo>
                  <a:lnTo>
                    <a:pt x="3934" y="176"/>
                  </a:lnTo>
                  <a:lnTo>
                    <a:pt x="3941" y="164"/>
                  </a:lnTo>
                  <a:lnTo>
                    <a:pt x="3950" y="153"/>
                  </a:lnTo>
                  <a:lnTo>
                    <a:pt x="3959" y="142"/>
                  </a:lnTo>
                  <a:lnTo>
                    <a:pt x="3969" y="134"/>
                  </a:lnTo>
                  <a:lnTo>
                    <a:pt x="3979" y="127"/>
                  </a:lnTo>
                  <a:lnTo>
                    <a:pt x="3989" y="119"/>
                  </a:lnTo>
                  <a:lnTo>
                    <a:pt x="3999" y="114"/>
                  </a:lnTo>
                  <a:lnTo>
                    <a:pt x="4009" y="109"/>
                  </a:lnTo>
                  <a:lnTo>
                    <a:pt x="4021" y="105"/>
                  </a:lnTo>
                  <a:lnTo>
                    <a:pt x="4032" y="104"/>
                  </a:lnTo>
                  <a:lnTo>
                    <a:pt x="4042" y="102"/>
                  </a:lnTo>
                  <a:lnTo>
                    <a:pt x="4054" y="101"/>
                  </a:lnTo>
                  <a:lnTo>
                    <a:pt x="4062" y="102"/>
                  </a:lnTo>
                  <a:lnTo>
                    <a:pt x="4071" y="102"/>
                  </a:lnTo>
                  <a:lnTo>
                    <a:pt x="4080" y="104"/>
                  </a:lnTo>
                  <a:lnTo>
                    <a:pt x="4087" y="106"/>
                  </a:lnTo>
                  <a:lnTo>
                    <a:pt x="4098" y="112"/>
                  </a:lnTo>
                  <a:lnTo>
                    <a:pt x="4107" y="118"/>
                  </a:lnTo>
                  <a:lnTo>
                    <a:pt x="4113" y="125"/>
                  </a:lnTo>
                  <a:lnTo>
                    <a:pt x="4117" y="132"/>
                  </a:lnTo>
                  <a:lnTo>
                    <a:pt x="4120" y="138"/>
                  </a:lnTo>
                  <a:lnTo>
                    <a:pt x="4121" y="144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01" name="Freeform 60"/>
            <p:cNvSpPr>
              <a:spLocks noEditPoints="1"/>
            </p:cNvSpPr>
            <p:nvPr/>
          </p:nvSpPr>
          <p:spPr bwMode="auto">
            <a:xfrm>
              <a:off x="2778125" y="3314701"/>
              <a:ext cx="1870075" cy="198438"/>
            </a:xfrm>
            <a:custGeom>
              <a:avLst/>
              <a:gdLst>
                <a:gd name="T0" fmla="*/ 71 w 3534"/>
                <a:gd name="T1" fmla="*/ 190 h 374"/>
                <a:gd name="T2" fmla="*/ 114 w 3534"/>
                <a:gd name="T3" fmla="*/ 340 h 374"/>
                <a:gd name="T4" fmla="*/ 128 w 3534"/>
                <a:gd name="T5" fmla="*/ 370 h 374"/>
                <a:gd name="T6" fmla="*/ 16 w 3534"/>
                <a:gd name="T7" fmla="*/ 211 h 374"/>
                <a:gd name="T8" fmla="*/ 213 w 3534"/>
                <a:gd name="T9" fmla="*/ 126 h 374"/>
                <a:gd name="T10" fmla="*/ 474 w 3534"/>
                <a:gd name="T11" fmla="*/ 306 h 374"/>
                <a:gd name="T12" fmla="*/ 640 w 3534"/>
                <a:gd name="T13" fmla="*/ 268 h 374"/>
                <a:gd name="T14" fmla="*/ 480 w 3534"/>
                <a:gd name="T15" fmla="*/ 175 h 374"/>
                <a:gd name="T16" fmla="*/ 565 w 3534"/>
                <a:gd name="T17" fmla="*/ 7 h 374"/>
                <a:gd name="T18" fmla="*/ 720 w 3534"/>
                <a:gd name="T19" fmla="*/ 85 h 374"/>
                <a:gd name="T20" fmla="*/ 530 w 3534"/>
                <a:gd name="T21" fmla="*/ 66 h 374"/>
                <a:gd name="T22" fmla="*/ 666 w 3534"/>
                <a:gd name="T23" fmla="*/ 187 h 374"/>
                <a:gd name="T24" fmla="*/ 604 w 3534"/>
                <a:gd name="T25" fmla="*/ 361 h 374"/>
                <a:gd name="T26" fmla="*/ 415 w 3534"/>
                <a:gd name="T27" fmla="*/ 285 h 374"/>
                <a:gd name="T28" fmla="*/ 782 w 3534"/>
                <a:gd name="T29" fmla="*/ 285 h 374"/>
                <a:gd name="T30" fmla="*/ 893 w 3534"/>
                <a:gd name="T31" fmla="*/ 292 h 374"/>
                <a:gd name="T32" fmla="*/ 784 w 3534"/>
                <a:gd name="T33" fmla="*/ 373 h 374"/>
                <a:gd name="T34" fmla="*/ 763 w 3534"/>
                <a:gd name="T35" fmla="*/ 245 h 374"/>
                <a:gd name="T36" fmla="*/ 920 w 3534"/>
                <a:gd name="T37" fmla="*/ 167 h 374"/>
                <a:gd name="T38" fmla="*/ 774 w 3534"/>
                <a:gd name="T39" fmla="*/ 172 h 374"/>
                <a:gd name="T40" fmla="*/ 961 w 3534"/>
                <a:gd name="T41" fmla="*/ 136 h 374"/>
                <a:gd name="T42" fmla="*/ 1108 w 3534"/>
                <a:gd name="T43" fmla="*/ 152 h 374"/>
                <a:gd name="T44" fmla="*/ 1267 w 3534"/>
                <a:gd name="T45" fmla="*/ 160 h 374"/>
                <a:gd name="T46" fmla="*/ 1121 w 3534"/>
                <a:gd name="T47" fmla="*/ 167 h 374"/>
                <a:gd name="T48" fmla="*/ 1380 w 3534"/>
                <a:gd name="T49" fmla="*/ 321 h 374"/>
                <a:gd name="T50" fmla="*/ 1331 w 3534"/>
                <a:gd name="T51" fmla="*/ 347 h 374"/>
                <a:gd name="T52" fmla="*/ 1537 w 3534"/>
                <a:gd name="T53" fmla="*/ 270 h 374"/>
                <a:gd name="T54" fmla="*/ 1632 w 3534"/>
                <a:gd name="T55" fmla="*/ 304 h 374"/>
                <a:gd name="T56" fmla="*/ 1550 w 3534"/>
                <a:gd name="T57" fmla="*/ 374 h 374"/>
                <a:gd name="T58" fmla="*/ 1492 w 3534"/>
                <a:gd name="T59" fmla="*/ 265 h 374"/>
                <a:gd name="T60" fmla="*/ 1665 w 3534"/>
                <a:gd name="T61" fmla="*/ 178 h 374"/>
                <a:gd name="T62" fmla="*/ 1563 w 3534"/>
                <a:gd name="T63" fmla="*/ 183 h 374"/>
                <a:gd name="T64" fmla="*/ 1691 w 3534"/>
                <a:gd name="T65" fmla="*/ 124 h 374"/>
                <a:gd name="T66" fmla="*/ 2166 w 3534"/>
                <a:gd name="T67" fmla="*/ 89 h 374"/>
                <a:gd name="T68" fmla="*/ 1993 w 3534"/>
                <a:gd name="T69" fmla="*/ 116 h 374"/>
                <a:gd name="T70" fmla="*/ 2013 w 3534"/>
                <a:gd name="T71" fmla="*/ 328 h 374"/>
                <a:gd name="T72" fmla="*/ 2130 w 3534"/>
                <a:gd name="T73" fmla="*/ 341 h 374"/>
                <a:gd name="T74" fmla="*/ 1914 w 3534"/>
                <a:gd name="T75" fmla="*/ 294 h 374"/>
                <a:gd name="T76" fmla="*/ 2042 w 3534"/>
                <a:gd name="T77" fmla="*/ 15 h 374"/>
                <a:gd name="T78" fmla="*/ 2166 w 3534"/>
                <a:gd name="T79" fmla="*/ 105 h 374"/>
                <a:gd name="T80" fmla="*/ 2273 w 3534"/>
                <a:gd name="T81" fmla="*/ 315 h 374"/>
                <a:gd name="T82" fmla="*/ 2395 w 3534"/>
                <a:gd name="T83" fmla="*/ 258 h 374"/>
                <a:gd name="T84" fmla="*/ 2245 w 3534"/>
                <a:gd name="T85" fmla="*/ 361 h 374"/>
                <a:gd name="T86" fmla="*/ 2306 w 3534"/>
                <a:gd name="T87" fmla="*/ 219 h 374"/>
                <a:gd name="T88" fmla="*/ 2401 w 3534"/>
                <a:gd name="T89" fmla="*/ 149 h 374"/>
                <a:gd name="T90" fmla="*/ 2284 w 3534"/>
                <a:gd name="T91" fmla="*/ 142 h 374"/>
                <a:gd name="T92" fmla="*/ 2458 w 3534"/>
                <a:gd name="T93" fmla="*/ 175 h 374"/>
                <a:gd name="T94" fmla="*/ 2569 w 3534"/>
                <a:gd name="T95" fmla="*/ 299 h 374"/>
                <a:gd name="T96" fmla="*/ 2533 w 3534"/>
                <a:gd name="T97" fmla="*/ 364 h 374"/>
                <a:gd name="T98" fmla="*/ 2754 w 3534"/>
                <a:gd name="T99" fmla="*/ 252 h 374"/>
                <a:gd name="T100" fmla="*/ 2795 w 3534"/>
                <a:gd name="T101" fmla="*/ 327 h 374"/>
                <a:gd name="T102" fmla="*/ 2777 w 3534"/>
                <a:gd name="T103" fmla="*/ 367 h 374"/>
                <a:gd name="T104" fmla="*/ 2664 w 3534"/>
                <a:gd name="T105" fmla="*/ 301 h 374"/>
                <a:gd name="T106" fmla="*/ 2847 w 3534"/>
                <a:gd name="T107" fmla="*/ 213 h 374"/>
                <a:gd name="T108" fmla="*/ 2764 w 3534"/>
                <a:gd name="T109" fmla="*/ 158 h 374"/>
                <a:gd name="T110" fmla="*/ 2831 w 3534"/>
                <a:gd name="T111" fmla="*/ 109 h 374"/>
                <a:gd name="T112" fmla="*/ 2863 w 3534"/>
                <a:gd name="T113" fmla="*/ 367 h 374"/>
                <a:gd name="T114" fmla="*/ 3138 w 3534"/>
                <a:gd name="T115" fmla="*/ 115 h 374"/>
                <a:gd name="T116" fmla="*/ 2994 w 3534"/>
                <a:gd name="T117" fmla="*/ 367 h 374"/>
                <a:gd name="T118" fmla="*/ 3396 w 3534"/>
                <a:gd name="T119" fmla="*/ 131 h 374"/>
                <a:gd name="T120" fmla="*/ 3531 w 3534"/>
                <a:gd name="T121" fmla="*/ 197 h 374"/>
                <a:gd name="T122" fmla="*/ 3360 w 3534"/>
                <a:gd name="T123" fmla="*/ 20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34" h="374">
                  <a:moveTo>
                    <a:pt x="190" y="217"/>
                  </a:moveTo>
                  <a:lnTo>
                    <a:pt x="192" y="207"/>
                  </a:lnTo>
                  <a:lnTo>
                    <a:pt x="193" y="196"/>
                  </a:lnTo>
                  <a:lnTo>
                    <a:pt x="193" y="183"/>
                  </a:lnTo>
                  <a:lnTo>
                    <a:pt x="190" y="171"/>
                  </a:lnTo>
                  <a:lnTo>
                    <a:pt x="187" y="165"/>
                  </a:lnTo>
                  <a:lnTo>
                    <a:pt x="185" y="161"/>
                  </a:lnTo>
                  <a:lnTo>
                    <a:pt x="180" y="157"/>
                  </a:lnTo>
                  <a:lnTo>
                    <a:pt x="176" y="152"/>
                  </a:lnTo>
                  <a:lnTo>
                    <a:pt x="170" y="148"/>
                  </a:lnTo>
                  <a:lnTo>
                    <a:pt x="163" y="145"/>
                  </a:lnTo>
                  <a:lnTo>
                    <a:pt x="154" y="144"/>
                  </a:lnTo>
                  <a:lnTo>
                    <a:pt x="144" y="144"/>
                  </a:lnTo>
                  <a:lnTo>
                    <a:pt x="131" y="144"/>
                  </a:lnTo>
                  <a:lnTo>
                    <a:pt x="120" y="147"/>
                  </a:lnTo>
                  <a:lnTo>
                    <a:pt x="107" y="152"/>
                  </a:lnTo>
                  <a:lnTo>
                    <a:pt x="95" y="160"/>
                  </a:lnTo>
                  <a:lnTo>
                    <a:pt x="84" y="170"/>
                  </a:lnTo>
                  <a:lnTo>
                    <a:pt x="75" y="183"/>
                  </a:lnTo>
                  <a:lnTo>
                    <a:pt x="71" y="190"/>
                  </a:lnTo>
                  <a:lnTo>
                    <a:pt x="66" y="198"/>
                  </a:lnTo>
                  <a:lnTo>
                    <a:pt x="62" y="207"/>
                  </a:lnTo>
                  <a:lnTo>
                    <a:pt x="61" y="217"/>
                  </a:lnTo>
                  <a:lnTo>
                    <a:pt x="190" y="217"/>
                  </a:lnTo>
                  <a:close/>
                  <a:moveTo>
                    <a:pt x="51" y="250"/>
                  </a:moveTo>
                  <a:lnTo>
                    <a:pt x="48" y="269"/>
                  </a:lnTo>
                  <a:lnTo>
                    <a:pt x="46" y="286"/>
                  </a:lnTo>
                  <a:lnTo>
                    <a:pt x="48" y="294"/>
                  </a:lnTo>
                  <a:lnTo>
                    <a:pt x="49" y="301"/>
                  </a:lnTo>
                  <a:lnTo>
                    <a:pt x="51" y="308"/>
                  </a:lnTo>
                  <a:lnTo>
                    <a:pt x="54" y="314"/>
                  </a:lnTo>
                  <a:lnTo>
                    <a:pt x="56" y="319"/>
                  </a:lnTo>
                  <a:lnTo>
                    <a:pt x="61" y="325"/>
                  </a:lnTo>
                  <a:lnTo>
                    <a:pt x="66" y="330"/>
                  </a:lnTo>
                  <a:lnTo>
                    <a:pt x="72" y="334"/>
                  </a:lnTo>
                  <a:lnTo>
                    <a:pt x="78" y="337"/>
                  </a:lnTo>
                  <a:lnTo>
                    <a:pt x="85" y="338"/>
                  </a:lnTo>
                  <a:lnTo>
                    <a:pt x="94" y="340"/>
                  </a:lnTo>
                  <a:lnTo>
                    <a:pt x="104" y="340"/>
                  </a:lnTo>
                  <a:lnTo>
                    <a:pt x="114" y="340"/>
                  </a:lnTo>
                  <a:lnTo>
                    <a:pt x="126" y="337"/>
                  </a:lnTo>
                  <a:lnTo>
                    <a:pt x="136" y="332"/>
                  </a:lnTo>
                  <a:lnTo>
                    <a:pt x="146" y="328"/>
                  </a:lnTo>
                  <a:lnTo>
                    <a:pt x="154" y="321"/>
                  </a:lnTo>
                  <a:lnTo>
                    <a:pt x="162" y="311"/>
                  </a:lnTo>
                  <a:lnTo>
                    <a:pt x="169" y="301"/>
                  </a:lnTo>
                  <a:lnTo>
                    <a:pt x="173" y="288"/>
                  </a:lnTo>
                  <a:lnTo>
                    <a:pt x="219" y="288"/>
                  </a:lnTo>
                  <a:lnTo>
                    <a:pt x="216" y="299"/>
                  </a:lnTo>
                  <a:lnTo>
                    <a:pt x="210" y="312"/>
                  </a:lnTo>
                  <a:lnTo>
                    <a:pt x="206" y="319"/>
                  </a:lnTo>
                  <a:lnTo>
                    <a:pt x="202" y="327"/>
                  </a:lnTo>
                  <a:lnTo>
                    <a:pt x="195" y="334"/>
                  </a:lnTo>
                  <a:lnTo>
                    <a:pt x="187" y="341"/>
                  </a:lnTo>
                  <a:lnTo>
                    <a:pt x="182" y="345"/>
                  </a:lnTo>
                  <a:lnTo>
                    <a:pt x="174" y="351"/>
                  </a:lnTo>
                  <a:lnTo>
                    <a:pt x="166" y="357"/>
                  </a:lnTo>
                  <a:lnTo>
                    <a:pt x="154" y="361"/>
                  </a:lnTo>
                  <a:lnTo>
                    <a:pt x="143" y="367"/>
                  </a:lnTo>
                  <a:lnTo>
                    <a:pt x="128" y="370"/>
                  </a:lnTo>
                  <a:lnTo>
                    <a:pt x="113" y="373"/>
                  </a:lnTo>
                  <a:lnTo>
                    <a:pt x="94" y="374"/>
                  </a:lnTo>
                  <a:lnTo>
                    <a:pt x="81" y="373"/>
                  </a:lnTo>
                  <a:lnTo>
                    <a:pt x="68" y="371"/>
                  </a:lnTo>
                  <a:lnTo>
                    <a:pt x="55" y="368"/>
                  </a:lnTo>
                  <a:lnTo>
                    <a:pt x="45" y="366"/>
                  </a:lnTo>
                  <a:lnTo>
                    <a:pt x="35" y="360"/>
                  </a:lnTo>
                  <a:lnTo>
                    <a:pt x="28" y="354"/>
                  </a:lnTo>
                  <a:lnTo>
                    <a:pt x="20" y="347"/>
                  </a:lnTo>
                  <a:lnTo>
                    <a:pt x="15" y="340"/>
                  </a:lnTo>
                  <a:lnTo>
                    <a:pt x="9" y="331"/>
                  </a:lnTo>
                  <a:lnTo>
                    <a:pt x="6" y="321"/>
                  </a:lnTo>
                  <a:lnTo>
                    <a:pt x="3" y="311"/>
                  </a:lnTo>
                  <a:lnTo>
                    <a:pt x="2" y="299"/>
                  </a:lnTo>
                  <a:lnTo>
                    <a:pt x="0" y="286"/>
                  </a:lnTo>
                  <a:lnTo>
                    <a:pt x="2" y="273"/>
                  </a:lnTo>
                  <a:lnTo>
                    <a:pt x="3" y="260"/>
                  </a:lnTo>
                  <a:lnTo>
                    <a:pt x="6" y="246"/>
                  </a:lnTo>
                  <a:lnTo>
                    <a:pt x="10" y="227"/>
                  </a:lnTo>
                  <a:lnTo>
                    <a:pt x="16" y="211"/>
                  </a:lnTo>
                  <a:lnTo>
                    <a:pt x="22" y="194"/>
                  </a:lnTo>
                  <a:lnTo>
                    <a:pt x="30" y="180"/>
                  </a:lnTo>
                  <a:lnTo>
                    <a:pt x="39" y="165"/>
                  </a:lnTo>
                  <a:lnTo>
                    <a:pt x="51" y="151"/>
                  </a:lnTo>
                  <a:lnTo>
                    <a:pt x="64" y="139"/>
                  </a:lnTo>
                  <a:lnTo>
                    <a:pt x="79" y="128"/>
                  </a:lnTo>
                  <a:lnTo>
                    <a:pt x="90" y="124"/>
                  </a:lnTo>
                  <a:lnTo>
                    <a:pt x="101" y="119"/>
                  </a:lnTo>
                  <a:lnTo>
                    <a:pt x="111" y="115"/>
                  </a:lnTo>
                  <a:lnTo>
                    <a:pt x="121" y="113"/>
                  </a:lnTo>
                  <a:lnTo>
                    <a:pt x="130" y="112"/>
                  </a:lnTo>
                  <a:lnTo>
                    <a:pt x="138" y="111"/>
                  </a:lnTo>
                  <a:lnTo>
                    <a:pt x="146" y="111"/>
                  </a:lnTo>
                  <a:lnTo>
                    <a:pt x="151" y="111"/>
                  </a:lnTo>
                  <a:lnTo>
                    <a:pt x="164" y="111"/>
                  </a:lnTo>
                  <a:lnTo>
                    <a:pt x="177" y="112"/>
                  </a:lnTo>
                  <a:lnTo>
                    <a:pt x="187" y="115"/>
                  </a:lnTo>
                  <a:lnTo>
                    <a:pt x="198" y="118"/>
                  </a:lnTo>
                  <a:lnTo>
                    <a:pt x="205" y="122"/>
                  </a:lnTo>
                  <a:lnTo>
                    <a:pt x="213" y="126"/>
                  </a:lnTo>
                  <a:lnTo>
                    <a:pt x="219" y="132"/>
                  </a:lnTo>
                  <a:lnTo>
                    <a:pt x="225" y="138"/>
                  </a:lnTo>
                  <a:lnTo>
                    <a:pt x="229" y="144"/>
                  </a:lnTo>
                  <a:lnTo>
                    <a:pt x="232" y="151"/>
                  </a:lnTo>
                  <a:lnTo>
                    <a:pt x="235" y="157"/>
                  </a:lnTo>
                  <a:lnTo>
                    <a:pt x="236" y="165"/>
                  </a:lnTo>
                  <a:lnTo>
                    <a:pt x="239" y="180"/>
                  </a:lnTo>
                  <a:lnTo>
                    <a:pt x="239" y="196"/>
                  </a:lnTo>
                  <a:lnTo>
                    <a:pt x="238" y="211"/>
                  </a:lnTo>
                  <a:lnTo>
                    <a:pt x="235" y="226"/>
                  </a:lnTo>
                  <a:lnTo>
                    <a:pt x="234" y="239"/>
                  </a:lnTo>
                  <a:lnTo>
                    <a:pt x="231" y="250"/>
                  </a:lnTo>
                  <a:lnTo>
                    <a:pt x="51" y="250"/>
                  </a:lnTo>
                  <a:close/>
                  <a:moveTo>
                    <a:pt x="471" y="262"/>
                  </a:moveTo>
                  <a:lnTo>
                    <a:pt x="470" y="272"/>
                  </a:lnTo>
                  <a:lnTo>
                    <a:pt x="468" y="283"/>
                  </a:lnTo>
                  <a:lnTo>
                    <a:pt x="468" y="289"/>
                  </a:lnTo>
                  <a:lnTo>
                    <a:pt x="470" y="295"/>
                  </a:lnTo>
                  <a:lnTo>
                    <a:pt x="471" y="301"/>
                  </a:lnTo>
                  <a:lnTo>
                    <a:pt x="474" y="306"/>
                  </a:lnTo>
                  <a:lnTo>
                    <a:pt x="477" y="311"/>
                  </a:lnTo>
                  <a:lnTo>
                    <a:pt x="483" y="317"/>
                  </a:lnTo>
                  <a:lnTo>
                    <a:pt x="488" y="321"/>
                  </a:lnTo>
                  <a:lnTo>
                    <a:pt x="496" y="324"/>
                  </a:lnTo>
                  <a:lnTo>
                    <a:pt x="504" y="328"/>
                  </a:lnTo>
                  <a:lnTo>
                    <a:pt x="514" y="330"/>
                  </a:lnTo>
                  <a:lnTo>
                    <a:pt x="527" y="331"/>
                  </a:lnTo>
                  <a:lnTo>
                    <a:pt x="542" y="332"/>
                  </a:lnTo>
                  <a:lnTo>
                    <a:pt x="555" y="331"/>
                  </a:lnTo>
                  <a:lnTo>
                    <a:pt x="568" y="330"/>
                  </a:lnTo>
                  <a:lnTo>
                    <a:pt x="578" y="328"/>
                  </a:lnTo>
                  <a:lnTo>
                    <a:pt x="588" y="325"/>
                  </a:lnTo>
                  <a:lnTo>
                    <a:pt x="596" y="321"/>
                  </a:lnTo>
                  <a:lnTo>
                    <a:pt x="605" y="317"/>
                  </a:lnTo>
                  <a:lnTo>
                    <a:pt x="611" y="312"/>
                  </a:lnTo>
                  <a:lnTo>
                    <a:pt x="618" y="306"/>
                  </a:lnTo>
                  <a:lnTo>
                    <a:pt x="627" y="296"/>
                  </a:lnTo>
                  <a:lnTo>
                    <a:pt x="634" y="285"/>
                  </a:lnTo>
                  <a:lnTo>
                    <a:pt x="638" y="276"/>
                  </a:lnTo>
                  <a:lnTo>
                    <a:pt x="640" y="268"/>
                  </a:lnTo>
                  <a:lnTo>
                    <a:pt x="641" y="260"/>
                  </a:lnTo>
                  <a:lnTo>
                    <a:pt x="641" y="255"/>
                  </a:lnTo>
                  <a:lnTo>
                    <a:pt x="641" y="249"/>
                  </a:lnTo>
                  <a:lnTo>
                    <a:pt x="640" y="243"/>
                  </a:lnTo>
                  <a:lnTo>
                    <a:pt x="637" y="239"/>
                  </a:lnTo>
                  <a:lnTo>
                    <a:pt x="634" y="234"/>
                  </a:lnTo>
                  <a:lnTo>
                    <a:pt x="631" y="230"/>
                  </a:lnTo>
                  <a:lnTo>
                    <a:pt x="627" y="227"/>
                  </a:lnTo>
                  <a:lnTo>
                    <a:pt x="615" y="221"/>
                  </a:lnTo>
                  <a:lnTo>
                    <a:pt x="602" y="216"/>
                  </a:lnTo>
                  <a:lnTo>
                    <a:pt x="588" y="211"/>
                  </a:lnTo>
                  <a:lnTo>
                    <a:pt x="570" y="207"/>
                  </a:lnTo>
                  <a:lnTo>
                    <a:pt x="552" y="203"/>
                  </a:lnTo>
                  <a:lnTo>
                    <a:pt x="536" y="198"/>
                  </a:lnTo>
                  <a:lnTo>
                    <a:pt x="523" y="194"/>
                  </a:lnTo>
                  <a:lnTo>
                    <a:pt x="511" y="191"/>
                  </a:lnTo>
                  <a:lnTo>
                    <a:pt x="501" y="187"/>
                  </a:lnTo>
                  <a:lnTo>
                    <a:pt x="493" y="184"/>
                  </a:lnTo>
                  <a:lnTo>
                    <a:pt x="486" y="180"/>
                  </a:lnTo>
                  <a:lnTo>
                    <a:pt x="480" y="175"/>
                  </a:lnTo>
                  <a:lnTo>
                    <a:pt x="471" y="168"/>
                  </a:lnTo>
                  <a:lnTo>
                    <a:pt x="464" y="160"/>
                  </a:lnTo>
                  <a:lnTo>
                    <a:pt x="460" y="151"/>
                  </a:lnTo>
                  <a:lnTo>
                    <a:pt x="457" y="142"/>
                  </a:lnTo>
                  <a:lnTo>
                    <a:pt x="455" y="132"/>
                  </a:lnTo>
                  <a:lnTo>
                    <a:pt x="455" y="124"/>
                  </a:lnTo>
                  <a:lnTo>
                    <a:pt x="455" y="113"/>
                  </a:lnTo>
                  <a:lnTo>
                    <a:pt x="457" y="105"/>
                  </a:lnTo>
                  <a:lnTo>
                    <a:pt x="461" y="92"/>
                  </a:lnTo>
                  <a:lnTo>
                    <a:pt x="465" y="79"/>
                  </a:lnTo>
                  <a:lnTo>
                    <a:pt x="471" y="69"/>
                  </a:lnTo>
                  <a:lnTo>
                    <a:pt x="478" y="57"/>
                  </a:lnTo>
                  <a:lnTo>
                    <a:pt x="487" y="49"/>
                  </a:lnTo>
                  <a:lnTo>
                    <a:pt x="497" y="40"/>
                  </a:lnTo>
                  <a:lnTo>
                    <a:pt x="507" y="33"/>
                  </a:lnTo>
                  <a:lnTo>
                    <a:pt x="517" y="26"/>
                  </a:lnTo>
                  <a:lnTo>
                    <a:pt x="529" y="20"/>
                  </a:lnTo>
                  <a:lnTo>
                    <a:pt x="540" y="14"/>
                  </a:lnTo>
                  <a:lnTo>
                    <a:pt x="552" y="10"/>
                  </a:lnTo>
                  <a:lnTo>
                    <a:pt x="565" y="7"/>
                  </a:lnTo>
                  <a:lnTo>
                    <a:pt x="578" y="4"/>
                  </a:lnTo>
                  <a:lnTo>
                    <a:pt x="591" y="1"/>
                  </a:lnTo>
                  <a:lnTo>
                    <a:pt x="604" y="1"/>
                  </a:lnTo>
                  <a:lnTo>
                    <a:pt x="617" y="0"/>
                  </a:lnTo>
                  <a:lnTo>
                    <a:pt x="625" y="1"/>
                  </a:lnTo>
                  <a:lnTo>
                    <a:pt x="638" y="1"/>
                  </a:lnTo>
                  <a:lnTo>
                    <a:pt x="651" y="2"/>
                  </a:lnTo>
                  <a:lnTo>
                    <a:pt x="664" y="5"/>
                  </a:lnTo>
                  <a:lnTo>
                    <a:pt x="677" y="11"/>
                  </a:lnTo>
                  <a:lnTo>
                    <a:pt x="689" y="17"/>
                  </a:lnTo>
                  <a:lnTo>
                    <a:pt x="694" y="20"/>
                  </a:lnTo>
                  <a:lnTo>
                    <a:pt x="700" y="24"/>
                  </a:lnTo>
                  <a:lnTo>
                    <a:pt x="704" y="30"/>
                  </a:lnTo>
                  <a:lnTo>
                    <a:pt x="709" y="36"/>
                  </a:lnTo>
                  <a:lnTo>
                    <a:pt x="714" y="44"/>
                  </a:lnTo>
                  <a:lnTo>
                    <a:pt x="717" y="53"/>
                  </a:lnTo>
                  <a:lnTo>
                    <a:pt x="720" y="60"/>
                  </a:lnTo>
                  <a:lnTo>
                    <a:pt x="720" y="69"/>
                  </a:lnTo>
                  <a:lnTo>
                    <a:pt x="722" y="76"/>
                  </a:lnTo>
                  <a:lnTo>
                    <a:pt x="720" y="85"/>
                  </a:lnTo>
                  <a:lnTo>
                    <a:pt x="719" y="90"/>
                  </a:lnTo>
                  <a:lnTo>
                    <a:pt x="719" y="96"/>
                  </a:lnTo>
                  <a:lnTo>
                    <a:pt x="667" y="96"/>
                  </a:lnTo>
                  <a:lnTo>
                    <a:pt x="667" y="89"/>
                  </a:lnTo>
                  <a:lnTo>
                    <a:pt x="667" y="82"/>
                  </a:lnTo>
                  <a:lnTo>
                    <a:pt x="667" y="75"/>
                  </a:lnTo>
                  <a:lnTo>
                    <a:pt x="664" y="69"/>
                  </a:lnTo>
                  <a:lnTo>
                    <a:pt x="663" y="64"/>
                  </a:lnTo>
                  <a:lnTo>
                    <a:pt x="658" y="60"/>
                  </a:lnTo>
                  <a:lnTo>
                    <a:pt x="655" y="56"/>
                  </a:lnTo>
                  <a:lnTo>
                    <a:pt x="651" y="53"/>
                  </a:lnTo>
                  <a:lnTo>
                    <a:pt x="641" y="47"/>
                  </a:lnTo>
                  <a:lnTo>
                    <a:pt x="630" y="44"/>
                  </a:lnTo>
                  <a:lnTo>
                    <a:pt x="617" y="43"/>
                  </a:lnTo>
                  <a:lnTo>
                    <a:pt x="604" y="41"/>
                  </a:lnTo>
                  <a:lnTo>
                    <a:pt x="585" y="43"/>
                  </a:lnTo>
                  <a:lnTo>
                    <a:pt x="569" y="46"/>
                  </a:lnTo>
                  <a:lnTo>
                    <a:pt x="555" y="51"/>
                  </a:lnTo>
                  <a:lnTo>
                    <a:pt x="542" y="57"/>
                  </a:lnTo>
                  <a:lnTo>
                    <a:pt x="530" y="66"/>
                  </a:lnTo>
                  <a:lnTo>
                    <a:pt x="522" y="76"/>
                  </a:lnTo>
                  <a:lnTo>
                    <a:pt x="514" y="87"/>
                  </a:lnTo>
                  <a:lnTo>
                    <a:pt x="511" y="100"/>
                  </a:lnTo>
                  <a:lnTo>
                    <a:pt x="510" y="111"/>
                  </a:lnTo>
                  <a:lnTo>
                    <a:pt x="510" y="121"/>
                  </a:lnTo>
                  <a:lnTo>
                    <a:pt x="514" y="128"/>
                  </a:lnTo>
                  <a:lnTo>
                    <a:pt x="519" y="135"/>
                  </a:lnTo>
                  <a:lnTo>
                    <a:pt x="527" y="141"/>
                  </a:lnTo>
                  <a:lnTo>
                    <a:pt x="537" y="145"/>
                  </a:lnTo>
                  <a:lnTo>
                    <a:pt x="550" y="149"/>
                  </a:lnTo>
                  <a:lnTo>
                    <a:pt x="565" y="154"/>
                  </a:lnTo>
                  <a:lnTo>
                    <a:pt x="579" y="158"/>
                  </a:lnTo>
                  <a:lnTo>
                    <a:pt x="591" y="161"/>
                  </a:lnTo>
                  <a:lnTo>
                    <a:pt x="602" y="164"/>
                  </a:lnTo>
                  <a:lnTo>
                    <a:pt x="612" y="167"/>
                  </a:lnTo>
                  <a:lnTo>
                    <a:pt x="630" y="171"/>
                  </a:lnTo>
                  <a:lnTo>
                    <a:pt x="642" y="175"/>
                  </a:lnTo>
                  <a:lnTo>
                    <a:pt x="651" y="180"/>
                  </a:lnTo>
                  <a:lnTo>
                    <a:pt x="658" y="183"/>
                  </a:lnTo>
                  <a:lnTo>
                    <a:pt x="666" y="187"/>
                  </a:lnTo>
                  <a:lnTo>
                    <a:pt x="673" y="191"/>
                  </a:lnTo>
                  <a:lnTo>
                    <a:pt x="681" y="200"/>
                  </a:lnTo>
                  <a:lnTo>
                    <a:pt x="687" y="210"/>
                  </a:lnTo>
                  <a:lnTo>
                    <a:pt x="691" y="220"/>
                  </a:lnTo>
                  <a:lnTo>
                    <a:pt x="694" y="230"/>
                  </a:lnTo>
                  <a:lnTo>
                    <a:pt x="694" y="239"/>
                  </a:lnTo>
                  <a:lnTo>
                    <a:pt x="694" y="249"/>
                  </a:lnTo>
                  <a:lnTo>
                    <a:pt x="694" y="256"/>
                  </a:lnTo>
                  <a:lnTo>
                    <a:pt x="693" y="263"/>
                  </a:lnTo>
                  <a:lnTo>
                    <a:pt x="690" y="275"/>
                  </a:lnTo>
                  <a:lnTo>
                    <a:pt x="686" y="286"/>
                  </a:lnTo>
                  <a:lnTo>
                    <a:pt x="680" y="296"/>
                  </a:lnTo>
                  <a:lnTo>
                    <a:pt x="674" y="306"/>
                  </a:lnTo>
                  <a:lnTo>
                    <a:pt x="667" y="317"/>
                  </a:lnTo>
                  <a:lnTo>
                    <a:pt x="658" y="327"/>
                  </a:lnTo>
                  <a:lnTo>
                    <a:pt x="650" y="335"/>
                  </a:lnTo>
                  <a:lnTo>
                    <a:pt x="640" y="343"/>
                  </a:lnTo>
                  <a:lnTo>
                    <a:pt x="628" y="350"/>
                  </a:lnTo>
                  <a:lnTo>
                    <a:pt x="617" y="355"/>
                  </a:lnTo>
                  <a:lnTo>
                    <a:pt x="604" y="361"/>
                  </a:lnTo>
                  <a:lnTo>
                    <a:pt x="589" y="367"/>
                  </a:lnTo>
                  <a:lnTo>
                    <a:pt x="575" y="370"/>
                  </a:lnTo>
                  <a:lnTo>
                    <a:pt x="560" y="373"/>
                  </a:lnTo>
                  <a:lnTo>
                    <a:pt x="543" y="374"/>
                  </a:lnTo>
                  <a:lnTo>
                    <a:pt x="527" y="374"/>
                  </a:lnTo>
                  <a:lnTo>
                    <a:pt x="516" y="374"/>
                  </a:lnTo>
                  <a:lnTo>
                    <a:pt x="503" y="374"/>
                  </a:lnTo>
                  <a:lnTo>
                    <a:pt x="487" y="371"/>
                  </a:lnTo>
                  <a:lnTo>
                    <a:pt x="473" y="368"/>
                  </a:lnTo>
                  <a:lnTo>
                    <a:pt x="458" y="363"/>
                  </a:lnTo>
                  <a:lnTo>
                    <a:pt x="445" y="355"/>
                  </a:lnTo>
                  <a:lnTo>
                    <a:pt x="439" y="351"/>
                  </a:lnTo>
                  <a:lnTo>
                    <a:pt x="434" y="347"/>
                  </a:lnTo>
                  <a:lnTo>
                    <a:pt x="428" y="341"/>
                  </a:lnTo>
                  <a:lnTo>
                    <a:pt x="425" y="334"/>
                  </a:lnTo>
                  <a:lnTo>
                    <a:pt x="419" y="324"/>
                  </a:lnTo>
                  <a:lnTo>
                    <a:pt x="416" y="314"/>
                  </a:lnTo>
                  <a:lnTo>
                    <a:pt x="415" y="304"/>
                  </a:lnTo>
                  <a:lnTo>
                    <a:pt x="415" y="294"/>
                  </a:lnTo>
                  <a:lnTo>
                    <a:pt x="415" y="285"/>
                  </a:lnTo>
                  <a:lnTo>
                    <a:pt x="416" y="276"/>
                  </a:lnTo>
                  <a:lnTo>
                    <a:pt x="418" y="269"/>
                  </a:lnTo>
                  <a:lnTo>
                    <a:pt x="419" y="262"/>
                  </a:lnTo>
                  <a:lnTo>
                    <a:pt x="471" y="262"/>
                  </a:lnTo>
                  <a:close/>
                  <a:moveTo>
                    <a:pt x="907" y="245"/>
                  </a:moveTo>
                  <a:lnTo>
                    <a:pt x="900" y="245"/>
                  </a:lnTo>
                  <a:lnTo>
                    <a:pt x="894" y="243"/>
                  </a:lnTo>
                  <a:lnTo>
                    <a:pt x="889" y="243"/>
                  </a:lnTo>
                  <a:lnTo>
                    <a:pt x="880" y="243"/>
                  </a:lnTo>
                  <a:lnTo>
                    <a:pt x="871" y="243"/>
                  </a:lnTo>
                  <a:lnTo>
                    <a:pt x="858" y="245"/>
                  </a:lnTo>
                  <a:lnTo>
                    <a:pt x="843" y="246"/>
                  </a:lnTo>
                  <a:lnTo>
                    <a:pt x="827" y="250"/>
                  </a:lnTo>
                  <a:lnTo>
                    <a:pt x="820" y="252"/>
                  </a:lnTo>
                  <a:lnTo>
                    <a:pt x="811" y="256"/>
                  </a:lnTo>
                  <a:lnTo>
                    <a:pt x="804" y="260"/>
                  </a:lnTo>
                  <a:lnTo>
                    <a:pt x="797" y="265"/>
                  </a:lnTo>
                  <a:lnTo>
                    <a:pt x="791" y="270"/>
                  </a:lnTo>
                  <a:lnTo>
                    <a:pt x="786" y="278"/>
                  </a:lnTo>
                  <a:lnTo>
                    <a:pt x="782" y="285"/>
                  </a:lnTo>
                  <a:lnTo>
                    <a:pt x="779" y="294"/>
                  </a:lnTo>
                  <a:lnTo>
                    <a:pt x="779" y="301"/>
                  </a:lnTo>
                  <a:lnTo>
                    <a:pt x="779" y="308"/>
                  </a:lnTo>
                  <a:lnTo>
                    <a:pt x="781" y="315"/>
                  </a:lnTo>
                  <a:lnTo>
                    <a:pt x="784" y="322"/>
                  </a:lnTo>
                  <a:lnTo>
                    <a:pt x="789" y="328"/>
                  </a:lnTo>
                  <a:lnTo>
                    <a:pt x="797" y="332"/>
                  </a:lnTo>
                  <a:lnTo>
                    <a:pt x="808" y="337"/>
                  </a:lnTo>
                  <a:lnTo>
                    <a:pt x="821" y="338"/>
                  </a:lnTo>
                  <a:lnTo>
                    <a:pt x="831" y="337"/>
                  </a:lnTo>
                  <a:lnTo>
                    <a:pt x="838" y="335"/>
                  </a:lnTo>
                  <a:lnTo>
                    <a:pt x="847" y="334"/>
                  </a:lnTo>
                  <a:lnTo>
                    <a:pt x="854" y="331"/>
                  </a:lnTo>
                  <a:lnTo>
                    <a:pt x="861" y="327"/>
                  </a:lnTo>
                  <a:lnTo>
                    <a:pt x="869" y="322"/>
                  </a:lnTo>
                  <a:lnTo>
                    <a:pt x="874" y="317"/>
                  </a:lnTo>
                  <a:lnTo>
                    <a:pt x="882" y="311"/>
                  </a:lnTo>
                  <a:lnTo>
                    <a:pt x="886" y="304"/>
                  </a:lnTo>
                  <a:lnTo>
                    <a:pt x="890" y="298"/>
                  </a:lnTo>
                  <a:lnTo>
                    <a:pt x="893" y="292"/>
                  </a:lnTo>
                  <a:lnTo>
                    <a:pt x="896" y="285"/>
                  </a:lnTo>
                  <a:lnTo>
                    <a:pt x="899" y="276"/>
                  </a:lnTo>
                  <a:lnTo>
                    <a:pt x="900" y="268"/>
                  </a:lnTo>
                  <a:lnTo>
                    <a:pt x="903" y="258"/>
                  </a:lnTo>
                  <a:lnTo>
                    <a:pt x="907" y="245"/>
                  </a:lnTo>
                  <a:close/>
                  <a:moveTo>
                    <a:pt x="886" y="367"/>
                  </a:moveTo>
                  <a:lnTo>
                    <a:pt x="886" y="357"/>
                  </a:lnTo>
                  <a:lnTo>
                    <a:pt x="887" y="348"/>
                  </a:lnTo>
                  <a:lnTo>
                    <a:pt x="889" y="338"/>
                  </a:lnTo>
                  <a:lnTo>
                    <a:pt x="890" y="330"/>
                  </a:lnTo>
                  <a:lnTo>
                    <a:pt x="879" y="343"/>
                  </a:lnTo>
                  <a:lnTo>
                    <a:pt x="866" y="354"/>
                  </a:lnTo>
                  <a:lnTo>
                    <a:pt x="854" y="361"/>
                  </a:lnTo>
                  <a:lnTo>
                    <a:pt x="843" y="367"/>
                  </a:lnTo>
                  <a:lnTo>
                    <a:pt x="831" y="371"/>
                  </a:lnTo>
                  <a:lnTo>
                    <a:pt x="821" y="373"/>
                  </a:lnTo>
                  <a:lnTo>
                    <a:pt x="812" y="374"/>
                  </a:lnTo>
                  <a:lnTo>
                    <a:pt x="804" y="374"/>
                  </a:lnTo>
                  <a:lnTo>
                    <a:pt x="794" y="374"/>
                  </a:lnTo>
                  <a:lnTo>
                    <a:pt x="784" y="373"/>
                  </a:lnTo>
                  <a:lnTo>
                    <a:pt x="775" y="371"/>
                  </a:lnTo>
                  <a:lnTo>
                    <a:pt x="766" y="368"/>
                  </a:lnTo>
                  <a:lnTo>
                    <a:pt x="759" y="366"/>
                  </a:lnTo>
                  <a:lnTo>
                    <a:pt x="753" y="361"/>
                  </a:lnTo>
                  <a:lnTo>
                    <a:pt x="748" y="357"/>
                  </a:lnTo>
                  <a:lnTo>
                    <a:pt x="742" y="353"/>
                  </a:lnTo>
                  <a:lnTo>
                    <a:pt x="738" y="348"/>
                  </a:lnTo>
                  <a:lnTo>
                    <a:pt x="735" y="343"/>
                  </a:lnTo>
                  <a:lnTo>
                    <a:pt x="732" y="335"/>
                  </a:lnTo>
                  <a:lnTo>
                    <a:pt x="730" y="330"/>
                  </a:lnTo>
                  <a:lnTo>
                    <a:pt x="729" y="322"/>
                  </a:lnTo>
                  <a:lnTo>
                    <a:pt x="729" y="315"/>
                  </a:lnTo>
                  <a:lnTo>
                    <a:pt x="729" y="308"/>
                  </a:lnTo>
                  <a:lnTo>
                    <a:pt x="730" y="301"/>
                  </a:lnTo>
                  <a:lnTo>
                    <a:pt x="733" y="292"/>
                  </a:lnTo>
                  <a:lnTo>
                    <a:pt x="736" y="283"/>
                  </a:lnTo>
                  <a:lnTo>
                    <a:pt x="740" y="275"/>
                  </a:lnTo>
                  <a:lnTo>
                    <a:pt x="746" y="265"/>
                  </a:lnTo>
                  <a:lnTo>
                    <a:pt x="755" y="255"/>
                  </a:lnTo>
                  <a:lnTo>
                    <a:pt x="763" y="245"/>
                  </a:lnTo>
                  <a:lnTo>
                    <a:pt x="776" y="236"/>
                  </a:lnTo>
                  <a:lnTo>
                    <a:pt x="789" y="227"/>
                  </a:lnTo>
                  <a:lnTo>
                    <a:pt x="802" y="223"/>
                  </a:lnTo>
                  <a:lnTo>
                    <a:pt x="814" y="219"/>
                  </a:lnTo>
                  <a:lnTo>
                    <a:pt x="827" y="216"/>
                  </a:lnTo>
                  <a:lnTo>
                    <a:pt x="838" y="214"/>
                  </a:lnTo>
                  <a:lnTo>
                    <a:pt x="851" y="213"/>
                  </a:lnTo>
                  <a:lnTo>
                    <a:pt x="861" y="211"/>
                  </a:lnTo>
                  <a:lnTo>
                    <a:pt x="871" y="211"/>
                  </a:lnTo>
                  <a:lnTo>
                    <a:pt x="880" y="211"/>
                  </a:lnTo>
                  <a:lnTo>
                    <a:pt x="889" y="211"/>
                  </a:lnTo>
                  <a:lnTo>
                    <a:pt x="896" y="211"/>
                  </a:lnTo>
                  <a:lnTo>
                    <a:pt x="903" y="211"/>
                  </a:lnTo>
                  <a:lnTo>
                    <a:pt x="913" y="213"/>
                  </a:lnTo>
                  <a:lnTo>
                    <a:pt x="916" y="201"/>
                  </a:lnTo>
                  <a:lnTo>
                    <a:pt x="918" y="193"/>
                  </a:lnTo>
                  <a:lnTo>
                    <a:pt x="919" y="184"/>
                  </a:lnTo>
                  <a:lnTo>
                    <a:pt x="920" y="178"/>
                  </a:lnTo>
                  <a:lnTo>
                    <a:pt x="920" y="171"/>
                  </a:lnTo>
                  <a:lnTo>
                    <a:pt x="920" y="167"/>
                  </a:lnTo>
                  <a:lnTo>
                    <a:pt x="919" y="161"/>
                  </a:lnTo>
                  <a:lnTo>
                    <a:pt x="916" y="158"/>
                  </a:lnTo>
                  <a:lnTo>
                    <a:pt x="913" y="152"/>
                  </a:lnTo>
                  <a:lnTo>
                    <a:pt x="909" y="149"/>
                  </a:lnTo>
                  <a:lnTo>
                    <a:pt x="905" y="147"/>
                  </a:lnTo>
                  <a:lnTo>
                    <a:pt x="899" y="145"/>
                  </a:lnTo>
                  <a:lnTo>
                    <a:pt x="887" y="142"/>
                  </a:lnTo>
                  <a:lnTo>
                    <a:pt x="876" y="141"/>
                  </a:lnTo>
                  <a:lnTo>
                    <a:pt x="869" y="141"/>
                  </a:lnTo>
                  <a:lnTo>
                    <a:pt x="860" y="142"/>
                  </a:lnTo>
                  <a:lnTo>
                    <a:pt x="854" y="144"/>
                  </a:lnTo>
                  <a:lnTo>
                    <a:pt x="847" y="147"/>
                  </a:lnTo>
                  <a:lnTo>
                    <a:pt x="838" y="152"/>
                  </a:lnTo>
                  <a:lnTo>
                    <a:pt x="830" y="158"/>
                  </a:lnTo>
                  <a:lnTo>
                    <a:pt x="825" y="165"/>
                  </a:lnTo>
                  <a:lnTo>
                    <a:pt x="821" y="172"/>
                  </a:lnTo>
                  <a:lnTo>
                    <a:pt x="818" y="178"/>
                  </a:lnTo>
                  <a:lnTo>
                    <a:pt x="817" y="183"/>
                  </a:lnTo>
                  <a:lnTo>
                    <a:pt x="771" y="183"/>
                  </a:lnTo>
                  <a:lnTo>
                    <a:pt x="774" y="172"/>
                  </a:lnTo>
                  <a:lnTo>
                    <a:pt x="779" y="161"/>
                  </a:lnTo>
                  <a:lnTo>
                    <a:pt x="782" y="155"/>
                  </a:lnTo>
                  <a:lnTo>
                    <a:pt x="786" y="149"/>
                  </a:lnTo>
                  <a:lnTo>
                    <a:pt x="792" y="142"/>
                  </a:lnTo>
                  <a:lnTo>
                    <a:pt x="798" y="136"/>
                  </a:lnTo>
                  <a:lnTo>
                    <a:pt x="807" y="129"/>
                  </a:lnTo>
                  <a:lnTo>
                    <a:pt x="818" y="124"/>
                  </a:lnTo>
                  <a:lnTo>
                    <a:pt x="828" y="118"/>
                  </a:lnTo>
                  <a:lnTo>
                    <a:pt x="840" y="115"/>
                  </a:lnTo>
                  <a:lnTo>
                    <a:pt x="851" y="112"/>
                  </a:lnTo>
                  <a:lnTo>
                    <a:pt x="863" y="111"/>
                  </a:lnTo>
                  <a:lnTo>
                    <a:pt x="874" y="109"/>
                  </a:lnTo>
                  <a:lnTo>
                    <a:pt x="884" y="109"/>
                  </a:lnTo>
                  <a:lnTo>
                    <a:pt x="897" y="109"/>
                  </a:lnTo>
                  <a:lnTo>
                    <a:pt x="910" y="112"/>
                  </a:lnTo>
                  <a:lnTo>
                    <a:pt x="923" y="115"/>
                  </a:lnTo>
                  <a:lnTo>
                    <a:pt x="935" y="118"/>
                  </a:lnTo>
                  <a:lnTo>
                    <a:pt x="945" y="124"/>
                  </a:lnTo>
                  <a:lnTo>
                    <a:pt x="954" y="129"/>
                  </a:lnTo>
                  <a:lnTo>
                    <a:pt x="961" y="136"/>
                  </a:lnTo>
                  <a:lnTo>
                    <a:pt x="965" y="147"/>
                  </a:lnTo>
                  <a:lnTo>
                    <a:pt x="968" y="157"/>
                  </a:lnTo>
                  <a:lnTo>
                    <a:pt x="968" y="167"/>
                  </a:lnTo>
                  <a:lnTo>
                    <a:pt x="966" y="175"/>
                  </a:lnTo>
                  <a:lnTo>
                    <a:pt x="965" y="184"/>
                  </a:lnTo>
                  <a:lnTo>
                    <a:pt x="938" y="304"/>
                  </a:lnTo>
                  <a:lnTo>
                    <a:pt x="938" y="306"/>
                  </a:lnTo>
                  <a:lnTo>
                    <a:pt x="936" y="312"/>
                  </a:lnTo>
                  <a:lnTo>
                    <a:pt x="935" y="318"/>
                  </a:lnTo>
                  <a:lnTo>
                    <a:pt x="933" y="327"/>
                  </a:lnTo>
                  <a:lnTo>
                    <a:pt x="932" y="337"/>
                  </a:lnTo>
                  <a:lnTo>
                    <a:pt x="930" y="347"/>
                  </a:lnTo>
                  <a:lnTo>
                    <a:pt x="929" y="357"/>
                  </a:lnTo>
                  <a:lnTo>
                    <a:pt x="929" y="367"/>
                  </a:lnTo>
                  <a:lnTo>
                    <a:pt x="886" y="367"/>
                  </a:lnTo>
                  <a:close/>
                  <a:moveTo>
                    <a:pt x="1059" y="145"/>
                  </a:moveTo>
                  <a:lnTo>
                    <a:pt x="1064" y="116"/>
                  </a:lnTo>
                  <a:lnTo>
                    <a:pt x="1112" y="116"/>
                  </a:lnTo>
                  <a:lnTo>
                    <a:pt x="1103" y="157"/>
                  </a:lnTo>
                  <a:lnTo>
                    <a:pt x="1108" y="152"/>
                  </a:lnTo>
                  <a:lnTo>
                    <a:pt x="1112" y="145"/>
                  </a:lnTo>
                  <a:lnTo>
                    <a:pt x="1121" y="138"/>
                  </a:lnTo>
                  <a:lnTo>
                    <a:pt x="1129" y="131"/>
                  </a:lnTo>
                  <a:lnTo>
                    <a:pt x="1142" y="124"/>
                  </a:lnTo>
                  <a:lnTo>
                    <a:pt x="1157" y="118"/>
                  </a:lnTo>
                  <a:lnTo>
                    <a:pt x="1164" y="115"/>
                  </a:lnTo>
                  <a:lnTo>
                    <a:pt x="1174" y="113"/>
                  </a:lnTo>
                  <a:lnTo>
                    <a:pt x="1182" y="112"/>
                  </a:lnTo>
                  <a:lnTo>
                    <a:pt x="1193" y="112"/>
                  </a:lnTo>
                  <a:lnTo>
                    <a:pt x="1203" y="112"/>
                  </a:lnTo>
                  <a:lnTo>
                    <a:pt x="1216" y="113"/>
                  </a:lnTo>
                  <a:lnTo>
                    <a:pt x="1223" y="116"/>
                  </a:lnTo>
                  <a:lnTo>
                    <a:pt x="1230" y="118"/>
                  </a:lnTo>
                  <a:lnTo>
                    <a:pt x="1237" y="121"/>
                  </a:lnTo>
                  <a:lnTo>
                    <a:pt x="1244" y="125"/>
                  </a:lnTo>
                  <a:lnTo>
                    <a:pt x="1250" y="131"/>
                  </a:lnTo>
                  <a:lnTo>
                    <a:pt x="1256" y="136"/>
                  </a:lnTo>
                  <a:lnTo>
                    <a:pt x="1260" y="144"/>
                  </a:lnTo>
                  <a:lnTo>
                    <a:pt x="1265" y="151"/>
                  </a:lnTo>
                  <a:lnTo>
                    <a:pt x="1267" y="160"/>
                  </a:lnTo>
                  <a:lnTo>
                    <a:pt x="1269" y="171"/>
                  </a:lnTo>
                  <a:lnTo>
                    <a:pt x="1267" y="183"/>
                  </a:lnTo>
                  <a:lnTo>
                    <a:pt x="1265" y="197"/>
                  </a:lnTo>
                  <a:lnTo>
                    <a:pt x="1230" y="367"/>
                  </a:lnTo>
                  <a:lnTo>
                    <a:pt x="1181" y="367"/>
                  </a:lnTo>
                  <a:lnTo>
                    <a:pt x="1216" y="207"/>
                  </a:lnTo>
                  <a:lnTo>
                    <a:pt x="1217" y="196"/>
                  </a:lnTo>
                  <a:lnTo>
                    <a:pt x="1217" y="184"/>
                  </a:lnTo>
                  <a:lnTo>
                    <a:pt x="1217" y="178"/>
                  </a:lnTo>
                  <a:lnTo>
                    <a:pt x="1216" y="174"/>
                  </a:lnTo>
                  <a:lnTo>
                    <a:pt x="1214" y="170"/>
                  </a:lnTo>
                  <a:lnTo>
                    <a:pt x="1211" y="165"/>
                  </a:lnTo>
                  <a:lnTo>
                    <a:pt x="1203" y="158"/>
                  </a:lnTo>
                  <a:lnTo>
                    <a:pt x="1193" y="152"/>
                  </a:lnTo>
                  <a:lnTo>
                    <a:pt x="1182" y="149"/>
                  </a:lnTo>
                  <a:lnTo>
                    <a:pt x="1171" y="148"/>
                  </a:lnTo>
                  <a:lnTo>
                    <a:pt x="1158" y="149"/>
                  </a:lnTo>
                  <a:lnTo>
                    <a:pt x="1145" y="152"/>
                  </a:lnTo>
                  <a:lnTo>
                    <a:pt x="1132" y="158"/>
                  </a:lnTo>
                  <a:lnTo>
                    <a:pt x="1121" y="167"/>
                  </a:lnTo>
                  <a:lnTo>
                    <a:pt x="1110" y="177"/>
                  </a:lnTo>
                  <a:lnTo>
                    <a:pt x="1102" y="190"/>
                  </a:lnTo>
                  <a:lnTo>
                    <a:pt x="1095" y="204"/>
                  </a:lnTo>
                  <a:lnTo>
                    <a:pt x="1089" y="223"/>
                  </a:lnTo>
                  <a:lnTo>
                    <a:pt x="1059" y="367"/>
                  </a:lnTo>
                  <a:lnTo>
                    <a:pt x="1013" y="367"/>
                  </a:lnTo>
                  <a:lnTo>
                    <a:pt x="1059" y="145"/>
                  </a:lnTo>
                  <a:close/>
                  <a:moveTo>
                    <a:pt x="1329" y="116"/>
                  </a:moveTo>
                  <a:lnTo>
                    <a:pt x="1374" y="116"/>
                  </a:lnTo>
                  <a:lnTo>
                    <a:pt x="1384" y="63"/>
                  </a:lnTo>
                  <a:lnTo>
                    <a:pt x="1434" y="49"/>
                  </a:lnTo>
                  <a:lnTo>
                    <a:pt x="1420" y="116"/>
                  </a:lnTo>
                  <a:lnTo>
                    <a:pt x="1475" y="116"/>
                  </a:lnTo>
                  <a:lnTo>
                    <a:pt x="1468" y="149"/>
                  </a:lnTo>
                  <a:lnTo>
                    <a:pt x="1413" y="149"/>
                  </a:lnTo>
                  <a:lnTo>
                    <a:pt x="1381" y="299"/>
                  </a:lnTo>
                  <a:lnTo>
                    <a:pt x="1380" y="305"/>
                  </a:lnTo>
                  <a:lnTo>
                    <a:pt x="1380" y="311"/>
                  </a:lnTo>
                  <a:lnTo>
                    <a:pt x="1378" y="315"/>
                  </a:lnTo>
                  <a:lnTo>
                    <a:pt x="1380" y="321"/>
                  </a:lnTo>
                  <a:lnTo>
                    <a:pt x="1384" y="325"/>
                  </a:lnTo>
                  <a:lnTo>
                    <a:pt x="1388" y="330"/>
                  </a:lnTo>
                  <a:lnTo>
                    <a:pt x="1396" y="332"/>
                  </a:lnTo>
                  <a:lnTo>
                    <a:pt x="1407" y="332"/>
                  </a:lnTo>
                  <a:lnTo>
                    <a:pt x="1414" y="332"/>
                  </a:lnTo>
                  <a:lnTo>
                    <a:pt x="1420" y="332"/>
                  </a:lnTo>
                  <a:lnTo>
                    <a:pt x="1426" y="331"/>
                  </a:lnTo>
                  <a:lnTo>
                    <a:pt x="1430" y="331"/>
                  </a:lnTo>
                  <a:lnTo>
                    <a:pt x="1423" y="367"/>
                  </a:lnTo>
                  <a:lnTo>
                    <a:pt x="1414" y="368"/>
                  </a:lnTo>
                  <a:lnTo>
                    <a:pt x="1406" y="368"/>
                  </a:lnTo>
                  <a:lnTo>
                    <a:pt x="1396" y="370"/>
                  </a:lnTo>
                  <a:lnTo>
                    <a:pt x="1383" y="370"/>
                  </a:lnTo>
                  <a:lnTo>
                    <a:pt x="1368" y="368"/>
                  </a:lnTo>
                  <a:lnTo>
                    <a:pt x="1355" y="367"/>
                  </a:lnTo>
                  <a:lnTo>
                    <a:pt x="1345" y="364"/>
                  </a:lnTo>
                  <a:lnTo>
                    <a:pt x="1338" y="358"/>
                  </a:lnTo>
                  <a:lnTo>
                    <a:pt x="1335" y="355"/>
                  </a:lnTo>
                  <a:lnTo>
                    <a:pt x="1332" y="351"/>
                  </a:lnTo>
                  <a:lnTo>
                    <a:pt x="1331" y="347"/>
                  </a:lnTo>
                  <a:lnTo>
                    <a:pt x="1329" y="343"/>
                  </a:lnTo>
                  <a:lnTo>
                    <a:pt x="1329" y="331"/>
                  </a:lnTo>
                  <a:lnTo>
                    <a:pt x="1331" y="317"/>
                  </a:lnTo>
                  <a:lnTo>
                    <a:pt x="1367" y="149"/>
                  </a:lnTo>
                  <a:lnTo>
                    <a:pt x="1322" y="149"/>
                  </a:lnTo>
                  <a:lnTo>
                    <a:pt x="1329" y="116"/>
                  </a:lnTo>
                  <a:close/>
                  <a:moveTo>
                    <a:pt x="1652" y="245"/>
                  </a:moveTo>
                  <a:lnTo>
                    <a:pt x="1646" y="245"/>
                  </a:lnTo>
                  <a:lnTo>
                    <a:pt x="1640" y="243"/>
                  </a:lnTo>
                  <a:lnTo>
                    <a:pt x="1633" y="243"/>
                  </a:lnTo>
                  <a:lnTo>
                    <a:pt x="1626" y="243"/>
                  </a:lnTo>
                  <a:lnTo>
                    <a:pt x="1617" y="243"/>
                  </a:lnTo>
                  <a:lnTo>
                    <a:pt x="1604" y="245"/>
                  </a:lnTo>
                  <a:lnTo>
                    <a:pt x="1589" y="246"/>
                  </a:lnTo>
                  <a:lnTo>
                    <a:pt x="1573" y="250"/>
                  </a:lnTo>
                  <a:lnTo>
                    <a:pt x="1564" y="252"/>
                  </a:lnTo>
                  <a:lnTo>
                    <a:pt x="1557" y="256"/>
                  </a:lnTo>
                  <a:lnTo>
                    <a:pt x="1550" y="260"/>
                  </a:lnTo>
                  <a:lnTo>
                    <a:pt x="1542" y="265"/>
                  </a:lnTo>
                  <a:lnTo>
                    <a:pt x="1537" y="270"/>
                  </a:lnTo>
                  <a:lnTo>
                    <a:pt x="1531" y="278"/>
                  </a:lnTo>
                  <a:lnTo>
                    <a:pt x="1528" y="285"/>
                  </a:lnTo>
                  <a:lnTo>
                    <a:pt x="1525" y="294"/>
                  </a:lnTo>
                  <a:lnTo>
                    <a:pt x="1524" y="301"/>
                  </a:lnTo>
                  <a:lnTo>
                    <a:pt x="1524" y="308"/>
                  </a:lnTo>
                  <a:lnTo>
                    <a:pt x="1527" y="315"/>
                  </a:lnTo>
                  <a:lnTo>
                    <a:pt x="1530" y="322"/>
                  </a:lnTo>
                  <a:lnTo>
                    <a:pt x="1535" y="328"/>
                  </a:lnTo>
                  <a:lnTo>
                    <a:pt x="1542" y="332"/>
                  </a:lnTo>
                  <a:lnTo>
                    <a:pt x="1554" y="337"/>
                  </a:lnTo>
                  <a:lnTo>
                    <a:pt x="1567" y="338"/>
                  </a:lnTo>
                  <a:lnTo>
                    <a:pt x="1576" y="337"/>
                  </a:lnTo>
                  <a:lnTo>
                    <a:pt x="1584" y="335"/>
                  </a:lnTo>
                  <a:lnTo>
                    <a:pt x="1593" y="334"/>
                  </a:lnTo>
                  <a:lnTo>
                    <a:pt x="1600" y="331"/>
                  </a:lnTo>
                  <a:lnTo>
                    <a:pt x="1607" y="327"/>
                  </a:lnTo>
                  <a:lnTo>
                    <a:pt x="1614" y="322"/>
                  </a:lnTo>
                  <a:lnTo>
                    <a:pt x="1620" y="317"/>
                  </a:lnTo>
                  <a:lnTo>
                    <a:pt x="1626" y="311"/>
                  </a:lnTo>
                  <a:lnTo>
                    <a:pt x="1632" y="304"/>
                  </a:lnTo>
                  <a:lnTo>
                    <a:pt x="1636" y="298"/>
                  </a:lnTo>
                  <a:lnTo>
                    <a:pt x="1639" y="292"/>
                  </a:lnTo>
                  <a:lnTo>
                    <a:pt x="1642" y="285"/>
                  </a:lnTo>
                  <a:lnTo>
                    <a:pt x="1645" y="276"/>
                  </a:lnTo>
                  <a:lnTo>
                    <a:pt x="1646" y="268"/>
                  </a:lnTo>
                  <a:lnTo>
                    <a:pt x="1649" y="258"/>
                  </a:lnTo>
                  <a:lnTo>
                    <a:pt x="1652" y="245"/>
                  </a:lnTo>
                  <a:close/>
                  <a:moveTo>
                    <a:pt x="1632" y="367"/>
                  </a:moveTo>
                  <a:lnTo>
                    <a:pt x="1632" y="357"/>
                  </a:lnTo>
                  <a:lnTo>
                    <a:pt x="1633" y="348"/>
                  </a:lnTo>
                  <a:lnTo>
                    <a:pt x="1633" y="338"/>
                  </a:lnTo>
                  <a:lnTo>
                    <a:pt x="1636" y="330"/>
                  </a:lnTo>
                  <a:lnTo>
                    <a:pt x="1623" y="343"/>
                  </a:lnTo>
                  <a:lnTo>
                    <a:pt x="1612" y="354"/>
                  </a:lnTo>
                  <a:lnTo>
                    <a:pt x="1600" y="361"/>
                  </a:lnTo>
                  <a:lnTo>
                    <a:pt x="1589" y="367"/>
                  </a:lnTo>
                  <a:lnTo>
                    <a:pt x="1577" y="371"/>
                  </a:lnTo>
                  <a:lnTo>
                    <a:pt x="1567" y="373"/>
                  </a:lnTo>
                  <a:lnTo>
                    <a:pt x="1557" y="374"/>
                  </a:lnTo>
                  <a:lnTo>
                    <a:pt x="1550" y="374"/>
                  </a:lnTo>
                  <a:lnTo>
                    <a:pt x="1538" y="374"/>
                  </a:lnTo>
                  <a:lnTo>
                    <a:pt x="1530" y="373"/>
                  </a:lnTo>
                  <a:lnTo>
                    <a:pt x="1521" y="371"/>
                  </a:lnTo>
                  <a:lnTo>
                    <a:pt x="1512" y="368"/>
                  </a:lnTo>
                  <a:lnTo>
                    <a:pt x="1505" y="366"/>
                  </a:lnTo>
                  <a:lnTo>
                    <a:pt x="1498" y="361"/>
                  </a:lnTo>
                  <a:lnTo>
                    <a:pt x="1494" y="357"/>
                  </a:lnTo>
                  <a:lnTo>
                    <a:pt x="1488" y="353"/>
                  </a:lnTo>
                  <a:lnTo>
                    <a:pt x="1483" y="348"/>
                  </a:lnTo>
                  <a:lnTo>
                    <a:pt x="1481" y="343"/>
                  </a:lnTo>
                  <a:lnTo>
                    <a:pt x="1478" y="335"/>
                  </a:lnTo>
                  <a:lnTo>
                    <a:pt x="1476" y="330"/>
                  </a:lnTo>
                  <a:lnTo>
                    <a:pt x="1475" y="322"/>
                  </a:lnTo>
                  <a:lnTo>
                    <a:pt x="1475" y="315"/>
                  </a:lnTo>
                  <a:lnTo>
                    <a:pt x="1475" y="308"/>
                  </a:lnTo>
                  <a:lnTo>
                    <a:pt x="1476" y="301"/>
                  </a:lnTo>
                  <a:lnTo>
                    <a:pt x="1479" y="292"/>
                  </a:lnTo>
                  <a:lnTo>
                    <a:pt x="1482" y="283"/>
                  </a:lnTo>
                  <a:lnTo>
                    <a:pt x="1486" y="275"/>
                  </a:lnTo>
                  <a:lnTo>
                    <a:pt x="1492" y="265"/>
                  </a:lnTo>
                  <a:lnTo>
                    <a:pt x="1501" y="255"/>
                  </a:lnTo>
                  <a:lnTo>
                    <a:pt x="1509" y="245"/>
                  </a:lnTo>
                  <a:lnTo>
                    <a:pt x="1521" y="236"/>
                  </a:lnTo>
                  <a:lnTo>
                    <a:pt x="1535" y="227"/>
                  </a:lnTo>
                  <a:lnTo>
                    <a:pt x="1547" y="223"/>
                  </a:lnTo>
                  <a:lnTo>
                    <a:pt x="1560" y="219"/>
                  </a:lnTo>
                  <a:lnTo>
                    <a:pt x="1571" y="216"/>
                  </a:lnTo>
                  <a:lnTo>
                    <a:pt x="1584" y="214"/>
                  </a:lnTo>
                  <a:lnTo>
                    <a:pt x="1596" y="213"/>
                  </a:lnTo>
                  <a:lnTo>
                    <a:pt x="1607" y="211"/>
                  </a:lnTo>
                  <a:lnTo>
                    <a:pt x="1617" y="211"/>
                  </a:lnTo>
                  <a:lnTo>
                    <a:pt x="1626" y="211"/>
                  </a:lnTo>
                  <a:lnTo>
                    <a:pt x="1635" y="211"/>
                  </a:lnTo>
                  <a:lnTo>
                    <a:pt x="1642" y="211"/>
                  </a:lnTo>
                  <a:lnTo>
                    <a:pt x="1649" y="211"/>
                  </a:lnTo>
                  <a:lnTo>
                    <a:pt x="1659" y="213"/>
                  </a:lnTo>
                  <a:lnTo>
                    <a:pt x="1662" y="201"/>
                  </a:lnTo>
                  <a:lnTo>
                    <a:pt x="1663" y="193"/>
                  </a:lnTo>
                  <a:lnTo>
                    <a:pt x="1665" y="184"/>
                  </a:lnTo>
                  <a:lnTo>
                    <a:pt x="1665" y="178"/>
                  </a:lnTo>
                  <a:lnTo>
                    <a:pt x="1666" y="171"/>
                  </a:lnTo>
                  <a:lnTo>
                    <a:pt x="1665" y="167"/>
                  </a:lnTo>
                  <a:lnTo>
                    <a:pt x="1665" y="161"/>
                  </a:lnTo>
                  <a:lnTo>
                    <a:pt x="1662" y="158"/>
                  </a:lnTo>
                  <a:lnTo>
                    <a:pt x="1659" y="152"/>
                  </a:lnTo>
                  <a:lnTo>
                    <a:pt x="1655" y="149"/>
                  </a:lnTo>
                  <a:lnTo>
                    <a:pt x="1650" y="147"/>
                  </a:lnTo>
                  <a:lnTo>
                    <a:pt x="1645" y="145"/>
                  </a:lnTo>
                  <a:lnTo>
                    <a:pt x="1633" y="142"/>
                  </a:lnTo>
                  <a:lnTo>
                    <a:pt x="1622" y="141"/>
                  </a:lnTo>
                  <a:lnTo>
                    <a:pt x="1613" y="141"/>
                  </a:lnTo>
                  <a:lnTo>
                    <a:pt x="1606" y="142"/>
                  </a:lnTo>
                  <a:lnTo>
                    <a:pt x="1599" y="144"/>
                  </a:lnTo>
                  <a:lnTo>
                    <a:pt x="1593" y="147"/>
                  </a:lnTo>
                  <a:lnTo>
                    <a:pt x="1583" y="152"/>
                  </a:lnTo>
                  <a:lnTo>
                    <a:pt x="1576" y="158"/>
                  </a:lnTo>
                  <a:lnTo>
                    <a:pt x="1570" y="165"/>
                  </a:lnTo>
                  <a:lnTo>
                    <a:pt x="1567" y="172"/>
                  </a:lnTo>
                  <a:lnTo>
                    <a:pt x="1564" y="178"/>
                  </a:lnTo>
                  <a:lnTo>
                    <a:pt x="1563" y="183"/>
                  </a:lnTo>
                  <a:lnTo>
                    <a:pt x="1517" y="183"/>
                  </a:lnTo>
                  <a:lnTo>
                    <a:pt x="1519" y="172"/>
                  </a:lnTo>
                  <a:lnTo>
                    <a:pt x="1525" y="161"/>
                  </a:lnTo>
                  <a:lnTo>
                    <a:pt x="1528" y="155"/>
                  </a:lnTo>
                  <a:lnTo>
                    <a:pt x="1532" y="149"/>
                  </a:lnTo>
                  <a:lnTo>
                    <a:pt x="1537" y="142"/>
                  </a:lnTo>
                  <a:lnTo>
                    <a:pt x="1544" y="136"/>
                  </a:lnTo>
                  <a:lnTo>
                    <a:pt x="1553" y="129"/>
                  </a:lnTo>
                  <a:lnTo>
                    <a:pt x="1564" y="124"/>
                  </a:lnTo>
                  <a:lnTo>
                    <a:pt x="1574" y="118"/>
                  </a:lnTo>
                  <a:lnTo>
                    <a:pt x="1586" y="115"/>
                  </a:lnTo>
                  <a:lnTo>
                    <a:pt x="1597" y="112"/>
                  </a:lnTo>
                  <a:lnTo>
                    <a:pt x="1609" y="111"/>
                  </a:lnTo>
                  <a:lnTo>
                    <a:pt x="1620" y="109"/>
                  </a:lnTo>
                  <a:lnTo>
                    <a:pt x="1630" y="109"/>
                  </a:lnTo>
                  <a:lnTo>
                    <a:pt x="1643" y="109"/>
                  </a:lnTo>
                  <a:lnTo>
                    <a:pt x="1656" y="112"/>
                  </a:lnTo>
                  <a:lnTo>
                    <a:pt x="1669" y="115"/>
                  </a:lnTo>
                  <a:lnTo>
                    <a:pt x="1681" y="118"/>
                  </a:lnTo>
                  <a:lnTo>
                    <a:pt x="1691" y="124"/>
                  </a:lnTo>
                  <a:lnTo>
                    <a:pt x="1699" y="129"/>
                  </a:lnTo>
                  <a:lnTo>
                    <a:pt x="1707" y="136"/>
                  </a:lnTo>
                  <a:lnTo>
                    <a:pt x="1711" y="147"/>
                  </a:lnTo>
                  <a:lnTo>
                    <a:pt x="1712" y="157"/>
                  </a:lnTo>
                  <a:lnTo>
                    <a:pt x="1714" y="167"/>
                  </a:lnTo>
                  <a:lnTo>
                    <a:pt x="1712" y="175"/>
                  </a:lnTo>
                  <a:lnTo>
                    <a:pt x="1711" y="184"/>
                  </a:lnTo>
                  <a:lnTo>
                    <a:pt x="1684" y="304"/>
                  </a:lnTo>
                  <a:lnTo>
                    <a:pt x="1684" y="306"/>
                  </a:lnTo>
                  <a:lnTo>
                    <a:pt x="1682" y="312"/>
                  </a:lnTo>
                  <a:lnTo>
                    <a:pt x="1681" y="318"/>
                  </a:lnTo>
                  <a:lnTo>
                    <a:pt x="1679" y="327"/>
                  </a:lnTo>
                  <a:lnTo>
                    <a:pt x="1678" y="337"/>
                  </a:lnTo>
                  <a:lnTo>
                    <a:pt x="1676" y="347"/>
                  </a:lnTo>
                  <a:lnTo>
                    <a:pt x="1675" y="357"/>
                  </a:lnTo>
                  <a:lnTo>
                    <a:pt x="1675" y="367"/>
                  </a:lnTo>
                  <a:lnTo>
                    <a:pt x="1632" y="367"/>
                  </a:lnTo>
                  <a:close/>
                  <a:moveTo>
                    <a:pt x="2166" y="105"/>
                  </a:moveTo>
                  <a:lnTo>
                    <a:pt x="2166" y="98"/>
                  </a:lnTo>
                  <a:lnTo>
                    <a:pt x="2166" y="89"/>
                  </a:lnTo>
                  <a:lnTo>
                    <a:pt x="2165" y="79"/>
                  </a:lnTo>
                  <a:lnTo>
                    <a:pt x="2160" y="69"/>
                  </a:lnTo>
                  <a:lnTo>
                    <a:pt x="2157" y="63"/>
                  </a:lnTo>
                  <a:lnTo>
                    <a:pt x="2153" y="59"/>
                  </a:lnTo>
                  <a:lnTo>
                    <a:pt x="2147" y="54"/>
                  </a:lnTo>
                  <a:lnTo>
                    <a:pt x="2142" y="50"/>
                  </a:lnTo>
                  <a:lnTo>
                    <a:pt x="2134" y="47"/>
                  </a:lnTo>
                  <a:lnTo>
                    <a:pt x="2126" y="44"/>
                  </a:lnTo>
                  <a:lnTo>
                    <a:pt x="2114" y="43"/>
                  </a:lnTo>
                  <a:lnTo>
                    <a:pt x="2103" y="41"/>
                  </a:lnTo>
                  <a:lnTo>
                    <a:pt x="2087" y="43"/>
                  </a:lnTo>
                  <a:lnTo>
                    <a:pt x="2072" y="46"/>
                  </a:lnTo>
                  <a:lnTo>
                    <a:pt x="2059" y="50"/>
                  </a:lnTo>
                  <a:lnTo>
                    <a:pt x="2046" y="57"/>
                  </a:lnTo>
                  <a:lnTo>
                    <a:pt x="2035" y="64"/>
                  </a:lnTo>
                  <a:lnTo>
                    <a:pt x="2025" y="73"/>
                  </a:lnTo>
                  <a:lnTo>
                    <a:pt x="2016" y="83"/>
                  </a:lnTo>
                  <a:lnTo>
                    <a:pt x="2008" y="93"/>
                  </a:lnTo>
                  <a:lnTo>
                    <a:pt x="2000" y="105"/>
                  </a:lnTo>
                  <a:lnTo>
                    <a:pt x="1993" y="116"/>
                  </a:lnTo>
                  <a:lnTo>
                    <a:pt x="1987" y="129"/>
                  </a:lnTo>
                  <a:lnTo>
                    <a:pt x="1983" y="142"/>
                  </a:lnTo>
                  <a:lnTo>
                    <a:pt x="1979" y="155"/>
                  </a:lnTo>
                  <a:lnTo>
                    <a:pt x="1974" y="167"/>
                  </a:lnTo>
                  <a:lnTo>
                    <a:pt x="1972" y="178"/>
                  </a:lnTo>
                  <a:lnTo>
                    <a:pt x="1969" y="190"/>
                  </a:lnTo>
                  <a:lnTo>
                    <a:pt x="1966" y="203"/>
                  </a:lnTo>
                  <a:lnTo>
                    <a:pt x="1964" y="216"/>
                  </a:lnTo>
                  <a:lnTo>
                    <a:pt x="1963" y="229"/>
                  </a:lnTo>
                  <a:lnTo>
                    <a:pt x="1962" y="240"/>
                  </a:lnTo>
                  <a:lnTo>
                    <a:pt x="1962" y="253"/>
                  </a:lnTo>
                  <a:lnTo>
                    <a:pt x="1963" y="265"/>
                  </a:lnTo>
                  <a:lnTo>
                    <a:pt x="1966" y="276"/>
                  </a:lnTo>
                  <a:lnTo>
                    <a:pt x="1969" y="286"/>
                  </a:lnTo>
                  <a:lnTo>
                    <a:pt x="1973" y="295"/>
                  </a:lnTo>
                  <a:lnTo>
                    <a:pt x="1977" y="304"/>
                  </a:lnTo>
                  <a:lnTo>
                    <a:pt x="1985" y="312"/>
                  </a:lnTo>
                  <a:lnTo>
                    <a:pt x="1993" y="318"/>
                  </a:lnTo>
                  <a:lnTo>
                    <a:pt x="2002" y="324"/>
                  </a:lnTo>
                  <a:lnTo>
                    <a:pt x="2013" y="328"/>
                  </a:lnTo>
                  <a:lnTo>
                    <a:pt x="2026" y="330"/>
                  </a:lnTo>
                  <a:lnTo>
                    <a:pt x="2041" y="331"/>
                  </a:lnTo>
                  <a:lnTo>
                    <a:pt x="2057" y="330"/>
                  </a:lnTo>
                  <a:lnTo>
                    <a:pt x="2072" y="327"/>
                  </a:lnTo>
                  <a:lnTo>
                    <a:pt x="2081" y="324"/>
                  </a:lnTo>
                  <a:lnTo>
                    <a:pt x="2088" y="319"/>
                  </a:lnTo>
                  <a:lnTo>
                    <a:pt x="2095" y="315"/>
                  </a:lnTo>
                  <a:lnTo>
                    <a:pt x="2103" y="309"/>
                  </a:lnTo>
                  <a:lnTo>
                    <a:pt x="2114" y="299"/>
                  </a:lnTo>
                  <a:lnTo>
                    <a:pt x="2121" y="289"/>
                  </a:lnTo>
                  <a:lnTo>
                    <a:pt x="2126" y="279"/>
                  </a:lnTo>
                  <a:lnTo>
                    <a:pt x="2129" y="272"/>
                  </a:lnTo>
                  <a:lnTo>
                    <a:pt x="2183" y="272"/>
                  </a:lnTo>
                  <a:lnTo>
                    <a:pt x="2178" y="285"/>
                  </a:lnTo>
                  <a:lnTo>
                    <a:pt x="2172" y="296"/>
                  </a:lnTo>
                  <a:lnTo>
                    <a:pt x="2166" y="306"/>
                  </a:lnTo>
                  <a:lnTo>
                    <a:pt x="2157" y="317"/>
                  </a:lnTo>
                  <a:lnTo>
                    <a:pt x="2149" y="327"/>
                  </a:lnTo>
                  <a:lnTo>
                    <a:pt x="2140" y="334"/>
                  </a:lnTo>
                  <a:lnTo>
                    <a:pt x="2130" y="341"/>
                  </a:lnTo>
                  <a:lnTo>
                    <a:pt x="2120" y="348"/>
                  </a:lnTo>
                  <a:lnTo>
                    <a:pt x="2110" y="354"/>
                  </a:lnTo>
                  <a:lnTo>
                    <a:pt x="2098" y="358"/>
                  </a:lnTo>
                  <a:lnTo>
                    <a:pt x="2087" y="363"/>
                  </a:lnTo>
                  <a:lnTo>
                    <a:pt x="2075" y="366"/>
                  </a:lnTo>
                  <a:lnTo>
                    <a:pt x="2062" y="368"/>
                  </a:lnTo>
                  <a:lnTo>
                    <a:pt x="2051" y="370"/>
                  </a:lnTo>
                  <a:lnTo>
                    <a:pt x="2039" y="371"/>
                  </a:lnTo>
                  <a:lnTo>
                    <a:pt x="2028" y="371"/>
                  </a:lnTo>
                  <a:lnTo>
                    <a:pt x="2006" y="371"/>
                  </a:lnTo>
                  <a:lnTo>
                    <a:pt x="1986" y="367"/>
                  </a:lnTo>
                  <a:lnTo>
                    <a:pt x="1977" y="364"/>
                  </a:lnTo>
                  <a:lnTo>
                    <a:pt x="1969" y="361"/>
                  </a:lnTo>
                  <a:lnTo>
                    <a:pt x="1962" y="358"/>
                  </a:lnTo>
                  <a:lnTo>
                    <a:pt x="1954" y="354"/>
                  </a:lnTo>
                  <a:lnTo>
                    <a:pt x="1943" y="344"/>
                  </a:lnTo>
                  <a:lnTo>
                    <a:pt x="1933" y="332"/>
                  </a:lnTo>
                  <a:lnTo>
                    <a:pt x="1924" y="321"/>
                  </a:lnTo>
                  <a:lnTo>
                    <a:pt x="1918" y="308"/>
                  </a:lnTo>
                  <a:lnTo>
                    <a:pt x="1914" y="294"/>
                  </a:lnTo>
                  <a:lnTo>
                    <a:pt x="1911" y="279"/>
                  </a:lnTo>
                  <a:lnTo>
                    <a:pt x="1910" y="263"/>
                  </a:lnTo>
                  <a:lnTo>
                    <a:pt x="1910" y="249"/>
                  </a:lnTo>
                  <a:lnTo>
                    <a:pt x="1910" y="233"/>
                  </a:lnTo>
                  <a:lnTo>
                    <a:pt x="1911" y="219"/>
                  </a:lnTo>
                  <a:lnTo>
                    <a:pt x="1913" y="204"/>
                  </a:lnTo>
                  <a:lnTo>
                    <a:pt x="1915" y="191"/>
                  </a:lnTo>
                  <a:lnTo>
                    <a:pt x="1920" y="171"/>
                  </a:lnTo>
                  <a:lnTo>
                    <a:pt x="1927" y="151"/>
                  </a:lnTo>
                  <a:lnTo>
                    <a:pt x="1936" y="129"/>
                  </a:lnTo>
                  <a:lnTo>
                    <a:pt x="1946" y="108"/>
                  </a:lnTo>
                  <a:lnTo>
                    <a:pt x="1957" y="87"/>
                  </a:lnTo>
                  <a:lnTo>
                    <a:pt x="1973" y="69"/>
                  </a:lnTo>
                  <a:lnTo>
                    <a:pt x="1980" y="59"/>
                  </a:lnTo>
                  <a:lnTo>
                    <a:pt x="1989" y="50"/>
                  </a:lnTo>
                  <a:lnTo>
                    <a:pt x="1999" y="41"/>
                  </a:lnTo>
                  <a:lnTo>
                    <a:pt x="2009" y="34"/>
                  </a:lnTo>
                  <a:lnTo>
                    <a:pt x="2019" y="27"/>
                  </a:lnTo>
                  <a:lnTo>
                    <a:pt x="2031" y="21"/>
                  </a:lnTo>
                  <a:lnTo>
                    <a:pt x="2042" y="15"/>
                  </a:lnTo>
                  <a:lnTo>
                    <a:pt x="2055" y="11"/>
                  </a:lnTo>
                  <a:lnTo>
                    <a:pt x="2068" y="7"/>
                  </a:lnTo>
                  <a:lnTo>
                    <a:pt x="2082" y="4"/>
                  </a:lnTo>
                  <a:lnTo>
                    <a:pt x="2097" y="2"/>
                  </a:lnTo>
                  <a:lnTo>
                    <a:pt x="2113" y="2"/>
                  </a:lnTo>
                  <a:lnTo>
                    <a:pt x="2133" y="4"/>
                  </a:lnTo>
                  <a:lnTo>
                    <a:pt x="2153" y="7"/>
                  </a:lnTo>
                  <a:lnTo>
                    <a:pt x="2163" y="10"/>
                  </a:lnTo>
                  <a:lnTo>
                    <a:pt x="2172" y="13"/>
                  </a:lnTo>
                  <a:lnTo>
                    <a:pt x="2180" y="17"/>
                  </a:lnTo>
                  <a:lnTo>
                    <a:pt x="2189" y="23"/>
                  </a:lnTo>
                  <a:lnTo>
                    <a:pt x="2198" y="28"/>
                  </a:lnTo>
                  <a:lnTo>
                    <a:pt x="2203" y="36"/>
                  </a:lnTo>
                  <a:lnTo>
                    <a:pt x="2209" y="44"/>
                  </a:lnTo>
                  <a:lnTo>
                    <a:pt x="2215" y="54"/>
                  </a:lnTo>
                  <a:lnTo>
                    <a:pt x="2218" y="64"/>
                  </a:lnTo>
                  <a:lnTo>
                    <a:pt x="2221" y="76"/>
                  </a:lnTo>
                  <a:lnTo>
                    <a:pt x="2221" y="89"/>
                  </a:lnTo>
                  <a:lnTo>
                    <a:pt x="2219" y="105"/>
                  </a:lnTo>
                  <a:lnTo>
                    <a:pt x="2166" y="105"/>
                  </a:lnTo>
                  <a:close/>
                  <a:moveTo>
                    <a:pt x="2399" y="245"/>
                  </a:moveTo>
                  <a:lnTo>
                    <a:pt x="2392" y="245"/>
                  </a:lnTo>
                  <a:lnTo>
                    <a:pt x="2386" y="243"/>
                  </a:lnTo>
                  <a:lnTo>
                    <a:pt x="2381" y="243"/>
                  </a:lnTo>
                  <a:lnTo>
                    <a:pt x="2372" y="243"/>
                  </a:lnTo>
                  <a:lnTo>
                    <a:pt x="2363" y="243"/>
                  </a:lnTo>
                  <a:lnTo>
                    <a:pt x="2350" y="245"/>
                  </a:lnTo>
                  <a:lnTo>
                    <a:pt x="2334" y="246"/>
                  </a:lnTo>
                  <a:lnTo>
                    <a:pt x="2319" y="250"/>
                  </a:lnTo>
                  <a:lnTo>
                    <a:pt x="2311" y="252"/>
                  </a:lnTo>
                  <a:lnTo>
                    <a:pt x="2303" y="256"/>
                  </a:lnTo>
                  <a:lnTo>
                    <a:pt x="2296" y="260"/>
                  </a:lnTo>
                  <a:lnTo>
                    <a:pt x="2288" y="265"/>
                  </a:lnTo>
                  <a:lnTo>
                    <a:pt x="2283" y="270"/>
                  </a:lnTo>
                  <a:lnTo>
                    <a:pt x="2278" y="278"/>
                  </a:lnTo>
                  <a:lnTo>
                    <a:pt x="2274" y="285"/>
                  </a:lnTo>
                  <a:lnTo>
                    <a:pt x="2271" y="294"/>
                  </a:lnTo>
                  <a:lnTo>
                    <a:pt x="2271" y="301"/>
                  </a:lnTo>
                  <a:lnTo>
                    <a:pt x="2271" y="308"/>
                  </a:lnTo>
                  <a:lnTo>
                    <a:pt x="2273" y="315"/>
                  </a:lnTo>
                  <a:lnTo>
                    <a:pt x="2275" y="322"/>
                  </a:lnTo>
                  <a:lnTo>
                    <a:pt x="2281" y="328"/>
                  </a:lnTo>
                  <a:lnTo>
                    <a:pt x="2288" y="332"/>
                  </a:lnTo>
                  <a:lnTo>
                    <a:pt x="2300" y="337"/>
                  </a:lnTo>
                  <a:lnTo>
                    <a:pt x="2314" y="338"/>
                  </a:lnTo>
                  <a:lnTo>
                    <a:pt x="2323" y="337"/>
                  </a:lnTo>
                  <a:lnTo>
                    <a:pt x="2330" y="335"/>
                  </a:lnTo>
                  <a:lnTo>
                    <a:pt x="2339" y="334"/>
                  </a:lnTo>
                  <a:lnTo>
                    <a:pt x="2346" y="331"/>
                  </a:lnTo>
                  <a:lnTo>
                    <a:pt x="2353" y="327"/>
                  </a:lnTo>
                  <a:lnTo>
                    <a:pt x="2360" y="322"/>
                  </a:lnTo>
                  <a:lnTo>
                    <a:pt x="2366" y="317"/>
                  </a:lnTo>
                  <a:lnTo>
                    <a:pt x="2373" y="311"/>
                  </a:lnTo>
                  <a:lnTo>
                    <a:pt x="2378" y="304"/>
                  </a:lnTo>
                  <a:lnTo>
                    <a:pt x="2382" y="298"/>
                  </a:lnTo>
                  <a:lnTo>
                    <a:pt x="2385" y="292"/>
                  </a:lnTo>
                  <a:lnTo>
                    <a:pt x="2388" y="285"/>
                  </a:lnTo>
                  <a:lnTo>
                    <a:pt x="2391" y="276"/>
                  </a:lnTo>
                  <a:lnTo>
                    <a:pt x="2392" y="268"/>
                  </a:lnTo>
                  <a:lnTo>
                    <a:pt x="2395" y="258"/>
                  </a:lnTo>
                  <a:lnTo>
                    <a:pt x="2399" y="245"/>
                  </a:lnTo>
                  <a:close/>
                  <a:moveTo>
                    <a:pt x="2378" y="367"/>
                  </a:moveTo>
                  <a:lnTo>
                    <a:pt x="2378" y="357"/>
                  </a:lnTo>
                  <a:lnTo>
                    <a:pt x="2379" y="348"/>
                  </a:lnTo>
                  <a:lnTo>
                    <a:pt x="2381" y="338"/>
                  </a:lnTo>
                  <a:lnTo>
                    <a:pt x="2382" y="330"/>
                  </a:lnTo>
                  <a:lnTo>
                    <a:pt x="2370" y="343"/>
                  </a:lnTo>
                  <a:lnTo>
                    <a:pt x="2358" y="354"/>
                  </a:lnTo>
                  <a:lnTo>
                    <a:pt x="2346" y="361"/>
                  </a:lnTo>
                  <a:lnTo>
                    <a:pt x="2334" y="367"/>
                  </a:lnTo>
                  <a:lnTo>
                    <a:pt x="2323" y="371"/>
                  </a:lnTo>
                  <a:lnTo>
                    <a:pt x="2313" y="373"/>
                  </a:lnTo>
                  <a:lnTo>
                    <a:pt x="2304" y="374"/>
                  </a:lnTo>
                  <a:lnTo>
                    <a:pt x="2296" y="374"/>
                  </a:lnTo>
                  <a:lnTo>
                    <a:pt x="2286" y="374"/>
                  </a:lnTo>
                  <a:lnTo>
                    <a:pt x="2275" y="373"/>
                  </a:lnTo>
                  <a:lnTo>
                    <a:pt x="2267" y="371"/>
                  </a:lnTo>
                  <a:lnTo>
                    <a:pt x="2258" y="368"/>
                  </a:lnTo>
                  <a:lnTo>
                    <a:pt x="2251" y="366"/>
                  </a:lnTo>
                  <a:lnTo>
                    <a:pt x="2245" y="361"/>
                  </a:lnTo>
                  <a:lnTo>
                    <a:pt x="2239" y="357"/>
                  </a:lnTo>
                  <a:lnTo>
                    <a:pt x="2234" y="353"/>
                  </a:lnTo>
                  <a:lnTo>
                    <a:pt x="2229" y="348"/>
                  </a:lnTo>
                  <a:lnTo>
                    <a:pt x="2226" y="343"/>
                  </a:lnTo>
                  <a:lnTo>
                    <a:pt x="2224" y="335"/>
                  </a:lnTo>
                  <a:lnTo>
                    <a:pt x="2222" y="330"/>
                  </a:lnTo>
                  <a:lnTo>
                    <a:pt x="2221" y="322"/>
                  </a:lnTo>
                  <a:lnTo>
                    <a:pt x="2221" y="315"/>
                  </a:lnTo>
                  <a:lnTo>
                    <a:pt x="2221" y="308"/>
                  </a:lnTo>
                  <a:lnTo>
                    <a:pt x="2222" y="301"/>
                  </a:lnTo>
                  <a:lnTo>
                    <a:pt x="2225" y="292"/>
                  </a:lnTo>
                  <a:lnTo>
                    <a:pt x="2228" y="283"/>
                  </a:lnTo>
                  <a:lnTo>
                    <a:pt x="2232" y="275"/>
                  </a:lnTo>
                  <a:lnTo>
                    <a:pt x="2238" y="265"/>
                  </a:lnTo>
                  <a:lnTo>
                    <a:pt x="2247" y="255"/>
                  </a:lnTo>
                  <a:lnTo>
                    <a:pt x="2257" y="245"/>
                  </a:lnTo>
                  <a:lnTo>
                    <a:pt x="2268" y="236"/>
                  </a:lnTo>
                  <a:lnTo>
                    <a:pt x="2281" y="227"/>
                  </a:lnTo>
                  <a:lnTo>
                    <a:pt x="2294" y="223"/>
                  </a:lnTo>
                  <a:lnTo>
                    <a:pt x="2306" y="219"/>
                  </a:lnTo>
                  <a:lnTo>
                    <a:pt x="2319" y="216"/>
                  </a:lnTo>
                  <a:lnTo>
                    <a:pt x="2330" y="214"/>
                  </a:lnTo>
                  <a:lnTo>
                    <a:pt x="2343" y="213"/>
                  </a:lnTo>
                  <a:lnTo>
                    <a:pt x="2353" y="211"/>
                  </a:lnTo>
                  <a:lnTo>
                    <a:pt x="2363" y="211"/>
                  </a:lnTo>
                  <a:lnTo>
                    <a:pt x="2372" y="211"/>
                  </a:lnTo>
                  <a:lnTo>
                    <a:pt x="2381" y="211"/>
                  </a:lnTo>
                  <a:lnTo>
                    <a:pt x="2388" y="211"/>
                  </a:lnTo>
                  <a:lnTo>
                    <a:pt x="2396" y="211"/>
                  </a:lnTo>
                  <a:lnTo>
                    <a:pt x="2405" y="213"/>
                  </a:lnTo>
                  <a:lnTo>
                    <a:pt x="2408" y="201"/>
                  </a:lnTo>
                  <a:lnTo>
                    <a:pt x="2409" y="193"/>
                  </a:lnTo>
                  <a:lnTo>
                    <a:pt x="2411" y="184"/>
                  </a:lnTo>
                  <a:lnTo>
                    <a:pt x="2412" y="178"/>
                  </a:lnTo>
                  <a:lnTo>
                    <a:pt x="2412" y="171"/>
                  </a:lnTo>
                  <a:lnTo>
                    <a:pt x="2412" y="167"/>
                  </a:lnTo>
                  <a:lnTo>
                    <a:pt x="2411" y="161"/>
                  </a:lnTo>
                  <a:lnTo>
                    <a:pt x="2408" y="158"/>
                  </a:lnTo>
                  <a:lnTo>
                    <a:pt x="2405" y="152"/>
                  </a:lnTo>
                  <a:lnTo>
                    <a:pt x="2401" y="149"/>
                  </a:lnTo>
                  <a:lnTo>
                    <a:pt x="2396" y="147"/>
                  </a:lnTo>
                  <a:lnTo>
                    <a:pt x="2391" y="145"/>
                  </a:lnTo>
                  <a:lnTo>
                    <a:pt x="2379" y="142"/>
                  </a:lnTo>
                  <a:lnTo>
                    <a:pt x="2369" y="141"/>
                  </a:lnTo>
                  <a:lnTo>
                    <a:pt x="2360" y="141"/>
                  </a:lnTo>
                  <a:lnTo>
                    <a:pt x="2352" y="142"/>
                  </a:lnTo>
                  <a:lnTo>
                    <a:pt x="2346" y="144"/>
                  </a:lnTo>
                  <a:lnTo>
                    <a:pt x="2340" y="147"/>
                  </a:lnTo>
                  <a:lnTo>
                    <a:pt x="2330" y="152"/>
                  </a:lnTo>
                  <a:lnTo>
                    <a:pt x="2322" y="158"/>
                  </a:lnTo>
                  <a:lnTo>
                    <a:pt x="2317" y="165"/>
                  </a:lnTo>
                  <a:lnTo>
                    <a:pt x="2313" y="172"/>
                  </a:lnTo>
                  <a:lnTo>
                    <a:pt x="2310" y="178"/>
                  </a:lnTo>
                  <a:lnTo>
                    <a:pt x="2309" y="183"/>
                  </a:lnTo>
                  <a:lnTo>
                    <a:pt x="2262" y="183"/>
                  </a:lnTo>
                  <a:lnTo>
                    <a:pt x="2267" y="172"/>
                  </a:lnTo>
                  <a:lnTo>
                    <a:pt x="2271" y="161"/>
                  </a:lnTo>
                  <a:lnTo>
                    <a:pt x="2274" y="155"/>
                  </a:lnTo>
                  <a:lnTo>
                    <a:pt x="2278" y="149"/>
                  </a:lnTo>
                  <a:lnTo>
                    <a:pt x="2284" y="142"/>
                  </a:lnTo>
                  <a:lnTo>
                    <a:pt x="2290" y="136"/>
                  </a:lnTo>
                  <a:lnTo>
                    <a:pt x="2300" y="129"/>
                  </a:lnTo>
                  <a:lnTo>
                    <a:pt x="2310" y="124"/>
                  </a:lnTo>
                  <a:lnTo>
                    <a:pt x="2322" y="118"/>
                  </a:lnTo>
                  <a:lnTo>
                    <a:pt x="2332" y="115"/>
                  </a:lnTo>
                  <a:lnTo>
                    <a:pt x="2343" y="112"/>
                  </a:lnTo>
                  <a:lnTo>
                    <a:pt x="2355" y="111"/>
                  </a:lnTo>
                  <a:lnTo>
                    <a:pt x="2366" y="109"/>
                  </a:lnTo>
                  <a:lnTo>
                    <a:pt x="2376" y="109"/>
                  </a:lnTo>
                  <a:lnTo>
                    <a:pt x="2389" y="109"/>
                  </a:lnTo>
                  <a:lnTo>
                    <a:pt x="2404" y="112"/>
                  </a:lnTo>
                  <a:lnTo>
                    <a:pt x="2415" y="115"/>
                  </a:lnTo>
                  <a:lnTo>
                    <a:pt x="2427" y="118"/>
                  </a:lnTo>
                  <a:lnTo>
                    <a:pt x="2437" y="124"/>
                  </a:lnTo>
                  <a:lnTo>
                    <a:pt x="2445" y="129"/>
                  </a:lnTo>
                  <a:lnTo>
                    <a:pt x="2453" y="136"/>
                  </a:lnTo>
                  <a:lnTo>
                    <a:pt x="2457" y="147"/>
                  </a:lnTo>
                  <a:lnTo>
                    <a:pt x="2460" y="157"/>
                  </a:lnTo>
                  <a:lnTo>
                    <a:pt x="2460" y="167"/>
                  </a:lnTo>
                  <a:lnTo>
                    <a:pt x="2458" y="175"/>
                  </a:lnTo>
                  <a:lnTo>
                    <a:pt x="2457" y="184"/>
                  </a:lnTo>
                  <a:lnTo>
                    <a:pt x="2430" y="304"/>
                  </a:lnTo>
                  <a:lnTo>
                    <a:pt x="2430" y="306"/>
                  </a:lnTo>
                  <a:lnTo>
                    <a:pt x="2428" y="312"/>
                  </a:lnTo>
                  <a:lnTo>
                    <a:pt x="2428" y="318"/>
                  </a:lnTo>
                  <a:lnTo>
                    <a:pt x="2425" y="327"/>
                  </a:lnTo>
                  <a:lnTo>
                    <a:pt x="2424" y="337"/>
                  </a:lnTo>
                  <a:lnTo>
                    <a:pt x="2422" y="347"/>
                  </a:lnTo>
                  <a:lnTo>
                    <a:pt x="2421" y="357"/>
                  </a:lnTo>
                  <a:lnTo>
                    <a:pt x="2421" y="367"/>
                  </a:lnTo>
                  <a:lnTo>
                    <a:pt x="2378" y="367"/>
                  </a:lnTo>
                  <a:close/>
                  <a:moveTo>
                    <a:pt x="2517" y="116"/>
                  </a:moveTo>
                  <a:lnTo>
                    <a:pt x="2562" y="116"/>
                  </a:lnTo>
                  <a:lnTo>
                    <a:pt x="2572" y="63"/>
                  </a:lnTo>
                  <a:lnTo>
                    <a:pt x="2622" y="49"/>
                  </a:lnTo>
                  <a:lnTo>
                    <a:pt x="2608" y="116"/>
                  </a:lnTo>
                  <a:lnTo>
                    <a:pt x="2664" y="116"/>
                  </a:lnTo>
                  <a:lnTo>
                    <a:pt x="2656" y="149"/>
                  </a:lnTo>
                  <a:lnTo>
                    <a:pt x="2601" y="149"/>
                  </a:lnTo>
                  <a:lnTo>
                    <a:pt x="2569" y="299"/>
                  </a:lnTo>
                  <a:lnTo>
                    <a:pt x="2568" y="305"/>
                  </a:lnTo>
                  <a:lnTo>
                    <a:pt x="2568" y="311"/>
                  </a:lnTo>
                  <a:lnTo>
                    <a:pt x="2568" y="315"/>
                  </a:lnTo>
                  <a:lnTo>
                    <a:pt x="2569" y="321"/>
                  </a:lnTo>
                  <a:lnTo>
                    <a:pt x="2572" y="325"/>
                  </a:lnTo>
                  <a:lnTo>
                    <a:pt x="2576" y="330"/>
                  </a:lnTo>
                  <a:lnTo>
                    <a:pt x="2584" y="332"/>
                  </a:lnTo>
                  <a:lnTo>
                    <a:pt x="2595" y="332"/>
                  </a:lnTo>
                  <a:lnTo>
                    <a:pt x="2602" y="332"/>
                  </a:lnTo>
                  <a:lnTo>
                    <a:pt x="2608" y="332"/>
                  </a:lnTo>
                  <a:lnTo>
                    <a:pt x="2614" y="331"/>
                  </a:lnTo>
                  <a:lnTo>
                    <a:pt x="2618" y="331"/>
                  </a:lnTo>
                  <a:lnTo>
                    <a:pt x="2611" y="367"/>
                  </a:lnTo>
                  <a:lnTo>
                    <a:pt x="2602" y="368"/>
                  </a:lnTo>
                  <a:lnTo>
                    <a:pt x="2594" y="368"/>
                  </a:lnTo>
                  <a:lnTo>
                    <a:pt x="2584" y="370"/>
                  </a:lnTo>
                  <a:lnTo>
                    <a:pt x="2571" y="370"/>
                  </a:lnTo>
                  <a:lnTo>
                    <a:pt x="2556" y="368"/>
                  </a:lnTo>
                  <a:lnTo>
                    <a:pt x="2543" y="367"/>
                  </a:lnTo>
                  <a:lnTo>
                    <a:pt x="2533" y="364"/>
                  </a:lnTo>
                  <a:lnTo>
                    <a:pt x="2526" y="358"/>
                  </a:lnTo>
                  <a:lnTo>
                    <a:pt x="2523" y="355"/>
                  </a:lnTo>
                  <a:lnTo>
                    <a:pt x="2520" y="351"/>
                  </a:lnTo>
                  <a:lnTo>
                    <a:pt x="2519" y="347"/>
                  </a:lnTo>
                  <a:lnTo>
                    <a:pt x="2517" y="343"/>
                  </a:lnTo>
                  <a:lnTo>
                    <a:pt x="2517" y="331"/>
                  </a:lnTo>
                  <a:lnTo>
                    <a:pt x="2519" y="317"/>
                  </a:lnTo>
                  <a:lnTo>
                    <a:pt x="2555" y="149"/>
                  </a:lnTo>
                  <a:lnTo>
                    <a:pt x="2510" y="149"/>
                  </a:lnTo>
                  <a:lnTo>
                    <a:pt x="2517" y="116"/>
                  </a:lnTo>
                  <a:close/>
                  <a:moveTo>
                    <a:pt x="2841" y="245"/>
                  </a:moveTo>
                  <a:lnTo>
                    <a:pt x="2834" y="245"/>
                  </a:lnTo>
                  <a:lnTo>
                    <a:pt x="2828" y="243"/>
                  </a:lnTo>
                  <a:lnTo>
                    <a:pt x="2823" y="243"/>
                  </a:lnTo>
                  <a:lnTo>
                    <a:pt x="2814" y="243"/>
                  </a:lnTo>
                  <a:lnTo>
                    <a:pt x="2805" y="243"/>
                  </a:lnTo>
                  <a:lnTo>
                    <a:pt x="2792" y="245"/>
                  </a:lnTo>
                  <a:lnTo>
                    <a:pt x="2777" y="246"/>
                  </a:lnTo>
                  <a:lnTo>
                    <a:pt x="2761" y="250"/>
                  </a:lnTo>
                  <a:lnTo>
                    <a:pt x="2754" y="252"/>
                  </a:lnTo>
                  <a:lnTo>
                    <a:pt x="2745" y="256"/>
                  </a:lnTo>
                  <a:lnTo>
                    <a:pt x="2738" y="260"/>
                  </a:lnTo>
                  <a:lnTo>
                    <a:pt x="2730" y="265"/>
                  </a:lnTo>
                  <a:lnTo>
                    <a:pt x="2725" y="270"/>
                  </a:lnTo>
                  <a:lnTo>
                    <a:pt x="2720" y="278"/>
                  </a:lnTo>
                  <a:lnTo>
                    <a:pt x="2716" y="285"/>
                  </a:lnTo>
                  <a:lnTo>
                    <a:pt x="2713" y="294"/>
                  </a:lnTo>
                  <a:lnTo>
                    <a:pt x="2713" y="301"/>
                  </a:lnTo>
                  <a:lnTo>
                    <a:pt x="2713" y="308"/>
                  </a:lnTo>
                  <a:lnTo>
                    <a:pt x="2715" y="315"/>
                  </a:lnTo>
                  <a:lnTo>
                    <a:pt x="2718" y="322"/>
                  </a:lnTo>
                  <a:lnTo>
                    <a:pt x="2723" y="328"/>
                  </a:lnTo>
                  <a:lnTo>
                    <a:pt x="2730" y="332"/>
                  </a:lnTo>
                  <a:lnTo>
                    <a:pt x="2742" y="337"/>
                  </a:lnTo>
                  <a:lnTo>
                    <a:pt x="2755" y="338"/>
                  </a:lnTo>
                  <a:lnTo>
                    <a:pt x="2765" y="337"/>
                  </a:lnTo>
                  <a:lnTo>
                    <a:pt x="2772" y="335"/>
                  </a:lnTo>
                  <a:lnTo>
                    <a:pt x="2781" y="334"/>
                  </a:lnTo>
                  <a:lnTo>
                    <a:pt x="2788" y="331"/>
                  </a:lnTo>
                  <a:lnTo>
                    <a:pt x="2795" y="327"/>
                  </a:lnTo>
                  <a:lnTo>
                    <a:pt x="2802" y="322"/>
                  </a:lnTo>
                  <a:lnTo>
                    <a:pt x="2808" y="317"/>
                  </a:lnTo>
                  <a:lnTo>
                    <a:pt x="2815" y="311"/>
                  </a:lnTo>
                  <a:lnTo>
                    <a:pt x="2820" y="304"/>
                  </a:lnTo>
                  <a:lnTo>
                    <a:pt x="2824" y="298"/>
                  </a:lnTo>
                  <a:lnTo>
                    <a:pt x="2827" y="292"/>
                  </a:lnTo>
                  <a:lnTo>
                    <a:pt x="2830" y="285"/>
                  </a:lnTo>
                  <a:lnTo>
                    <a:pt x="2833" y="276"/>
                  </a:lnTo>
                  <a:lnTo>
                    <a:pt x="2834" y="268"/>
                  </a:lnTo>
                  <a:lnTo>
                    <a:pt x="2837" y="258"/>
                  </a:lnTo>
                  <a:lnTo>
                    <a:pt x="2841" y="245"/>
                  </a:lnTo>
                  <a:close/>
                  <a:moveTo>
                    <a:pt x="2820" y="367"/>
                  </a:moveTo>
                  <a:lnTo>
                    <a:pt x="2820" y="357"/>
                  </a:lnTo>
                  <a:lnTo>
                    <a:pt x="2821" y="348"/>
                  </a:lnTo>
                  <a:lnTo>
                    <a:pt x="2823" y="338"/>
                  </a:lnTo>
                  <a:lnTo>
                    <a:pt x="2824" y="330"/>
                  </a:lnTo>
                  <a:lnTo>
                    <a:pt x="2813" y="343"/>
                  </a:lnTo>
                  <a:lnTo>
                    <a:pt x="2800" y="354"/>
                  </a:lnTo>
                  <a:lnTo>
                    <a:pt x="2788" y="361"/>
                  </a:lnTo>
                  <a:lnTo>
                    <a:pt x="2777" y="367"/>
                  </a:lnTo>
                  <a:lnTo>
                    <a:pt x="2765" y="371"/>
                  </a:lnTo>
                  <a:lnTo>
                    <a:pt x="2755" y="373"/>
                  </a:lnTo>
                  <a:lnTo>
                    <a:pt x="2746" y="374"/>
                  </a:lnTo>
                  <a:lnTo>
                    <a:pt x="2738" y="374"/>
                  </a:lnTo>
                  <a:lnTo>
                    <a:pt x="2728" y="374"/>
                  </a:lnTo>
                  <a:lnTo>
                    <a:pt x="2718" y="373"/>
                  </a:lnTo>
                  <a:lnTo>
                    <a:pt x="2709" y="371"/>
                  </a:lnTo>
                  <a:lnTo>
                    <a:pt x="2700" y="368"/>
                  </a:lnTo>
                  <a:lnTo>
                    <a:pt x="2693" y="366"/>
                  </a:lnTo>
                  <a:lnTo>
                    <a:pt x="2687" y="361"/>
                  </a:lnTo>
                  <a:lnTo>
                    <a:pt x="2682" y="357"/>
                  </a:lnTo>
                  <a:lnTo>
                    <a:pt x="2676" y="353"/>
                  </a:lnTo>
                  <a:lnTo>
                    <a:pt x="2671" y="348"/>
                  </a:lnTo>
                  <a:lnTo>
                    <a:pt x="2669" y="343"/>
                  </a:lnTo>
                  <a:lnTo>
                    <a:pt x="2666" y="335"/>
                  </a:lnTo>
                  <a:lnTo>
                    <a:pt x="2664" y="330"/>
                  </a:lnTo>
                  <a:lnTo>
                    <a:pt x="2663" y="322"/>
                  </a:lnTo>
                  <a:lnTo>
                    <a:pt x="2663" y="315"/>
                  </a:lnTo>
                  <a:lnTo>
                    <a:pt x="2663" y="308"/>
                  </a:lnTo>
                  <a:lnTo>
                    <a:pt x="2664" y="301"/>
                  </a:lnTo>
                  <a:lnTo>
                    <a:pt x="2667" y="292"/>
                  </a:lnTo>
                  <a:lnTo>
                    <a:pt x="2670" y="283"/>
                  </a:lnTo>
                  <a:lnTo>
                    <a:pt x="2674" y="275"/>
                  </a:lnTo>
                  <a:lnTo>
                    <a:pt x="2680" y="265"/>
                  </a:lnTo>
                  <a:lnTo>
                    <a:pt x="2689" y="255"/>
                  </a:lnTo>
                  <a:lnTo>
                    <a:pt x="2697" y="245"/>
                  </a:lnTo>
                  <a:lnTo>
                    <a:pt x="2710" y="236"/>
                  </a:lnTo>
                  <a:lnTo>
                    <a:pt x="2723" y="227"/>
                  </a:lnTo>
                  <a:lnTo>
                    <a:pt x="2736" y="223"/>
                  </a:lnTo>
                  <a:lnTo>
                    <a:pt x="2748" y="219"/>
                  </a:lnTo>
                  <a:lnTo>
                    <a:pt x="2761" y="216"/>
                  </a:lnTo>
                  <a:lnTo>
                    <a:pt x="2772" y="214"/>
                  </a:lnTo>
                  <a:lnTo>
                    <a:pt x="2785" y="213"/>
                  </a:lnTo>
                  <a:lnTo>
                    <a:pt x="2795" y="211"/>
                  </a:lnTo>
                  <a:lnTo>
                    <a:pt x="2805" y="211"/>
                  </a:lnTo>
                  <a:lnTo>
                    <a:pt x="2814" y="211"/>
                  </a:lnTo>
                  <a:lnTo>
                    <a:pt x="2823" y="211"/>
                  </a:lnTo>
                  <a:lnTo>
                    <a:pt x="2830" y="211"/>
                  </a:lnTo>
                  <a:lnTo>
                    <a:pt x="2837" y="211"/>
                  </a:lnTo>
                  <a:lnTo>
                    <a:pt x="2847" y="213"/>
                  </a:lnTo>
                  <a:lnTo>
                    <a:pt x="2850" y="201"/>
                  </a:lnTo>
                  <a:lnTo>
                    <a:pt x="2851" y="193"/>
                  </a:lnTo>
                  <a:lnTo>
                    <a:pt x="2853" y="184"/>
                  </a:lnTo>
                  <a:lnTo>
                    <a:pt x="2854" y="178"/>
                  </a:lnTo>
                  <a:lnTo>
                    <a:pt x="2854" y="171"/>
                  </a:lnTo>
                  <a:lnTo>
                    <a:pt x="2854" y="167"/>
                  </a:lnTo>
                  <a:lnTo>
                    <a:pt x="2853" y="161"/>
                  </a:lnTo>
                  <a:lnTo>
                    <a:pt x="2850" y="158"/>
                  </a:lnTo>
                  <a:lnTo>
                    <a:pt x="2847" y="152"/>
                  </a:lnTo>
                  <a:lnTo>
                    <a:pt x="2843" y="149"/>
                  </a:lnTo>
                  <a:lnTo>
                    <a:pt x="2838" y="147"/>
                  </a:lnTo>
                  <a:lnTo>
                    <a:pt x="2833" y="145"/>
                  </a:lnTo>
                  <a:lnTo>
                    <a:pt x="2821" y="142"/>
                  </a:lnTo>
                  <a:lnTo>
                    <a:pt x="2810" y="141"/>
                  </a:lnTo>
                  <a:lnTo>
                    <a:pt x="2802" y="141"/>
                  </a:lnTo>
                  <a:lnTo>
                    <a:pt x="2794" y="142"/>
                  </a:lnTo>
                  <a:lnTo>
                    <a:pt x="2788" y="144"/>
                  </a:lnTo>
                  <a:lnTo>
                    <a:pt x="2781" y="147"/>
                  </a:lnTo>
                  <a:lnTo>
                    <a:pt x="2772" y="152"/>
                  </a:lnTo>
                  <a:lnTo>
                    <a:pt x="2764" y="158"/>
                  </a:lnTo>
                  <a:lnTo>
                    <a:pt x="2759" y="165"/>
                  </a:lnTo>
                  <a:lnTo>
                    <a:pt x="2755" y="172"/>
                  </a:lnTo>
                  <a:lnTo>
                    <a:pt x="2752" y="178"/>
                  </a:lnTo>
                  <a:lnTo>
                    <a:pt x="2751" y="183"/>
                  </a:lnTo>
                  <a:lnTo>
                    <a:pt x="2705" y="183"/>
                  </a:lnTo>
                  <a:lnTo>
                    <a:pt x="2707" y="172"/>
                  </a:lnTo>
                  <a:lnTo>
                    <a:pt x="2713" y="161"/>
                  </a:lnTo>
                  <a:lnTo>
                    <a:pt x="2716" y="155"/>
                  </a:lnTo>
                  <a:lnTo>
                    <a:pt x="2720" y="149"/>
                  </a:lnTo>
                  <a:lnTo>
                    <a:pt x="2726" y="142"/>
                  </a:lnTo>
                  <a:lnTo>
                    <a:pt x="2732" y="136"/>
                  </a:lnTo>
                  <a:lnTo>
                    <a:pt x="2741" y="129"/>
                  </a:lnTo>
                  <a:lnTo>
                    <a:pt x="2752" y="124"/>
                  </a:lnTo>
                  <a:lnTo>
                    <a:pt x="2762" y="118"/>
                  </a:lnTo>
                  <a:lnTo>
                    <a:pt x="2774" y="115"/>
                  </a:lnTo>
                  <a:lnTo>
                    <a:pt x="2785" y="112"/>
                  </a:lnTo>
                  <a:lnTo>
                    <a:pt x="2797" y="111"/>
                  </a:lnTo>
                  <a:lnTo>
                    <a:pt x="2808" y="109"/>
                  </a:lnTo>
                  <a:lnTo>
                    <a:pt x="2818" y="109"/>
                  </a:lnTo>
                  <a:lnTo>
                    <a:pt x="2831" y="109"/>
                  </a:lnTo>
                  <a:lnTo>
                    <a:pt x="2844" y="112"/>
                  </a:lnTo>
                  <a:lnTo>
                    <a:pt x="2857" y="115"/>
                  </a:lnTo>
                  <a:lnTo>
                    <a:pt x="2869" y="118"/>
                  </a:lnTo>
                  <a:lnTo>
                    <a:pt x="2879" y="124"/>
                  </a:lnTo>
                  <a:lnTo>
                    <a:pt x="2887" y="129"/>
                  </a:lnTo>
                  <a:lnTo>
                    <a:pt x="2895" y="136"/>
                  </a:lnTo>
                  <a:lnTo>
                    <a:pt x="2899" y="147"/>
                  </a:lnTo>
                  <a:lnTo>
                    <a:pt x="2902" y="157"/>
                  </a:lnTo>
                  <a:lnTo>
                    <a:pt x="2902" y="167"/>
                  </a:lnTo>
                  <a:lnTo>
                    <a:pt x="2900" y="175"/>
                  </a:lnTo>
                  <a:lnTo>
                    <a:pt x="2899" y="184"/>
                  </a:lnTo>
                  <a:lnTo>
                    <a:pt x="2872" y="304"/>
                  </a:lnTo>
                  <a:lnTo>
                    <a:pt x="2872" y="306"/>
                  </a:lnTo>
                  <a:lnTo>
                    <a:pt x="2870" y="312"/>
                  </a:lnTo>
                  <a:lnTo>
                    <a:pt x="2869" y="318"/>
                  </a:lnTo>
                  <a:lnTo>
                    <a:pt x="2867" y="327"/>
                  </a:lnTo>
                  <a:lnTo>
                    <a:pt x="2866" y="337"/>
                  </a:lnTo>
                  <a:lnTo>
                    <a:pt x="2864" y="347"/>
                  </a:lnTo>
                  <a:lnTo>
                    <a:pt x="2863" y="357"/>
                  </a:lnTo>
                  <a:lnTo>
                    <a:pt x="2863" y="367"/>
                  </a:lnTo>
                  <a:lnTo>
                    <a:pt x="2820" y="367"/>
                  </a:lnTo>
                  <a:close/>
                  <a:moveTo>
                    <a:pt x="2990" y="167"/>
                  </a:moveTo>
                  <a:lnTo>
                    <a:pt x="2993" y="154"/>
                  </a:lnTo>
                  <a:lnTo>
                    <a:pt x="2994" y="142"/>
                  </a:lnTo>
                  <a:lnTo>
                    <a:pt x="2995" y="129"/>
                  </a:lnTo>
                  <a:lnTo>
                    <a:pt x="2998" y="116"/>
                  </a:lnTo>
                  <a:lnTo>
                    <a:pt x="3044" y="116"/>
                  </a:lnTo>
                  <a:lnTo>
                    <a:pt x="3036" y="165"/>
                  </a:lnTo>
                  <a:lnTo>
                    <a:pt x="3043" y="152"/>
                  </a:lnTo>
                  <a:lnTo>
                    <a:pt x="3050" y="144"/>
                  </a:lnTo>
                  <a:lnTo>
                    <a:pt x="3059" y="135"/>
                  </a:lnTo>
                  <a:lnTo>
                    <a:pt x="3069" y="128"/>
                  </a:lnTo>
                  <a:lnTo>
                    <a:pt x="3079" y="124"/>
                  </a:lnTo>
                  <a:lnTo>
                    <a:pt x="3088" y="119"/>
                  </a:lnTo>
                  <a:lnTo>
                    <a:pt x="3098" y="118"/>
                  </a:lnTo>
                  <a:lnTo>
                    <a:pt x="3106" y="116"/>
                  </a:lnTo>
                  <a:lnTo>
                    <a:pt x="3116" y="115"/>
                  </a:lnTo>
                  <a:lnTo>
                    <a:pt x="3125" y="113"/>
                  </a:lnTo>
                  <a:lnTo>
                    <a:pt x="3132" y="115"/>
                  </a:lnTo>
                  <a:lnTo>
                    <a:pt x="3138" y="115"/>
                  </a:lnTo>
                  <a:lnTo>
                    <a:pt x="3128" y="161"/>
                  </a:lnTo>
                  <a:lnTo>
                    <a:pt x="3125" y="160"/>
                  </a:lnTo>
                  <a:lnTo>
                    <a:pt x="3121" y="158"/>
                  </a:lnTo>
                  <a:lnTo>
                    <a:pt x="3118" y="158"/>
                  </a:lnTo>
                  <a:lnTo>
                    <a:pt x="3114" y="158"/>
                  </a:lnTo>
                  <a:lnTo>
                    <a:pt x="3111" y="158"/>
                  </a:lnTo>
                  <a:lnTo>
                    <a:pt x="3106" y="158"/>
                  </a:lnTo>
                  <a:lnTo>
                    <a:pt x="3096" y="158"/>
                  </a:lnTo>
                  <a:lnTo>
                    <a:pt x="3088" y="160"/>
                  </a:lnTo>
                  <a:lnTo>
                    <a:pt x="3079" y="161"/>
                  </a:lnTo>
                  <a:lnTo>
                    <a:pt x="3072" y="164"/>
                  </a:lnTo>
                  <a:lnTo>
                    <a:pt x="3065" y="167"/>
                  </a:lnTo>
                  <a:lnTo>
                    <a:pt x="3059" y="171"/>
                  </a:lnTo>
                  <a:lnTo>
                    <a:pt x="3053" y="175"/>
                  </a:lnTo>
                  <a:lnTo>
                    <a:pt x="3047" y="180"/>
                  </a:lnTo>
                  <a:lnTo>
                    <a:pt x="3039" y="191"/>
                  </a:lnTo>
                  <a:lnTo>
                    <a:pt x="3031" y="204"/>
                  </a:lnTo>
                  <a:lnTo>
                    <a:pt x="3027" y="219"/>
                  </a:lnTo>
                  <a:lnTo>
                    <a:pt x="3023" y="233"/>
                  </a:lnTo>
                  <a:lnTo>
                    <a:pt x="2994" y="367"/>
                  </a:lnTo>
                  <a:lnTo>
                    <a:pt x="2946" y="367"/>
                  </a:lnTo>
                  <a:lnTo>
                    <a:pt x="2990" y="167"/>
                  </a:lnTo>
                  <a:close/>
                  <a:moveTo>
                    <a:pt x="3191" y="116"/>
                  </a:moveTo>
                  <a:lnTo>
                    <a:pt x="3239" y="116"/>
                  </a:lnTo>
                  <a:lnTo>
                    <a:pt x="3186" y="367"/>
                  </a:lnTo>
                  <a:lnTo>
                    <a:pt x="3138" y="367"/>
                  </a:lnTo>
                  <a:lnTo>
                    <a:pt x="3191" y="116"/>
                  </a:lnTo>
                  <a:close/>
                  <a:moveTo>
                    <a:pt x="3210" y="8"/>
                  </a:moveTo>
                  <a:lnTo>
                    <a:pt x="3266" y="8"/>
                  </a:lnTo>
                  <a:lnTo>
                    <a:pt x="3255" y="59"/>
                  </a:lnTo>
                  <a:lnTo>
                    <a:pt x="3198" y="59"/>
                  </a:lnTo>
                  <a:lnTo>
                    <a:pt x="3210" y="8"/>
                  </a:lnTo>
                  <a:close/>
                  <a:moveTo>
                    <a:pt x="3324" y="145"/>
                  </a:moveTo>
                  <a:lnTo>
                    <a:pt x="3331" y="116"/>
                  </a:lnTo>
                  <a:lnTo>
                    <a:pt x="3377" y="116"/>
                  </a:lnTo>
                  <a:lnTo>
                    <a:pt x="3368" y="157"/>
                  </a:lnTo>
                  <a:lnTo>
                    <a:pt x="3373" y="152"/>
                  </a:lnTo>
                  <a:lnTo>
                    <a:pt x="3378" y="145"/>
                  </a:lnTo>
                  <a:lnTo>
                    <a:pt x="3386" y="138"/>
                  </a:lnTo>
                  <a:lnTo>
                    <a:pt x="3396" y="131"/>
                  </a:lnTo>
                  <a:lnTo>
                    <a:pt x="3407" y="124"/>
                  </a:lnTo>
                  <a:lnTo>
                    <a:pt x="3422" y="118"/>
                  </a:lnTo>
                  <a:lnTo>
                    <a:pt x="3430" y="115"/>
                  </a:lnTo>
                  <a:lnTo>
                    <a:pt x="3439" y="113"/>
                  </a:lnTo>
                  <a:lnTo>
                    <a:pt x="3448" y="112"/>
                  </a:lnTo>
                  <a:lnTo>
                    <a:pt x="3459" y="112"/>
                  </a:lnTo>
                  <a:lnTo>
                    <a:pt x="3469" y="112"/>
                  </a:lnTo>
                  <a:lnTo>
                    <a:pt x="3482" y="113"/>
                  </a:lnTo>
                  <a:lnTo>
                    <a:pt x="3489" y="116"/>
                  </a:lnTo>
                  <a:lnTo>
                    <a:pt x="3497" y="118"/>
                  </a:lnTo>
                  <a:lnTo>
                    <a:pt x="3502" y="121"/>
                  </a:lnTo>
                  <a:lnTo>
                    <a:pt x="3510" y="125"/>
                  </a:lnTo>
                  <a:lnTo>
                    <a:pt x="3515" y="131"/>
                  </a:lnTo>
                  <a:lnTo>
                    <a:pt x="3521" y="136"/>
                  </a:lnTo>
                  <a:lnTo>
                    <a:pt x="3525" y="144"/>
                  </a:lnTo>
                  <a:lnTo>
                    <a:pt x="3530" y="151"/>
                  </a:lnTo>
                  <a:lnTo>
                    <a:pt x="3533" y="160"/>
                  </a:lnTo>
                  <a:lnTo>
                    <a:pt x="3534" y="171"/>
                  </a:lnTo>
                  <a:lnTo>
                    <a:pt x="3533" y="183"/>
                  </a:lnTo>
                  <a:lnTo>
                    <a:pt x="3531" y="197"/>
                  </a:lnTo>
                  <a:lnTo>
                    <a:pt x="3495" y="367"/>
                  </a:lnTo>
                  <a:lnTo>
                    <a:pt x="3448" y="367"/>
                  </a:lnTo>
                  <a:lnTo>
                    <a:pt x="3481" y="207"/>
                  </a:lnTo>
                  <a:lnTo>
                    <a:pt x="3482" y="196"/>
                  </a:lnTo>
                  <a:lnTo>
                    <a:pt x="3484" y="184"/>
                  </a:lnTo>
                  <a:lnTo>
                    <a:pt x="3482" y="178"/>
                  </a:lnTo>
                  <a:lnTo>
                    <a:pt x="3482" y="174"/>
                  </a:lnTo>
                  <a:lnTo>
                    <a:pt x="3479" y="170"/>
                  </a:lnTo>
                  <a:lnTo>
                    <a:pt x="3476" y="165"/>
                  </a:lnTo>
                  <a:lnTo>
                    <a:pt x="3469" y="158"/>
                  </a:lnTo>
                  <a:lnTo>
                    <a:pt x="3459" y="152"/>
                  </a:lnTo>
                  <a:lnTo>
                    <a:pt x="3448" y="149"/>
                  </a:lnTo>
                  <a:lnTo>
                    <a:pt x="3436" y="148"/>
                  </a:lnTo>
                  <a:lnTo>
                    <a:pt x="3423" y="149"/>
                  </a:lnTo>
                  <a:lnTo>
                    <a:pt x="3410" y="152"/>
                  </a:lnTo>
                  <a:lnTo>
                    <a:pt x="3399" y="158"/>
                  </a:lnTo>
                  <a:lnTo>
                    <a:pt x="3387" y="167"/>
                  </a:lnTo>
                  <a:lnTo>
                    <a:pt x="3376" y="177"/>
                  </a:lnTo>
                  <a:lnTo>
                    <a:pt x="3367" y="190"/>
                  </a:lnTo>
                  <a:lnTo>
                    <a:pt x="3360" y="204"/>
                  </a:lnTo>
                  <a:lnTo>
                    <a:pt x="3355" y="223"/>
                  </a:lnTo>
                  <a:lnTo>
                    <a:pt x="3324" y="367"/>
                  </a:lnTo>
                  <a:lnTo>
                    <a:pt x="3278" y="367"/>
                  </a:lnTo>
                  <a:lnTo>
                    <a:pt x="3324" y="145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02" name="Freeform 61"/>
            <p:cNvSpPr>
              <a:spLocks noEditPoints="1"/>
            </p:cNvSpPr>
            <p:nvPr/>
          </p:nvSpPr>
          <p:spPr bwMode="auto">
            <a:xfrm>
              <a:off x="4668838" y="3373438"/>
              <a:ext cx="127000" cy="139700"/>
            </a:xfrm>
            <a:custGeom>
              <a:avLst/>
              <a:gdLst>
                <a:gd name="T0" fmla="*/ 166 w 239"/>
                <a:gd name="T1" fmla="*/ 134 h 265"/>
                <a:gd name="T2" fmla="*/ 143 w 239"/>
                <a:gd name="T3" fmla="*/ 134 h 265"/>
                <a:gd name="T4" fmla="*/ 98 w 239"/>
                <a:gd name="T5" fmla="*/ 141 h 265"/>
                <a:gd name="T6" fmla="*/ 75 w 239"/>
                <a:gd name="T7" fmla="*/ 151 h 265"/>
                <a:gd name="T8" fmla="*/ 58 w 239"/>
                <a:gd name="T9" fmla="*/ 169 h 265"/>
                <a:gd name="T10" fmla="*/ 51 w 239"/>
                <a:gd name="T11" fmla="*/ 192 h 265"/>
                <a:gd name="T12" fmla="*/ 55 w 239"/>
                <a:gd name="T13" fmla="*/ 213 h 265"/>
                <a:gd name="T14" fmla="*/ 80 w 239"/>
                <a:gd name="T15" fmla="*/ 228 h 265"/>
                <a:gd name="T16" fmla="*/ 111 w 239"/>
                <a:gd name="T17" fmla="*/ 226 h 265"/>
                <a:gd name="T18" fmla="*/ 133 w 239"/>
                <a:gd name="T19" fmla="*/ 218 h 265"/>
                <a:gd name="T20" fmla="*/ 153 w 239"/>
                <a:gd name="T21" fmla="*/ 202 h 265"/>
                <a:gd name="T22" fmla="*/ 164 w 239"/>
                <a:gd name="T23" fmla="*/ 183 h 265"/>
                <a:gd name="T24" fmla="*/ 173 w 239"/>
                <a:gd name="T25" fmla="*/ 159 h 265"/>
                <a:gd name="T26" fmla="*/ 159 w 239"/>
                <a:gd name="T27" fmla="*/ 258 h 265"/>
                <a:gd name="T28" fmla="*/ 160 w 239"/>
                <a:gd name="T29" fmla="*/ 229 h 265"/>
                <a:gd name="T30" fmla="*/ 137 w 239"/>
                <a:gd name="T31" fmla="*/ 245 h 265"/>
                <a:gd name="T32" fmla="*/ 103 w 239"/>
                <a:gd name="T33" fmla="*/ 262 h 265"/>
                <a:gd name="T34" fmla="*/ 75 w 239"/>
                <a:gd name="T35" fmla="*/ 265 h 265"/>
                <a:gd name="T36" fmla="*/ 46 w 239"/>
                <a:gd name="T37" fmla="*/ 262 h 265"/>
                <a:gd name="T38" fmla="*/ 25 w 239"/>
                <a:gd name="T39" fmla="*/ 252 h 265"/>
                <a:gd name="T40" fmla="*/ 10 w 239"/>
                <a:gd name="T41" fmla="*/ 239 h 265"/>
                <a:gd name="T42" fmla="*/ 2 w 239"/>
                <a:gd name="T43" fmla="*/ 221 h 265"/>
                <a:gd name="T44" fmla="*/ 2 w 239"/>
                <a:gd name="T45" fmla="*/ 199 h 265"/>
                <a:gd name="T46" fmla="*/ 8 w 239"/>
                <a:gd name="T47" fmla="*/ 174 h 265"/>
                <a:gd name="T48" fmla="*/ 26 w 239"/>
                <a:gd name="T49" fmla="*/ 146 h 265"/>
                <a:gd name="T50" fmla="*/ 62 w 239"/>
                <a:gd name="T51" fmla="*/ 118 h 265"/>
                <a:gd name="T52" fmla="*/ 98 w 239"/>
                <a:gd name="T53" fmla="*/ 107 h 265"/>
                <a:gd name="T54" fmla="*/ 133 w 239"/>
                <a:gd name="T55" fmla="*/ 102 h 265"/>
                <a:gd name="T56" fmla="*/ 160 w 239"/>
                <a:gd name="T57" fmla="*/ 102 h 265"/>
                <a:gd name="T58" fmla="*/ 186 w 239"/>
                <a:gd name="T59" fmla="*/ 104 h 265"/>
                <a:gd name="T60" fmla="*/ 190 w 239"/>
                <a:gd name="T61" fmla="*/ 75 h 265"/>
                <a:gd name="T62" fmla="*/ 192 w 239"/>
                <a:gd name="T63" fmla="*/ 58 h 265"/>
                <a:gd name="T64" fmla="*/ 185 w 239"/>
                <a:gd name="T65" fmla="*/ 43 h 265"/>
                <a:gd name="T66" fmla="*/ 170 w 239"/>
                <a:gd name="T67" fmla="*/ 36 h 265"/>
                <a:gd name="T68" fmla="*/ 140 w 239"/>
                <a:gd name="T69" fmla="*/ 32 h 265"/>
                <a:gd name="T70" fmla="*/ 120 w 239"/>
                <a:gd name="T71" fmla="*/ 38 h 265"/>
                <a:gd name="T72" fmla="*/ 97 w 239"/>
                <a:gd name="T73" fmla="*/ 56 h 265"/>
                <a:gd name="T74" fmla="*/ 90 w 239"/>
                <a:gd name="T75" fmla="*/ 74 h 265"/>
                <a:gd name="T76" fmla="*/ 51 w 239"/>
                <a:gd name="T77" fmla="*/ 52 h 265"/>
                <a:gd name="T78" fmla="*/ 64 w 239"/>
                <a:gd name="T79" fmla="*/ 33 h 265"/>
                <a:gd name="T80" fmla="*/ 90 w 239"/>
                <a:gd name="T81" fmla="*/ 15 h 265"/>
                <a:gd name="T82" fmla="*/ 123 w 239"/>
                <a:gd name="T83" fmla="*/ 3 h 265"/>
                <a:gd name="T84" fmla="*/ 156 w 239"/>
                <a:gd name="T85" fmla="*/ 0 h 265"/>
                <a:gd name="T86" fmla="*/ 195 w 239"/>
                <a:gd name="T87" fmla="*/ 6 h 265"/>
                <a:gd name="T88" fmla="*/ 226 w 239"/>
                <a:gd name="T89" fmla="*/ 20 h 265"/>
                <a:gd name="T90" fmla="*/ 239 w 239"/>
                <a:gd name="T91" fmla="*/ 48 h 265"/>
                <a:gd name="T92" fmla="*/ 236 w 239"/>
                <a:gd name="T93" fmla="*/ 75 h 265"/>
                <a:gd name="T94" fmla="*/ 208 w 239"/>
                <a:gd name="T95" fmla="*/ 203 h 265"/>
                <a:gd name="T96" fmla="*/ 203 w 239"/>
                <a:gd name="T97" fmla="*/ 228 h 265"/>
                <a:gd name="T98" fmla="*/ 200 w 239"/>
                <a:gd name="T99" fmla="*/ 258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9" h="265">
                  <a:moveTo>
                    <a:pt x="179" y="136"/>
                  </a:moveTo>
                  <a:lnTo>
                    <a:pt x="172" y="136"/>
                  </a:lnTo>
                  <a:lnTo>
                    <a:pt x="166" y="134"/>
                  </a:lnTo>
                  <a:lnTo>
                    <a:pt x="160" y="134"/>
                  </a:lnTo>
                  <a:lnTo>
                    <a:pt x="152" y="134"/>
                  </a:lnTo>
                  <a:lnTo>
                    <a:pt x="143" y="134"/>
                  </a:lnTo>
                  <a:lnTo>
                    <a:pt x="130" y="136"/>
                  </a:lnTo>
                  <a:lnTo>
                    <a:pt x="114" y="137"/>
                  </a:lnTo>
                  <a:lnTo>
                    <a:pt x="98" y="141"/>
                  </a:lnTo>
                  <a:lnTo>
                    <a:pt x="91" y="143"/>
                  </a:lnTo>
                  <a:lnTo>
                    <a:pt x="84" y="147"/>
                  </a:lnTo>
                  <a:lnTo>
                    <a:pt x="75" y="151"/>
                  </a:lnTo>
                  <a:lnTo>
                    <a:pt x="69" y="156"/>
                  </a:lnTo>
                  <a:lnTo>
                    <a:pt x="62" y="161"/>
                  </a:lnTo>
                  <a:lnTo>
                    <a:pt x="58" y="169"/>
                  </a:lnTo>
                  <a:lnTo>
                    <a:pt x="54" y="176"/>
                  </a:lnTo>
                  <a:lnTo>
                    <a:pt x="51" y="185"/>
                  </a:lnTo>
                  <a:lnTo>
                    <a:pt x="51" y="192"/>
                  </a:lnTo>
                  <a:lnTo>
                    <a:pt x="51" y="199"/>
                  </a:lnTo>
                  <a:lnTo>
                    <a:pt x="52" y="206"/>
                  </a:lnTo>
                  <a:lnTo>
                    <a:pt x="55" y="213"/>
                  </a:lnTo>
                  <a:lnTo>
                    <a:pt x="61" y="219"/>
                  </a:lnTo>
                  <a:lnTo>
                    <a:pt x="68" y="223"/>
                  </a:lnTo>
                  <a:lnTo>
                    <a:pt x="80" y="228"/>
                  </a:lnTo>
                  <a:lnTo>
                    <a:pt x="94" y="229"/>
                  </a:lnTo>
                  <a:lnTo>
                    <a:pt x="103" y="228"/>
                  </a:lnTo>
                  <a:lnTo>
                    <a:pt x="111" y="226"/>
                  </a:lnTo>
                  <a:lnTo>
                    <a:pt x="118" y="225"/>
                  </a:lnTo>
                  <a:lnTo>
                    <a:pt x="126" y="222"/>
                  </a:lnTo>
                  <a:lnTo>
                    <a:pt x="133" y="218"/>
                  </a:lnTo>
                  <a:lnTo>
                    <a:pt x="140" y="213"/>
                  </a:lnTo>
                  <a:lnTo>
                    <a:pt x="147" y="208"/>
                  </a:lnTo>
                  <a:lnTo>
                    <a:pt x="153" y="202"/>
                  </a:lnTo>
                  <a:lnTo>
                    <a:pt x="157" y="195"/>
                  </a:lnTo>
                  <a:lnTo>
                    <a:pt x="162" y="189"/>
                  </a:lnTo>
                  <a:lnTo>
                    <a:pt x="164" y="183"/>
                  </a:lnTo>
                  <a:lnTo>
                    <a:pt x="167" y="176"/>
                  </a:lnTo>
                  <a:lnTo>
                    <a:pt x="170" y="167"/>
                  </a:lnTo>
                  <a:lnTo>
                    <a:pt x="173" y="159"/>
                  </a:lnTo>
                  <a:lnTo>
                    <a:pt x="175" y="149"/>
                  </a:lnTo>
                  <a:lnTo>
                    <a:pt x="179" y="136"/>
                  </a:lnTo>
                  <a:close/>
                  <a:moveTo>
                    <a:pt x="159" y="258"/>
                  </a:moveTo>
                  <a:lnTo>
                    <a:pt x="157" y="248"/>
                  </a:lnTo>
                  <a:lnTo>
                    <a:pt x="159" y="239"/>
                  </a:lnTo>
                  <a:lnTo>
                    <a:pt x="160" y="229"/>
                  </a:lnTo>
                  <a:lnTo>
                    <a:pt x="162" y="221"/>
                  </a:lnTo>
                  <a:lnTo>
                    <a:pt x="150" y="234"/>
                  </a:lnTo>
                  <a:lnTo>
                    <a:pt x="137" y="245"/>
                  </a:lnTo>
                  <a:lnTo>
                    <a:pt x="126" y="252"/>
                  </a:lnTo>
                  <a:lnTo>
                    <a:pt x="114" y="258"/>
                  </a:lnTo>
                  <a:lnTo>
                    <a:pt x="103" y="262"/>
                  </a:lnTo>
                  <a:lnTo>
                    <a:pt x="92" y="264"/>
                  </a:lnTo>
                  <a:lnTo>
                    <a:pt x="84" y="265"/>
                  </a:lnTo>
                  <a:lnTo>
                    <a:pt x="75" y="265"/>
                  </a:lnTo>
                  <a:lnTo>
                    <a:pt x="65" y="265"/>
                  </a:lnTo>
                  <a:lnTo>
                    <a:pt x="55" y="264"/>
                  </a:lnTo>
                  <a:lnTo>
                    <a:pt x="46" y="262"/>
                  </a:lnTo>
                  <a:lnTo>
                    <a:pt x="38" y="259"/>
                  </a:lnTo>
                  <a:lnTo>
                    <a:pt x="31" y="257"/>
                  </a:lnTo>
                  <a:lnTo>
                    <a:pt x="25" y="252"/>
                  </a:lnTo>
                  <a:lnTo>
                    <a:pt x="19" y="248"/>
                  </a:lnTo>
                  <a:lnTo>
                    <a:pt x="13" y="244"/>
                  </a:lnTo>
                  <a:lnTo>
                    <a:pt x="10" y="239"/>
                  </a:lnTo>
                  <a:lnTo>
                    <a:pt x="6" y="234"/>
                  </a:lnTo>
                  <a:lnTo>
                    <a:pt x="3" y="226"/>
                  </a:lnTo>
                  <a:lnTo>
                    <a:pt x="2" y="221"/>
                  </a:lnTo>
                  <a:lnTo>
                    <a:pt x="0" y="213"/>
                  </a:lnTo>
                  <a:lnTo>
                    <a:pt x="0" y="206"/>
                  </a:lnTo>
                  <a:lnTo>
                    <a:pt x="2" y="199"/>
                  </a:lnTo>
                  <a:lnTo>
                    <a:pt x="2" y="192"/>
                  </a:lnTo>
                  <a:lnTo>
                    <a:pt x="5" y="183"/>
                  </a:lnTo>
                  <a:lnTo>
                    <a:pt x="8" y="174"/>
                  </a:lnTo>
                  <a:lnTo>
                    <a:pt x="12" y="166"/>
                  </a:lnTo>
                  <a:lnTo>
                    <a:pt x="19" y="156"/>
                  </a:lnTo>
                  <a:lnTo>
                    <a:pt x="26" y="146"/>
                  </a:lnTo>
                  <a:lnTo>
                    <a:pt x="36" y="136"/>
                  </a:lnTo>
                  <a:lnTo>
                    <a:pt x="48" y="127"/>
                  </a:lnTo>
                  <a:lnTo>
                    <a:pt x="62" y="118"/>
                  </a:lnTo>
                  <a:lnTo>
                    <a:pt x="74" y="114"/>
                  </a:lnTo>
                  <a:lnTo>
                    <a:pt x="85" y="110"/>
                  </a:lnTo>
                  <a:lnTo>
                    <a:pt x="98" y="107"/>
                  </a:lnTo>
                  <a:lnTo>
                    <a:pt x="110" y="105"/>
                  </a:lnTo>
                  <a:lnTo>
                    <a:pt x="123" y="104"/>
                  </a:lnTo>
                  <a:lnTo>
                    <a:pt x="133" y="102"/>
                  </a:lnTo>
                  <a:lnTo>
                    <a:pt x="143" y="102"/>
                  </a:lnTo>
                  <a:lnTo>
                    <a:pt x="152" y="102"/>
                  </a:lnTo>
                  <a:lnTo>
                    <a:pt x="160" y="102"/>
                  </a:lnTo>
                  <a:lnTo>
                    <a:pt x="167" y="102"/>
                  </a:lnTo>
                  <a:lnTo>
                    <a:pt x="176" y="102"/>
                  </a:lnTo>
                  <a:lnTo>
                    <a:pt x="186" y="104"/>
                  </a:lnTo>
                  <a:lnTo>
                    <a:pt x="188" y="92"/>
                  </a:lnTo>
                  <a:lnTo>
                    <a:pt x="189" y="84"/>
                  </a:lnTo>
                  <a:lnTo>
                    <a:pt x="190" y="75"/>
                  </a:lnTo>
                  <a:lnTo>
                    <a:pt x="192" y="69"/>
                  </a:lnTo>
                  <a:lnTo>
                    <a:pt x="192" y="62"/>
                  </a:lnTo>
                  <a:lnTo>
                    <a:pt x="192" y="58"/>
                  </a:lnTo>
                  <a:lnTo>
                    <a:pt x="190" y="52"/>
                  </a:lnTo>
                  <a:lnTo>
                    <a:pt x="188" y="49"/>
                  </a:lnTo>
                  <a:lnTo>
                    <a:pt x="185" y="43"/>
                  </a:lnTo>
                  <a:lnTo>
                    <a:pt x="182" y="40"/>
                  </a:lnTo>
                  <a:lnTo>
                    <a:pt x="176" y="38"/>
                  </a:lnTo>
                  <a:lnTo>
                    <a:pt x="170" y="36"/>
                  </a:lnTo>
                  <a:lnTo>
                    <a:pt x="159" y="33"/>
                  </a:lnTo>
                  <a:lnTo>
                    <a:pt x="149" y="32"/>
                  </a:lnTo>
                  <a:lnTo>
                    <a:pt x="140" y="32"/>
                  </a:lnTo>
                  <a:lnTo>
                    <a:pt x="131" y="33"/>
                  </a:lnTo>
                  <a:lnTo>
                    <a:pt x="126" y="35"/>
                  </a:lnTo>
                  <a:lnTo>
                    <a:pt x="120" y="38"/>
                  </a:lnTo>
                  <a:lnTo>
                    <a:pt x="110" y="43"/>
                  </a:lnTo>
                  <a:lnTo>
                    <a:pt x="103" y="49"/>
                  </a:lnTo>
                  <a:lnTo>
                    <a:pt x="97" y="56"/>
                  </a:lnTo>
                  <a:lnTo>
                    <a:pt x="92" y="63"/>
                  </a:lnTo>
                  <a:lnTo>
                    <a:pt x="91" y="69"/>
                  </a:lnTo>
                  <a:lnTo>
                    <a:pt x="90" y="74"/>
                  </a:lnTo>
                  <a:lnTo>
                    <a:pt x="42" y="74"/>
                  </a:lnTo>
                  <a:lnTo>
                    <a:pt x="46" y="63"/>
                  </a:lnTo>
                  <a:lnTo>
                    <a:pt x="51" y="52"/>
                  </a:lnTo>
                  <a:lnTo>
                    <a:pt x="54" y="46"/>
                  </a:lnTo>
                  <a:lnTo>
                    <a:pt x="58" y="40"/>
                  </a:lnTo>
                  <a:lnTo>
                    <a:pt x="64" y="33"/>
                  </a:lnTo>
                  <a:lnTo>
                    <a:pt x="69" y="27"/>
                  </a:lnTo>
                  <a:lnTo>
                    <a:pt x="80" y="20"/>
                  </a:lnTo>
                  <a:lnTo>
                    <a:pt x="90" y="15"/>
                  </a:lnTo>
                  <a:lnTo>
                    <a:pt x="101" y="9"/>
                  </a:lnTo>
                  <a:lnTo>
                    <a:pt x="111" y="6"/>
                  </a:lnTo>
                  <a:lnTo>
                    <a:pt x="123" y="3"/>
                  </a:lnTo>
                  <a:lnTo>
                    <a:pt x="134" y="2"/>
                  </a:lnTo>
                  <a:lnTo>
                    <a:pt x="146" y="0"/>
                  </a:lnTo>
                  <a:lnTo>
                    <a:pt x="156" y="0"/>
                  </a:lnTo>
                  <a:lnTo>
                    <a:pt x="169" y="0"/>
                  </a:lnTo>
                  <a:lnTo>
                    <a:pt x="183" y="3"/>
                  </a:lnTo>
                  <a:lnTo>
                    <a:pt x="195" y="6"/>
                  </a:lnTo>
                  <a:lnTo>
                    <a:pt x="206" y="9"/>
                  </a:lnTo>
                  <a:lnTo>
                    <a:pt x="216" y="15"/>
                  </a:lnTo>
                  <a:lnTo>
                    <a:pt x="226" y="20"/>
                  </a:lnTo>
                  <a:lnTo>
                    <a:pt x="232" y="27"/>
                  </a:lnTo>
                  <a:lnTo>
                    <a:pt x="236" y="38"/>
                  </a:lnTo>
                  <a:lnTo>
                    <a:pt x="239" y="48"/>
                  </a:lnTo>
                  <a:lnTo>
                    <a:pt x="239" y="58"/>
                  </a:lnTo>
                  <a:lnTo>
                    <a:pt x="238" y="66"/>
                  </a:lnTo>
                  <a:lnTo>
                    <a:pt x="236" y="75"/>
                  </a:lnTo>
                  <a:lnTo>
                    <a:pt x="209" y="195"/>
                  </a:lnTo>
                  <a:lnTo>
                    <a:pt x="209" y="197"/>
                  </a:lnTo>
                  <a:lnTo>
                    <a:pt x="208" y="203"/>
                  </a:lnTo>
                  <a:lnTo>
                    <a:pt x="208" y="209"/>
                  </a:lnTo>
                  <a:lnTo>
                    <a:pt x="206" y="218"/>
                  </a:lnTo>
                  <a:lnTo>
                    <a:pt x="203" y="228"/>
                  </a:lnTo>
                  <a:lnTo>
                    <a:pt x="202" y="238"/>
                  </a:lnTo>
                  <a:lnTo>
                    <a:pt x="200" y="248"/>
                  </a:lnTo>
                  <a:lnTo>
                    <a:pt x="200" y="258"/>
                  </a:lnTo>
                  <a:lnTo>
                    <a:pt x="159" y="258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</p:grpSp>
      <p:grpSp>
        <p:nvGrpSpPr>
          <p:cNvPr id="142" name="Agrupar 141"/>
          <p:cNvGrpSpPr/>
          <p:nvPr/>
        </p:nvGrpSpPr>
        <p:grpSpPr>
          <a:xfrm>
            <a:off x="3868899" y="3848202"/>
            <a:ext cx="4950363" cy="250055"/>
            <a:chOff x="2647950" y="4238625"/>
            <a:chExt cx="6505576" cy="438150"/>
          </a:xfrm>
        </p:grpSpPr>
        <p:sp>
          <p:nvSpPr>
            <p:cNvPr id="143" name="Freeform 203"/>
            <p:cNvSpPr>
              <a:spLocks/>
            </p:cNvSpPr>
            <p:nvPr/>
          </p:nvSpPr>
          <p:spPr bwMode="auto">
            <a:xfrm>
              <a:off x="6740525" y="4411663"/>
              <a:ext cx="82550" cy="85725"/>
            </a:xfrm>
            <a:custGeom>
              <a:avLst/>
              <a:gdLst>
                <a:gd name="T0" fmla="*/ 0 w 103"/>
                <a:gd name="T1" fmla="*/ 109 h 109"/>
                <a:gd name="T2" fmla="*/ 103 w 103"/>
                <a:gd name="T3" fmla="*/ 54 h 109"/>
                <a:gd name="T4" fmla="*/ 0 w 103"/>
                <a:gd name="T5" fmla="*/ 0 h 109"/>
                <a:gd name="T6" fmla="*/ 0 w 103"/>
                <a:gd name="T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09">
                  <a:moveTo>
                    <a:pt x="0" y="109"/>
                  </a:moveTo>
                  <a:lnTo>
                    <a:pt x="103" y="54"/>
                  </a:lnTo>
                  <a:lnTo>
                    <a:pt x="0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44" name="Freeform 204"/>
            <p:cNvSpPr>
              <a:spLocks noEditPoints="1"/>
            </p:cNvSpPr>
            <p:nvPr/>
          </p:nvSpPr>
          <p:spPr bwMode="auto">
            <a:xfrm>
              <a:off x="6553200" y="4238625"/>
              <a:ext cx="439738" cy="438150"/>
            </a:xfrm>
            <a:custGeom>
              <a:avLst/>
              <a:gdLst>
                <a:gd name="T0" fmla="*/ 248 w 553"/>
                <a:gd name="T1" fmla="*/ 2 h 553"/>
                <a:gd name="T2" fmla="*/ 168 w 553"/>
                <a:gd name="T3" fmla="*/ 23 h 553"/>
                <a:gd name="T4" fmla="*/ 101 w 553"/>
                <a:gd name="T5" fmla="*/ 65 h 553"/>
                <a:gd name="T6" fmla="*/ 48 w 553"/>
                <a:gd name="T7" fmla="*/ 122 h 553"/>
                <a:gd name="T8" fmla="*/ 12 w 553"/>
                <a:gd name="T9" fmla="*/ 195 h 553"/>
                <a:gd name="T10" fmla="*/ 0 w 553"/>
                <a:gd name="T11" fmla="*/ 277 h 553"/>
                <a:gd name="T12" fmla="*/ 6 w 553"/>
                <a:gd name="T13" fmla="*/ 334 h 553"/>
                <a:gd name="T14" fmla="*/ 33 w 553"/>
                <a:gd name="T15" fmla="*/ 408 h 553"/>
                <a:gd name="T16" fmla="*/ 80 w 553"/>
                <a:gd name="T17" fmla="*/ 473 h 553"/>
                <a:gd name="T18" fmla="*/ 145 w 553"/>
                <a:gd name="T19" fmla="*/ 521 h 553"/>
                <a:gd name="T20" fmla="*/ 222 w 553"/>
                <a:gd name="T21" fmla="*/ 547 h 553"/>
                <a:gd name="T22" fmla="*/ 277 w 553"/>
                <a:gd name="T23" fmla="*/ 553 h 553"/>
                <a:gd name="T24" fmla="*/ 359 w 553"/>
                <a:gd name="T25" fmla="*/ 542 h 553"/>
                <a:gd name="T26" fmla="*/ 431 w 553"/>
                <a:gd name="T27" fmla="*/ 505 h 553"/>
                <a:gd name="T28" fmla="*/ 488 w 553"/>
                <a:gd name="T29" fmla="*/ 452 h 553"/>
                <a:gd name="T30" fmla="*/ 530 w 553"/>
                <a:gd name="T31" fmla="*/ 385 h 553"/>
                <a:gd name="T32" fmla="*/ 551 w 553"/>
                <a:gd name="T33" fmla="*/ 305 h 553"/>
                <a:gd name="T34" fmla="*/ 551 w 553"/>
                <a:gd name="T35" fmla="*/ 250 h 553"/>
                <a:gd name="T36" fmla="*/ 530 w 553"/>
                <a:gd name="T37" fmla="*/ 170 h 553"/>
                <a:gd name="T38" fmla="*/ 488 w 553"/>
                <a:gd name="T39" fmla="*/ 101 h 553"/>
                <a:gd name="T40" fmla="*/ 431 w 553"/>
                <a:gd name="T41" fmla="*/ 48 h 553"/>
                <a:gd name="T42" fmla="*/ 359 w 553"/>
                <a:gd name="T43" fmla="*/ 13 h 553"/>
                <a:gd name="T44" fmla="*/ 277 w 553"/>
                <a:gd name="T45" fmla="*/ 0 h 553"/>
                <a:gd name="T46" fmla="*/ 469 w 553"/>
                <a:gd name="T47" fmla="*/ 292 h 553"/>
                <a:gd name="T48" fmla="*/ 464 w 553"/>
                <a:gd name="T49" fmla="*/ 355 h 553"/>
                <a:gd name="T50" fmla="*/ 454 w 553"/>
                <a:gd name="T51" fmla="*/ 387 h 553"/>
                <a:gd name="T52" fmla="*/ 439 w 553"/>
                <a:gd name="T53" fmla="*/ 402 h 553"/>
                <a:gd name="T54" fmla="*/ 410 w 553"/>
                <a:gd name="T55" fmla="*/ 410 h 553"/>
                <a:gd name="T56" fmla="*/ 323 w 553"/>
                <a:gd name="T57" fmla="*/ 412 h 553"/>
                <a:gd name="T58" fmla="*/ 222 w 553"/>
                <a:gd name="T59" fmla="*/ 412 h 553"/>
                <a:gd name="T60" fmla="*/ 145 w 553"/>
                <a:gd name="T61" fmla="*/ 410 h 553"/>
                <a:gd name="T62" fmla="*/ 109 w 553"/>
                <a:gd name="T63" fmla="*/ 399 h 553"/>
                <a:gd name="T64" fmla="*/ 100 w 553"/>
                <a:gd name="T65" fmla="*/ 387 h 553"/>
                <a:gd name="T66" fmla="*/ 88 w 553"/>
                <a:gd name="T67" fmla="*/ 355 h 553"/>
                <a:gd name="T68" fmla="*/ 84 w 553"/>
                <a:gd name="T69" fmla="*/ 292 h 553"/>
                <a:gd name="T70" fmla="*/ 86 w 553"/>
                <a:gd name="T71" fmla="*/ 219 h 553"/>
                <a:gd name="T72" fmla="*/ 92 w 553"/>
                <a:gd name="T73" fmla="*/ 185 h 553"/>
                <a:gd name="T74" fmla="*/ 103 w 553"/>
                <a:gd name="T75" fmla="*/ 162 h 553"/>
                <a:gd name="T76" fmla="*/ 124 w 553"/>
                <a:gd name="T77" fmla="*/ 147 h 553"/>
                <a:gd name="T78" fmla="*/ 141 w 553"/>
                <a:gd name="T79" fmla="*/ 145 h 553"/>
                <a:gd name="T80" fmla="*/ 277 w 553"/>
                <a:gd name="T81" fmla="*/ 141 h 553"/>
                <a:gd name="T82" fmla="*/ 323 w 553"/>
                <a:gd name="T83" fmla="*/ 141 h 553"/>
                <a:gd name="T84" fmla="*/ 410 w 553"/>
                <a:gd name="T85" fmla="*/ 145 h 553"/>
                <a:gd name="T86" fmla="*/ 439 w 553"/>
                <a:gd name="T87" fmla="*/ 153 h 553"/>
                <a:gd name="T88" fmla="*/ 454 w 553"/>
                <a:gd name="T89" fmla="*/ 166 h 553"/>
                <a:gd name="T90" fmla="*/ 464 w 553"/>
                <a:gd name="T91" fmla="*/ 200 h 553"/>
                <a:gd name="T92" fmla="*/ 469 w 553"/>
                <a:gd name="T93" fmla="*/ 26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53" h="553">
                  <a:moveTo>
                    <a:pt x="277" y="0"/>
                  </a:moveTo>
                  <a:lnTo>
                    <a:pt x="277" y="0"/>
                  </a:lnTo>
                  <a:lnTo>
                    <a:pt x="248" y="2"/>
                  </a:lnTo>
                  <a:lnTo>
                    <a:pt x="222" y="6"/>
                  </a:lnTo>
                  <a:lnTo>
                    <a:pt x="195" y="13"/>
                  </a:lnTo>
                  <a:lnTo>
                    <a:pt x="168" y="23"/>
                  </a:lnTo>
                  <a:lnTo>
                    <a:pt x="145" y="34"/>
                  </a:lnTo>
                  <a:lnTo>
                    <a:pt x="122" y="48"/>
                  </a:lnTo>
                  <a:lnTo>
                    <a:pt x="101" y="65"/>
                  </a:lnTo>
                  <a:lnTo>
                    <a:pt x="80" y="82"/>
                  </a:lnTo>
                  <a:lnTo>
                    <a:pt x="63" y="101"/>
                  </a:lnTo>
                  <a:lnTo>
                    <a:pt x="48" y="122"/>
                  </a:lnTo>
                  <a:lnTo>
                    <a:pt x="33" y="145"/>
                  </a:lnTo>
                  <a:lnTo>
                    <a:pt x="21" y="170"/>
                  </a:lnTo>
                  <a:lnTo>
                    <a:pt x="12" y="195"/>
                  </a:lnTo>
                  <a:lnTo>
                    <a:pt x="6" y="221"/>
                  </a:lnTo>
                  <a:lnTo>
                    <a:pt x="2" y="25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" y="305"/>
                  </a:lnTo>
                  <a:lnTo>
                    <a:pt x="6" y="334"/>
                  </a:lnTo>
                  <a:lnTo>
                    <a:pt x="12" y="358"/>
                  </a:lnTo>
                  <a:lnTo>
                    <a:pt x="21" y="385"/>
                  </a:lnTo>
                  <a:lnTo>
                    <a:pt x="33" y="408"/>
                  </a:lnTo>
                  <a:lnTo>
                    <a:pt x="48" y="431"/>
                  </a:lnTo>
                  <a:lnTo>
                    <a:pt x="63" y="452"/>
                  </a:lnTo>
                  <a:lnTo>
                    <a:pt x="80" y="473"/>
                  </a:lnTo>
                  <a:lnTo>
                    <a:pt x="101" y="490"/>
                  </a:lnTo>
                  <a:lnTo>
                    <a:pt x="122" y="505"/>
                  </a:lnTo>
                  <a:lnTo>
                    <a:pt x="145" y="521"/>
                  </a:lnTo>
                  <a:lnTo>
                    <a:pt x="168" y="532"/>
                  </a:lnTo>
                  <a:lnTo>
                    <a:pt x="195" y="542"/>
                  </a:lnTo>
                  <a:lnTo>
                    <a:pt x="222" y="547"/>
                  </a:lnTo>
                  <a:lnTo>
                    <a:pt x="248" y="551"/>
                  </a:lnTo>
                  <a:lnTo>
                    <a:pt x="277" y="553"/>
                  </a:lnTo>
                  <a:lnTo>
                    <a:pt x="277" y="553"/>
                  </a:lnTo>
                  <a:lnTo>
                    <a:pt x="305" y="551"/>
                  </a:lnTo>
                  <a:lnTo>
                    <a:pt x="332" y="547"/>
                  </a:lnTo>
                  <a:lnTo>
                    <a:pt x="359" y="542"/>
                  </a:lnTo>
                  <a:lnTo>
                    <a:pt x="384" y="532"/>
                  </a:lnTo>
                  <a:lnTo>
                    <a:pt x="408" y="521"/>
                  </a:lnTo>
                  <a:lnTo>
                    <a:pt x="431" y="505"/>
                  </a:lnTo>
                  <a:lnTo>
                    <a:pt x="452" y="490"/>
                  </a:lnTo>
                  <a:lnTo>
                    <a:pt x="471" y="473"/>
                  </a:lnTo>
                  <a:lnTo>
                    <a:pt x="488" y="452"/>
                  </a:lnTo>
                  <a:lnTo>
                    <a:pt x="506" y="431"/>
                  </a:lnTo>
                  <a:lnTo>
                    <a:pt x="519" y="408"/>
                  </a:lnTo>
                  <a:lnTo>
                    <a:pt x="530" y="385"/>
                  </a:lnTo>
                  <a:lnTo>
                    <a:pt x="540" y="358"/>
                  </a:lnTo>
                  <a:lnTo>
                    <a:pt x="548" y="334"/>
                  </a:lnTo>
                  <a:lnTo>
                    <a:pt x="551" y="305"/>
                  </a:lnTo>
                  <a:lnTo>
                    <a:pt x="553" y="277"/>
                  </a:lnTo>
                  <a:lnTo>
                    <a:pt x="553" y="277"/>
                  </a:lnTo>
                  <a:lnTo>
                    <a:pt x="551" y="250"/>
                  </a:lnTo>
                  <a:lnTo>
                    <a:pt x="548" y="221"/>
                  </a:lnTo>
                  <a:lnTo>
                    <a:pt x="540" y="195"/>
                  </a:lnTo>
                  <a:lnTo>
                    <a:pt x="530" y="170"/>
                  </a:lnTo>
                  <a:lnTo>
                    <a:pt x="519" y="145"/>
                  </a:lnTo>
                  <a:lnTo>
                    <a:pt x="506" y="122"/>
                  </a:lnTo>
                  <a:lnTo>
                    <a:pt x="488" y="101"/>
                  </a:lnTo>
                  <a:lnTo>
                    <a:pt x="471" y="82"/>
                  </a:lnTo>
                  <a:lnTo>
                    <a:pt x="452" y="65"/>
                  </a:lnTo>
                  <a:lnTo>
                    <a:pt x="431" y="48"/>
                  </a:lnTo>
                  <a:lnTo>
                    <a:pt x="408" y="34"/>
                  </a:lnTo>
                  <a:lnTo>
                    <a:pt x="384" y="23"/>
                  </a:lnTo>
                  <a:lnTo>
                    <a:pt x="359" y="13"/>
                  </a:lnTo>
                  <a:lnTo>
                    <a:pt x="332" y="6"/>
                  </a:lnTo>
                  <a:lnTo>
                    <a:pt x="305" y="2"/>
                  </a:lnTo>
                  <a:lnTo>
                    <a:pt x="277" y="0"/>
                  </a:lnTo>
                  <a:lnTo>
                    <a:pt x="277" y="0"/>
                  </a:lnTo>
                  <a:close/>
                  <a:moveTo>
                    <a:pt x="469" y="292"/>
                  </a:moveTo>
                  <a:lnTo>
                    <a:pt x="469" y="292"/>
                  </a:lnTo>
                  <a:lnTo>
                    <a:pt x="467" y="336"/>
                  </a:lnTo>
                  <a:lnTo>
                    <a:pt x="464" y="355"/>
                  </a:lnTo>
                  <a:lnTo>
                    <a:pt x="464" y="355"/>
                  </a:lnTo>
                  <a:lnTo>
                    <a:pt x="462" y="370"/>
                  </a:lnTo>
                  <a:lnTo>
                    <a:pt x="456" y="381"/>
                  </a:lnTo>
                  <a:lnTo>
                    <a:pt x="454" y="387"/>
                  </a:lnTo>
                  <a:lnTo>
                    <a:pt x="448" y="393"/>
                  </a:lnTo>
                  <a:lnTo>
                    <a:pt x="448" y="393"/>
                  </a:lnTo>
                  <a:lnTo>
                    <a:pt x="439" y="402"/>
                  </a:lnTo>
                  <a:lnTo>
                    <a:pt x="427" y="406"/>
                  </a:lnTo>
                  <a:lnTo>
                    <a:pt x="418" y="408"/>
                  </a:lnTo>
                  <a:lnTo>
                    <a:pt x="410" y="410"/>
                  </a:lnTo>
                  <a:lnTo>
                    <a:pt x="410" y="410"/>
                  </a:lnTo>
                  <a:lnTo>
                    <a:pt x="366" y="412"/>
                  </a:lnTo>
                  <a:lnTo>
                    <a:pt x="323" y="412"/>
                  </a:lnTo>
                  <a:lnTo>
                    <a:pt x="277" y="414"/>
                  </a:lnTo>
                  <a:lnTo>
                    <a:pt x="277" y="414"/>
                  </a:lnTo>
                  <a:lnTo>
                    <a:pt x="222" y="412"/>
                  </a:lnTo>
                  <a:lnTo>
                    <a:pt x="180" y="412"/>
                  </a:lnTo>
                  <a:lnTo>
                    <a:pt x="145" y="410"/>
                  </a:lnTo>
                  <a:lnTo>
                    <a:pt x="145" y="410"/>
                  </a:lnTo>
                  <a:lnTo>
                    <a:pt x="126" y="406"/>
                  </a:lnTo>
                  <a:lnTo>
                    <a:pt x="115" y="402"/>
                  </a:lnTo>
                  <a:lnTo>
                    <a:pt x="109" y="399"/>
                  </a:lnTo>
                  <a:lnTo>
                    <a:pt x="103" y="393"/>
                  </a:lnTo>
                  <a:lnTo>
                    <a:pt x="103" y="393"/>
                  </a:lnTo>
                  <a:lnTo>
                    <a:pt x="100" y="387"/>
                  </a:lnTo>
                  <a:lnTo>
                    <a:pt x="96" y="381"/>
                  </a:lnTo>
                  <a:lnTo>
                    <a:pt x="92" y="370"/>
                  </a:lnTo>
                  <a:lnTo>
                    <a:pt x="88" y="355"/>
                  </a:lnTo>
                  <a:lnTo>
                    <a:pt x="88" y="355"/>
                  </a:lnTo>
                  <a:lnTo>
                    <a:pt x="86" y="336"/>
                  </a:lnTo>
                  <a:lnTo>
                    <a:pt x="84" y="292"/>
                  </a:lnTo>
                  <a:lnTo>
                    <a:pt x="84" y="263"/>
                  </a:lnTo>
                  <a:lnTo>
                    <a:pt x="84" y="263"/>
                  </a:lnTo>
                  <a:lnTo>
                    <a:pt x="86" y="219"/>
                  </a:lnTo>
                  <a:lnTo>
                    <a:pt x="88" y="200"/>
                  </a:lnTo>
                  <a:lnTo>
                    <a:pt x="88" y="200"/>
                  </a:lnTo>
                  <a:lnTo>
                    <a:pt x="92" y="185"/>
                  </a:lnTo>
                  <a:lnTo>
                    <a:pt x="96" y="172"/>
                  </a:lnTo>
                  <a:lnTo>
                    <a:pt x="100" y="166"/>
                  </a:lnTo>
                  <a:lnTo>
                    <a:pt x="103" y="162"/>
                  </a:lnTo>
                  <a:lnTo>
                    <a:pt x="103" y="162"/>
                  </a:lnTo>
                  <a:lnTo>
                    <a:pt x="115" y="153"/>
                  </a:lnTo>
                  <a:lnTo>
                    <a:pt x="124" y="147"/>
                  </a:lnTo>
                  <a:lnTo>
                    <a:pt x="134" y="145"/>
                  </a:lnTo>
                  <a:lnTo>
                    <a:pt x="141" y="145"/>
                  </a:lnTo>
                  <a:lnTo>
                    <a:pt x="141" y="145"/>
                  </a:lnTo>
                  <a:lnTo>
                    <a:pt x="185" y="143"/>
                  </a:lnTo>
                  <a:lnTo>
                    <a:pt x="229" y="141"/>
                  </a:lnTo>
                  <a:lnTo>
                    <a:pt x="277" y="141"/>
                  </a:lnTo>
                  <a:lnTo>
                    <a:pt x="277" y="141"/>
                  </a:lnTo>
                  <a:lnTo>
                    <a:pt x="277" y="141"/>
                  </a:lnTo>
                  <a:lnTo>
                    <a:pt x="323" y="141"/>
                  </a:lnTo>
                  <a:lnTo>
                    <a:pt x="366" y="143"/>
                  </a:lnTo>
                  <a:lnTo>
                    <a:pt x="410" y="145"/>
                  </a:lnTo>
                  <a:lnTo>
                    <a:pt x="410" y="145"/>
                  </a:lnTo>
                  <a:lnTo>
                    <a:pt x="418" y="145"/>
                  </a:lnTo>
                  <a:lnTo>
                    <a:pt x="427" y="147"/>
                  </a:lnTo>
                  <a:lnTo>
                    <a:pt x="439" y="153"/>
                  </a:lnTo>
                  <a:lnTo>
                    <a:pt x="448" y="162"/>
                  </a:lnTo>
                  <a:lnTo>
                    <a:pt x="448" y="162"/>
                  </a:lnTo>
                  <a:lnTo>
                    <a:pt x="454" y="166"/>
                  </a:lnTo>
                  <a:lnTo>
                    <a:pt x="456" y="172"/>
                  </a:lnTo>
                  <a:lnTo>
                    <a:pt x="462" y="185"/>
                  </a:lnTo>
                  <a:lnTo>
                    <a:pt x="464" y="200"/>
                  </a:lnTo>
                  <a:lnTo>
                    <a:pt x="464" y="200"/>
                  </a:lnTo>
                  <a:lnTo>
                    <a:pt x="467" y="219"/>
                  </a:lnTo>
                  <a:lnTo>
                    <a:pt x="469" y="263"/>
                  </a:lnTo>
                  <a:lnTo>
                    <a:pt x="469" y="292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45" name="Freeform 205"/>
            <p:cNvSpPr>
              <a:spLocks noEditPoints="1"/>
            </p:cNvSpPr>
            <p:nvPr/>
          </p:nvSpPr>
          <p:spPr bwMode="auto">
            <a:xfrm>
              <a:off x="5489575" y="4238625"/>
              <a:ext cx="438150" cy="438150"/>
            </a:xfrm>
            <a:custGeom>
              <a:avLst/>
              <a:gdLst>
                <a:gd name="T0" fmla="*/ 248 w 551"/>
                <a:gd name="T1" fmla="*/ 2 h 553"/>
                <a:gd name="T2" fmla="*/ 168 w 551"/>
                <a:gd name="T3" fmla="*/ 23 h 553"/>
                <a:gd name="T4" fmla="*/ 99 w 551"/>
                <a:gd name="T5" fmla="*/ 65 h 553"/>
                <a:gd name="T6" fmla="*/ 46 w 551"/>
                <a:gd name="T7" fmla="*/ 122 h 553"/>
                <a:gd name="T8" fmla="*/ 12 w 551"/>
                <a:gd name="T9" fmla="*/ 195 h 553"/>
                <a:gd name="T10" fmla="*/ 0 w 551"/>
                <a:gd name="T11" fmla="*/ 277 h 553"/>
                <a:gd name="T12" fmla="*/ 6 w 551"/>
                <a:gd name="T13" fmla="*/ 334 h 553"/>
                <a:gd name="T14" fmla="*/ 33 w 551"/>
                <a:gd name="T15" fmla="*/ 408 h 553"/>
                <a:gd name="T16" fmla="*/ 80 w 551"/>
                <a:gd name="T17" fmla="*/ 473 h 553"/>
                <a:gd name="T18" fmla="*/ 145 w 551"/>
                <a:gd name="T19" fmla="*/ 521 h 553"/>
                <a:gd name="T20" fmla="*/ 219 w 551"/>
                <a:gd name="T21" fmla="*/ 547 h 553"/>
                <a:gd name="T22" fmla="*/ 277 w 551"/>
                <a:gd name="T23" fmla="*/ 553 h 553"/>
                <a:gd name="T24" fmla="*/ 359 w 551"/>
                <a:gd name="T25" fmla="*/ 542 h 553"/>
                <a:gd name="T26" fmla="*/ 431 w 551"/>
                <a:gd name="T27" fmla="*/ 505 h 553"/>
                <a:gd name="T28" fmla="*/ 488 w 551"/>
                <a:gd name="T29" fmla="*/ 452 h 553"/>
                <a:gd name="T30" fmla="*/ 530 w 551"/>
                <a:gd name="T31" fmla="*/ 385 h 553"/>
                <a:gd name="T32" fmla="*/ 551 w 551"/>
                <a:gd name="T33" fmla="*/ 305 h 553"/>
                <a:gd name="T34" fmla="*/ 551 w 551"/>
                <a:gd name="T35" fmla="*/ 250 h 553"/>
                <a:gd name="T36" fmla="*/ 530 w 551"/>
                <a:gd name="T37" fmla="*/ 170 h 553"/>
                <a:gd name="T38" fmla="*/ 488 w 551"/>
                <a:gd name="T39" fmla="*/ 101 h 553"/>
                <a:gd name="T40" fmla="*/ 431 w 551"/>
                <a:gd name="T41" fmla="*/ 48 h 553"/>
                <a:gd name="T42" fmla="*/ 359 w 551"/>
                <a:gd name="T43" fmla="*/ 13 h 553"/>
                <a:gd name="T44" fmla="*/ 277 w 551"/>
                <a:gd name="T45" fmla="*/ 0 h 553"/>
                <a:gd name="T46" fmla="*/ 117 w 551"/>
                <a:gd name="T47" fmla="*/ 395 h 553"/>
                <a:gd name="T48" fmla="*/ 183 w 551"/>
                <a:gd name="T49" fmla="*/ 395 h 553"/>
                <a:gd name="T50" fmla="*/ 147 w 551"/>
                <a:gd name="T51" fmla="*/ 156 h 553"/>
                <a:gd name="T52" fmla="*/ 124 w 551"/>
                <a:gd name="T53" fmla="*/ 151 h 553"/>
                <a:gd name="T54" fmla="*/ 111 w 551"/>
                <a:gd name="T55" fmla="*/ 135 h 553"/>
                <a:gd name="T56" fmla="*/ 109 w 551"/>
                <a:gd name="T57" fmla="*/ 120 h 553"/>
                <a:gd name="T58" fmla="*/ 115 w 551"/>
                <a:gd name="T59" fmla="*/ 99 h 553"/>
                <a:gd name="T60" fmla="*/ 132 w 551"/>
                <a:gd name="T61" fmla="*/ 86 h 553"/>
                <a:gd name="T62" fmla="*/ 149 w 551"/>
                <a:gd name="T63" fmla="*/ 84 h 553"/>
                <a:gd name="T64" fmla="*/ 172 w 551"/>
                <a:gd name="T65" fmla="*/ 90 h 553"/>
                <a:gd name="T66" fmla="*/ 185 w 551"/>
                <a:gd name="T67" fmla="*/ 105 h 553"/>
                <a:gd name="T68" fmla="*/ 189 w 551"/>
                <a:gd name="T69" fmla="*/ 120 h 553"/>
                <a:gd name="T70" fmla="*/ 183 w 551"/>
                <a:gd name="T71" fmla="*/ 141 h 553"/>
                <a:gd name="T72" fmla="*/ 166 w 551"/>
                <a:gd name="T73" fmla="*/ 154 h 553"/>
                <a:gd name="T74" fmla="*/ 149 w 551"/>
                <a:gd name="T75" fmla="*/ 156 h 553"/>
                <a:gd name="T76" fmla="*/ 374 w 551"/>
                <a:gd name="T77" fmla="*/ 286 h 553"/>
                <a:gd name="T78" fmla="*/ 372 w 551"/>
                <a:gd name="T79" fmla="*/ 265 h 553"/>
                <a:gd name="T80" fmla="*/ 361 w 551"/>
                <a:gd name="T81" fmla="*/ 244 h 553"/>
                <a:gd name="T82" fmla="*/ 336 w 551"/>
                <a:gd name="T83" fmla="*/ 236 h 553"/>
                <a:gd name="T84" fmla="*/ 322 w 551"/>
                <a:gd name="T85" fmla="*/ 238 h 553"/>
                <a:gd name="T86" fmla="*/ 301 w 551"/>
                <a:gd name="T87" fmla="*/ 263 h 553"/>
                <a:gd name="T88" fmla="*/ 300 w 551"/>
                <a:gd name="T89" fmla="*/ 280 h 553"/>
                <a:gd name="T90" fmla="*/ 223 w 551"/>
                <a:gd name="T91" fmla="*/ 395 h 553"/>
                <a:gd name="T92" fmla="*/ 300 w 551"/>
                <a:gd name="T93" fmla="*/ 183 h 553"/>
                <a:gd name="T94" fmla="*/ 301 w 551"/>
                <a:gd name="T95" fmla="*/ 212 h 553"/>
                <a:gd name="T96" fmla="*/ 319 w 551"/>
                <a:gd name="T97" fmla="*/ 193 h 553"/>
                <a:gd name="T98" fmla="*/ 351 w 551"/>
                <a:gd name="T99" fmla="*/ 183 h 553"/>
                <a:gd name="T100" fmla="*/ 383 w 551"/>
                <a:gd name="T101" fmla="*/ 183 h 553"/>
                <a:gd name="T102" fmla="*/ 425 w 551"/>
                <a:gd name="T103" fmla="*/ 204 h 553"/>
                <a:gd name="T104" fmla="*/ 448 w 551"/>
                <a:gd name="T105" fmla="*/ 25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51" h="553">
                  <a:moveTo>
                    <a:pt x="277" y="0"/>
                  </a:moveTo>
                  <a:lnTo>
                    <a:pt x="277" y="0"/>
                  </a:lnTo>
                  <a:lnTo>
                    <a:pt x="248" y="2"/>
                  </a:lnTo>
                  <a:lnTo>
                    <a:pt x="219" y="6"/>
                  </a:lnTo>
                  <a:lnTo>
                    <a:pt x="193" y="13"/>
                  </a:lnTo>
                  <a:lnTo>
                    <a:pt x="168" y="23"/>
                  </a:lnTo>
                  <a:lnTo>
                    <a:pt x="145" y="34"/>
                  </a:lnTo>
                  <a:lnTo>
                    <a:pt x="122" y="48"/>
                  </a:lnTo>
                  <a:lnTo>
                    <a:pt x="99" y="65"/>
                  </a:lnTo>
                  <a:lnTo>
                    <a:pt x="80" y="82"/>
                  </a:lnTo>
                  <a:lnTo>
                    <a:pt x="63" y="101"/>
                  </a:lnTo>
                  <a:lnTo>
                    <a:pt x="46" y="122"/>
                  </a:lnTo>
                  <a:lnTo>
                    <a:pt x="33" y="145"/>
                  </a:lnTo>
                  <a:lnTo>
                    <a:pt x="21" y="170"/>
                  </a:lnTo>
                  <a:lnTo>
                    <a:pt x="12" y="195"/>
                  </a:lnTo>
                  <a:lnTo>
                    <a:pt x="6" y="221"/>
                  </a:lnTo>
                  <a:lnTo>
                    <a:pt x="0" y="25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305"/>
                  </a:lnTo>
                  <a:lnTo>
                    <a:pt x="6" y="334"/>
                  </a:lnTo>
                  <a:lnTo>
                    <a:pt x="12" y="358"/>
                  </a:lnTo>
                  <a:lnTo>
                    <a:pt x="21" y="385"/>
                  </a:lnTo>
                  <a:lnTo>
                    <a:pt x="33" y="408"/>
                  </a:lnTo>
                  <a:lnTo>
                    <a:pt x="46" y="431"/>
                  </a:lnTo>
                  <a:lnTo>
                    <a:pt x="63" y="452"/>
                  </a:lnTo>
                  <a:lnTo>
                    <a:pt x="80" y="473"/>
                  </a:lnTo>
                  <a:lnTo>
                    <a:pt x="99" y="490"/>
                  </a:lnTo>
                  <a:lnTo>
                    <a:pt x="122" y="505"/>
                  </a:lnTo>
                  <a:lnTo>
                    <a:pt x="145" y="521"/>
                  </a:lnTo>
                  <a:lnTo>
                    <a:pt x="168" y="532"/>
                  </a:lnTo>
                  <a:lnTo>
                    <a:pt x="193" y="542"/>
                  </a:lnTo>
                  <a:lnTo>
                    <a:pt x="219" y="547"/>
                  </a:lnTo>
                  <a:lnTo>
                    <a:pt x="248" y="551"/>
                  </a:lnTo>
                  <a:lnTo>
                    <a:pt x="277" y="553"/>
                  </a:lnTo>
                  <a:lnTo>
                    <a:pt x="277" y="553"/>
                  </a:lnTo>
                  <a:lnTo>
                    <a:pt x="303" y="551"/>
                  </a:lnTo>
                  <a:lnTo>
                    <a:pt x="332" y="547"/>
                  </a:lnTo>
                  <a:lnTo>
                    <a:pt x="359" y="542"/>
                  </a:lnTo>
                  <a:lnTo>
                    <a:pt x="383" y="532"/>
                  </a:lnTo>
                  <a:lnTo>
                    <a:pt x="408" y="521"/>
                  </a:lnTo>
                  <a:lnTo>
                    <a:pt x="431" y="505"/>
                  </a:lnTo>
                  <a:lnTo>
                    <a:pt x="452" y="490"/>
                  </a:lnTo>
                  <a:lnTo>
                    <a:pt x="471" y="473"/>
                  </a:lnTo>
                  <a:lnTo>
                    <a:pt x="488" y="452"/>
                  </a:lnTo>
                  <a:lnTo>
                    <a:pt x="505" y="431"/>
                  </a:lnTo>
                  <a:lnTo>
                    <a:pt x="519" y="408"/>
                  </a:lnTo>
                  <a:lnTo>
                    <a:pt x="530" y="385"/>
                  </a:lnTo>
                  <a:lnTo>
                    <a:pt x="540" y="358"/>
                  </a:lnTo>
                  <a:lnTo>
                    <a:pt x="547" y="334"/>
                  </a:lnTo>
                  <a:lnTo>
                    <a:pt x="551" y="305"/>
                  </a:lnTo>
                  <a:lnTo>
                    <a:pt x="551" y="277"/>
                  </a:lnTo>
                  <a:lnTo>
                    <a:pt x="551" y="277"/>
                  </a:lnTo>
                  <a:lnTo>
                    <a:pt x="551" y="250"/>
                  </a:lnTo>
                  <a:lnTo>
                    <a:pt x="547" y="221"/>
                  </a:lnTo>
                  <a:lnTo>
                    <a:pt x="540" y="195"/>
                  </a:lnTo>
                  <a:lnTo>
                    <a:pt x="530" y="170"/>
                  </a:lnTo>
                  <a:lnTo>
                    <a:pt x="519" y="145"/>
                  </a:lnTo>
                  <a:lnTo>
                    <a:pt x="505" y="122"/>
                  </a:lnTo>
                  <a:lnTo>
                    <a:pt x="488" y="101"/>
                  </a:lnTo>
                  <a:lnTo>
                    <a:pt x="471" y="82"/>
                  </a:lnTo>
                  <a:lnTo>
                    <a:pt x="452" y="65"/>
                  </a:lnTo>
                  <a:lnTo>
                    <a:pt x="431" y="48"/>
                  </a:lnTo>
                  <a:lnTo>
                    <a:pt x="408" y="34"/>
                  </a:lnTo>
                  <a:lnTo>
                    <a:pt x="383" y="23"/>
                  </a:lnTo>
                  <a:lnTo>
                    <a:pt x="359" y="13"/>
                  </a:lnTo>
                  <a:lnTo>
                    <a:pt x="332" y="6"/>
                  </a:lnTo>
                  <a:lnTo>
                    <a:pt x="303" y="2"/>
                  </a:lnTo>
                  <a:lnTo>
                    <a:pt x="277" y="0"/>
                  </a:lnTo>
                  <a:lnTo>
                    <a:pt x="277" y="0"/>
                  </a:lnTo>
                  <a:close/>
                  <a:moveTo>
                    <a:pt x="183" y="395"/>
                  </a:moveTo>
                  <a:lnTo>
                    <a:pt x="117" y="395"/>
                  </a:lnTo>
                  <a:lnTo>
                    <a:pt x="117" y="183"/>
                  </a:lnTo>
                  <a:lnTo>
                    <a:pt x="183" y="183"/>
                  </a:lnTo>
                  <a:lnTo>
                    <a:pt x="183" y="395"/>
                  </a:lnTo>
                  <a:close/>
                  <a:moveTo>
                    <a:pt x="149" y="156"/>
                  </a:moveTo>
                  <a:lnTo>
                    <a:pt x="147" y="156"/>
                  </a:lnTo>
                  <a:lnTo>
                    <a:pt x="147" y="156"/>
                  </a:lnTo>
                  <a:lnTo>
                    <a:pt x="139" y="156"/>
                  </a:lnTo>
                  <a:lnTo>
                    <a:pt x="132" y="154"/>
                  </a:lnTo>
                  <a:lnTo>
                    <a:pt x="124" y="151"/>
                  </a:lnTo>
                  <a:lnTo>
                    <a:pt x="118" y="147"/>
                  </a:lnTo>
                  <a:lnTo>
                    <a:pt x="115" y="141"/>
                  </a:lnTo>
                  <a:lnTo>
                    <a:pt x="111" y="135"/>
                  </a:lnTo>
                  <a:lnTo>
                    <a:pt x="109" y="128"/>
                  </a:lnTo>
                  <a:lnTo>
                    <a:pt x="109" y="120"/>
                  </a:lnTo>
                  <a:lnTo>
                    <a:pt x="109" y="120"/>
                  </a:lnTo>
                  <a:lnTo>
                    <a:pt x="109" y="113"/>
                  </a:lnTo>
                  <a:lnTo>
                    <a:pt x="111" y="105"/>
                  </a:lnTo>
                  <a:lnTo>
                    <a:pt x="115" y="99"/>
                  </a:lnTo>
                  <a:lnTo>
                    <a:pt x="118" y="93"/>
                  </a:lnTo>
                  <a:lnTo>
                    <a:pt x="126" y="90"/>
                  </a:lnTo>
                  <a:lnTo>
                    <a:pt x="132" y="86"/>
                  </a:lnTo>
                  <a:lnTo>
                    <a:pt x="139" y="84"/>
                  </a:lnTo>
                  <a:lnTo>
                    <a:pt x="149" y="84"/>
                  </a:lnTo>
                  <a:lnTo>
                    <a:pt x="149" y="84"/>
                  </a:lnTo>
                  <a:lnTo>
                    <a:pt x="158" y="84"/>
                  </a:lnTo>
                  <a:lnTo>
                    <a:pt x="166" y="86"/>
                  </a:lnTo>
                  <a:lnTo>
                    <a:pt x="172" y="90"/>
                  </a:lnTo>
                  <a:lnTo>
                    <a:pt x="178" y="93"/>
                  </a:lnTo>
                  <a:lnTo>
                    <a:pt x="183" y="99"/>
                  </a:lnTo>
                  <a:lnTo>
                    <a:pt x="185" y="105"/>
                  </a:lnTo>
                  <a:lnTo>
                    <a:pt x="189" y="113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89" y="128"/>
                  </a:lnTo>
                  <a:lnTo>
                    <a:pt x="187" y="135"/>
                  </a:lnTo>
                  <a:lnTo>
                    <a:pt x="183" y="141"/>
                  </a:lnTo>
                  <a:lnTo>
                    <a:pt x="178" y="147"/>
                  </a:lnTo>
                  <a:lnTo>
                    <a:pt x="172" y="151"/>
                  </a:lnTo>
                  <a:lnTo>
                    <a:pt x="166" y="154"/>
                  </a:lnTo>
                  <a:lnTo>
                    <a:pt x="157" y="156"/>
                  </a:lnTo>
                  <a:lnTo>
                    <a:pt x="149" y="156"/>
                  </a:lnTo>
                  <a:lnTo>
                    <a:pt x="149" y="156"/>
                  </a:lnTo>
                  <a:close/>
                  <a:moveTo>
                    <a:pt x="450" y="395"/>
                  </a:moveTo>
                  <a:lnTo>
                    <a:pt x="374" y="395"/>
                  </a:lnTo>
                  <a:lnTo>
                    <a:pt x="374" y="286"/>
                  </a:lnTo>
                  <a:lnTo>
                    <a:pt x="374" y="286"/>
                  </a:lnTo>
                  <a:lnTo>
                    <a:pt x="374" y="275"/>
                  </a:lnTo>
                  <a:lnTo>
                    <a:pt x="372" y="265"/>
                  </a:lnTo>
                  <a:lnTo>
                    <a:pt x="370" y="257"/>
                  </a:lnTo>
                  <a:lnTo>
                    <a:pt x="364" y="250"/>
                  </a:lnTo>
                  <a:lnTo>
                    <a:pt x="361" y="244"/>
                  </a:lnTo>
                  <a:lnTo>
                    <a:pt x="353" y="240"/>
                  </a:lnTo>
                  <a:lnTo>
                    <a:pt x="345" y="238"/>
                  </a:lnTo>
                  <a:lnTo>
                    <a:pt x="336" y="236"/>
                  </a:lnTo>
                  <a:lnTo>
                    <a:pt x="336" y="236"/>
                  </a:lnTo>
                  <a:lnTo>
                    <a:pt x="330" y="238"/>
                  </a:lnTo>
                  <a:lnTo>
                    <a:pt x="322" y="238"/>
                  </a:lnTo>
                  <a:lnTo>
                    <a:pt x="313" y="246"/>
                  </a:lnTo>
                  <a:lnTo>
                    <a:pt x="305" y="254"/>
                  </a:lnTo>
                  <a:lnTo>
                    <a:pt x="301" y="263"/>
                  </a:lnTo>
                  <a:lnTo>
                    <a:pt x="301" y="263"/>
                  </a:lnTo>
                  <a:lnTo>
                    <a:pt x="300" y="271"/>
                  </a:lnTo>
                  <a:lnTo>
                    <a:pt x="300" y="280"/>
                  </a:lnTo>
                  <a:lnTo>
                    <a:pt x="300" y="395"/>
                  </a:lnTo>
                  <a:lnTo>
                    <a:pt x="223" y="395"/>
                  </a:lnTo>
                  <a:lnTo>
                    <a:pt x="223" y="395"/>
                  </a:lnTo>
                  <a:lnTo>
                    <a:pt x="225" y="296"/>
                  </a:lnTo>
                  <a:lnTo>
                    <a:pt x="223" y="183"/>
                  </a:lnTo>
                  <a:lnTo>
                    <a:pt x="300" y="183"/>
                  </a:lnTo>
                  <a:lnTo>
                    <a:pt x="300" y="215"/>
                  </a:lnTo>
                  <a:lnTo>
                    <a:pt x="300" y="215"/>
                  </a:lnTo>
                  <a:lnTo>
                    <a:pt x="301" y="212"/>
                  </a:lnTo>
                  <a:lnTo>
                    <a:pt x="305" y="204"/>
                  </a:lnTo>
                  <a:lnTo>
                    <a:pt x="311" y="198"/>
                  </a:lnTo>
                  <a:lnTo>
                    <a:pt x="319" y="193"/>
                  </a:lnTo>
                  <a:lnTo>
                    <a:pt x="328" y="189"/>
                  </a:lnTo>
                  <a:lnTo>
                    <a:pt x="340" y="185"/>
                  </a:lnTo>
                  <a:lnTo>
                    <a:pt x="351" y="183"/>
                  </a:lnTo>
                  <a:lnTo>
                    <a:pt x="366" y="181"/>
                  </a:lnTo>
                  <a:lnTo>
                    <a:pt x="366" y="181"/>
                  </a:lnTo>
                  <a:lnTo>
                    <a:pt x="383" y="183"/>
                  </a:lnTo>
                  <a:lnTo>
                    <a:pt x="399" y="187"/>
                  </a:lnTo>
                  <a:lnTo>
                    <a:pt x="412" y="195"/>
                  </a:lnTo>
                  <a:lnTo>
                    <a:pt x="425" y="204"/>
                  </a:lnTo>
                  <a:lnTo>
                    <a:pt x="435" y="217"/>
                  </a:lnTo>
                  <a:lnTo>
                    <a:pt x="443" y="235"/>
                  </a:lnTo>
                  <a:lnTo>
                    <a:pt x="448" y="254"/>
                  </a:lnTo>
                  <a:lnTo>
                    <a:pt x="450" y="277"/>
                  </a:lnTo>
                  <a:lnTo>
                    <a:pt x="450" y="395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46" name="Freeform 206"/>
            <p:cNvSpPr>
              <a:spLocks noEditPoints="1"/>
            </p:cNvSpPr>
            <p:nvPr/>
          </p:nvSpPr>
          <p:spPr bwMode="auto">
            <a:xfrm>
              <a:off x="6021388" y="4238625"/>
              <a:ext cx="438150" cy="438150"/>
            </a:xfrm>
            <a:custGeom>
              <a:avLst/>
              <a:gdLst>
                <a:gd name="T0" fmla="*/ 248 w 553"/>
                <a:gd name="T1" fmla="*/ 2 h 553"/>
                <a:gd name="T2" fmla="*/ 170 w 553"/>
                <a:gd name="T3" fmla="*/ 23 h 553"/>
                <a:gd name="T4" fmla="*/ 101 w 553"/>
                <a:gd name="T5" fmla="*/ 65 h 553"/>
                <a:gd name="T6" fmla="*/ 48 w 553"/>
                <a:gd name="T7" fmla="*/ 122 h 553"/>
                <a:gd name="T8" fmla="*/ 14 w 553"/>
                <a:gd name="T9" fmla="*/ 195 h 553"/>
                <a:gd name="T10" fmla="*/ 0 w 553"/>
                <a:gd name="T11" fmla="*/ 277 h 553"/>
                <a:gd name="T12" fmla="*/ 6 w 553"/>
                <a:gd name="T13" fmla="*/ 334 h 553"/>
                <a:gd name="T14" fmla="*/ 35 w 553"/>
                <a:gd name="T15" fmla="*/ 408 h 553"/>
                <a:gd name="T16" fmla="*/ 82 w 553"/>
                <a:gd name="T17" fmla="*/ 473 h 553"/>
                <a:gd name="T18" fmla="*/ 145 w 553"/>
                <a:gd name="T19" fmla="*/ 521 h 553"/>
                <a:gd name="T20" fmla="*/ 222 w 553"/>
                <a:gd name="T21" fmla="*/ 547 h 553"/>
                <a:gd name="T22" fmla="*/ 277 w 553"/>
                <a:gd name="T23" fmla="*/ 553 h 553"/>
                <a:gd name="T24" fmla="*/ 359 w 553"/>
                <a:gd name="T25" fmla="*/ 542 h 553"/>
                <a:gd name="T26" fmla="*/ 431 w 553"/>
                <a:gd name="T27" fmla="*/ 505 h 553"/>
                <a:gd name="T28" fmla="*/ 490 w 553"/>
                <a:gd name="T29" fmla="*/ 452 h 553"/>
                <a:gd name="T30" fmla="*/ 532 w 553"/>
                <a:gd name="T31" fmla="*/ 385 h 553"/>
                <a:gd name="T32" fmla="*/ 551 w 553"/>
                <a:gd name="T33" fmla="*/ 305 h 553"/>
                <a:gd name="T34" fmla="*/ 551 w 553"/>
                <a:gd name="T35" fmla="*/ 250 h 553"/>
                <a:gd name="T36" fmla="*/ 532 w 553"/>
                <a:gd name="T37" fmla="*/ 170 h 553"/>
                <a:gd name="T38" fmla="*/ 490 w 553"/>
                <a:gd name="T39" fmla="*/ 101 h 553"/>
                <a:gd name="T40" fmla="*/ 431 w 553"/>
                <a:gd name="T41" fmla="*/ 48 h 553"/>
                <a:gd name="T42" fmla="*/ 359 w 553"/>
                <a:gd name="T43" fmla="*/ 13 h 553"/>
                <a:gd name="T44" fmla="*/ 277 w 553"/>
                <a:gd name="T45" fmla="*/ 0 h 553"/>
                <a:gd name="T46" fmla="*/ 351 w 553"/>
                <a:gd name="T47" fmla="*/ 439 h 553"/>
                <a:gd name="T48" fmla="*/ 252 w 553"/>
                <a:gd name="T49" fmla="*/ 435 h 553"/>
                <a:gd name="T50" fmla="*/ 204 w 553"/>
                <a:gd name="T51" fmla="*/ 412 h 553"/>
                <a:gd name="T52" fmla="*/ 181 w 553"/>
                <a:gd name="T53" fmla="*/ 387 h 553"/>
                <a:gd name="T54" fmla="*/ 164 w 553"/>
                <a:gd name="T55" fmla="*/ 349 h 553"/>
                <a:gd name="T56" fmla="*/ 161 w 553"/>
                <a:gd name="T57" fmla="*/ 318 h 553"/>
                <a:gd name="T58" fmla="*/ 161 w 553"/>
                <a:gd name="T59" fmla="*/ 223 h 553"/>
                <a:gd name="T60" fmla="*/ 161 w 553"/>
                <a:gd name="T61" fmla="*/ 210 h 553"/>
                <a:gd name="T62" fmla="*/ 166 w 553"/>
                <a:gd name="T63" fmla="*/ 137 h 553"/>
                <a:gd name="T64" fmla="*/ 180 w 553"/>
                <a:gd name="T65" fmla="*/ 120 h 553"/>
                <a:gd name="T66" fmla="*/ 202 w 553"/>
                <a:gd name="T67" fmla="*/ 114 h 553"/>
                <a:gd name="T68" fmla="*/ 233 w 553"/>
                <a:gd name="T69" fmla="*/ 130 h 553"/>
                <a:gd name="T70" fmla="*/ 244 w 553"/>
                <a:gd name="T71" fmla="*/ 166 h 553"/>
                <a:gd name="T72" fmla="*/ 361 w 553"/>
                <a:gd name="T73" fmla="*/ 196 h 553"/>
                <a:gd name="T74" fmla="*/ 380 w 553"/>
                <a:gd name="T75" fmla="*/ 204 h 553"/>
                <a:gd name="T76" fmla="*/ 391 w 553"/>
                <a:gd name="T77" fmla="*/ 225 h 553"/>
                <a:gd name="T78" fmla="*/ 393 w 553"/>
                <a:gd name="T79" fmla="*/ 244 h 553"/>
                <a:gd name="T80" fmla="*/ 384 w 553"/>
                <a:gd name="T81" fmla="*/ 267 h 553"/>
                <a:gd name="T82" fmla="*/ 363 w 553"/>
                <a:gd name="T83" fmla="*/ 277 h 553"/>
                <a:gd name="T84" fmla="*/ 242 w 553"/>
                <a:gd name="T85" fmla="*/ 278 h 553"/>
                <a:gd name="T86" fmla="*/ 242 w 553"/>
                <a:gd name="T87" fmla="*/ 326 h 553"/>
                <a:gd name="T88" fmla="*/ 252 w 553"/>
                <a:gd name="T89" fmla="*/ 345 h 553"/>
                <a:gd name="T90" fmla="*/ 279 w 553"/>
                <a:gd name="T91" fmla="*/ 357 h 553"/>
                <a:gd name="T92" fmla="*/ 357 w 553"/>
                <a:gd name="T93" fmla="*/ 357 h 553"/>
                <a:gd name="T94" fmla="*/ 376 w 553"/>
                <a:gd name="T95" fmla="*/ 362 h 553"/>
                <a:gd name="T96" fmla="*/ 391 w 553"/>
                <a:gd name="T97" fmla="*/ 381 h 553"/>
                <a:gd name="T98" fmla="*/ 395 w 553"/>
                <a:gd name="T99" fmla="*/ 402 h 553"/>
                <a:gd name="T100" fmla="*/ 384 w 553"/>
                <a:gd name="T101" fmla="*/ 427 h 553"/>
                <a:gd name="T102" fmla="*/ 363 w 553"/>
                <a:gd name="T103" fmla="*/ 437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53" h="553">
                  <a:moveTo>
                    <a:pt x="277" y="0"/>
                  </a:moveTo>
                  <a:lnTo>
                    <a:pt x="277" y="0"/>
                  </a:lnTo>
                  <a:lnTo>
                    <a:pt x="248" y="2"/>
                  </a:lnTo>
                  <a:lnTo>
                    <a:pt x="222" y="6"/>
                  </a:lnTo>
                  <a:lnTo>
                    <a:pt x="195" y="13"/>
                  </a:lnTo>
                  <a:lnTo>
                    <a:pt x="170" y="23"/>
                  </a:lnTo>
                  <a:lnTo>
                    <a:pt x="145" y="34"/>
                  </a:lnTo>
                  <a:lnTo>
                    <a:pt x="122" y="48"/>
                  </a:lnTo>
                  <a:lnTo>
                    <a:pt x="101" y="65"/>
                  </a:lnTo>
                  <a:lnTo>
                    <a:pt x="82" y="82"/>
                  </a:lnTo>
                  <a:lnTo>
                    <a:pt x="63" y="101"/>
                  </a:lnTo>
                  <a:lnTo>
                    <a:pt x="48" y="122"/>
                  </a:lnTo>
                  <a:lnTo>
                    <a:pt x="35" y="145"/>
                  </a:lnTo>
                  <a:lnTo>
                    <a:pt x="23" y="170"/>
                  </a:lnTo>
                  <a:lnTo>
                    <a:pt x="14" y="195"/>
                  </a:lnTo>
                  <a:lnTo>
                    <a:pt x="6" y="221"/>
                  </a:lnTo>
                  <a:lnTo>
                    <a:pt x="2" y="25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" y="305"/>
                  </a:lnTo>
                  <a:lnTo>
                    <a:pt x="6" y="334"/>
                  </a:lnTo>
                  <a:lnTo>
                    <a:pt x="14" y="358"/>
                  </a:lnTo>
                  <a:lnTo>
                    <a:pt x="23" y="385"/>
                  </a:lnTo>
                  <a:lnTo>
                    <a:pt x="35" y="408"/>
                  </a:lnTo>
                  <a:lnTo>
                    <a:pt x="48" y="431"/>
                  </a:lnTo>
                  <a:lnTo>
                    <a:pt x="63" y="452"/>
                  </a:lnTo>
                  <a:lnTo>
                    <a:pt x="82" y="473"/>
                  </a:lnTo>
                  <a:lnTo>
                    <a:pt x="101" y="490"/>
                  </a:lnTo>
                  <a:lnTo>
                    <a:pt x="122" y="505"/>
                  </a:lnTo>
                  <a:lnTo>
                    <a:pt x="145" y="521"/>
                  </a:lnTo>
                  <a:lnTo>
                    <a:pt x="170" y="532"/>
                  </a:lnTo>
                  <a:lnTo>
                    <a:pt x="195" y="542"/>
                  </a:lnTo>
                  <a:lnTo>
                    <a:pt x="222" y="547"/>
                  </a:lnTo>
                  <a:lnTo>
                    <a:pt x="248" y="551"/>
                  </a:lnTo>
                  <a:lnTo>
                    <a:pt x="277" y="553"/>
                  </a:lnTo>
                  <a:lnTo>
                    <a:pt x="277" y="553"/>
                  </a:lnTo>
                  <a:lnTo>
                    <a:pt x="305" y="551"/>
                  </a:lnTo>
                  <a:lnTo>
                    <a:pt x="332" y="547"/>
                  </a:lnTo>
                  <a:lnTo>
                    <a:pt x="359" y="542"/>
                  </a:lnTo>
                  <a:lnTo>
                    <a:pt x="385" y="532"/>
                  </a:lnTo>
                  <a:lnTo>
                    <a:pt x="408" y="521"/>
                  </a:lnTo>
                  <a:lnTo>
                    <a:pt x="431" y="505"/>
                  </a:lnTo>
                  <a:lnTo>
                    <a:pt x="452" y="490"/>
                  </a:lnTo>
                  <a:lnTo>
                    <a:pt x="473" y="473"/>
                  </a:lnTo>
                  <a:lnTo>
                    <a:pt x="490" y="452"/>
                  </a:lnTo>
                  <a:lnTo>
                    <a:pt x="506" y="431"/>
                  </a:lnTo>
                  <a:lnTo>
                    <a:pt x="521" y="408"/>
                  </a:lnTo>
                  <a:lnTo>
                    <a:pt x="532" y="385"/>
                  </a:lnTo>
                  <a:lnTo>
                    <a:pt x="540" y="358"/>
                  </a:lnTo>
                  <a:lnTo>
                    <a:pt x="547" y="334"/>
                  </a:lnTo>
                  <a:lnTo>
                    <a:pt x="551" y="305"/>
                  </a:lnTo>
                  <a:lnTo>
                    <a:pt x="553" y="277"/>
                  </a:lnTo>
                  <a:lnTo>
                    <a:pt x="553" y="277"/>
                  </a:lnTo>
                  <a:lnTo>
                    <a:pt x="551" y="250"/>
                  </a:lnTo>
                  <a:lnTo>
                    <a:pt x="547" y="221"/>
                  </a:lnTo>
                  <a:lnTo>
                    <a:pt x="540" y="195"/>
                  </a:lnTo>
                  <a:lnTo>
                    <a:pt x="532" y="170"/>
                  </a:lnTo>
                  <a:lnTo>
                    <a:pt x="521" y="145"/>
                  </a:lnTo>
                  <a:lnTo>
                    <a:pt x="506" y="122"/>
                  </a:lnTo>
                  <a:lnTo>
                    <a:pt x="490" y="101"/>
                  </a:lnTo>
                  <a:lnTo>
                    <a:pt x="473" y="82"/>
                  </a:lnTo>
                  <a:lnTo>
                    <a:pt x="452" y="65"/>
                  </a:lnTo>
                  <a:lnTo>
                    <a:pt x="431" y="48"/>
                  </a:lnTo>
                  <a:lnTo>
                    <a:pt x="408" y="34"/>
                  </a:lnTo>
                  <a:lnTo>
                    <a:pt x="385" y="23"/>
                  </a:lnTo>
                  <a:lnTo>
                    <a:pt x="359" y="13"/>
                  </a:lnTo>
                  <a:lnTo>
                    <a:pt x="332" y="6"/>
                  </a:lnTo>
                  <a:lnTo>
                    <a:pt x="305" y="2"/>
                  </a:lnTo>
                  <a:lnTo>
                    <a:pt x="277" y="0"/>
                  </a:lnTo>
                  <a:lnTo>
                    <a:pt x="277" y="0"/>
                  </a:lnTo>
                  <a:close/>
                  <a:moveTo>
                    <a:pt x="351" y="439"/>
                  </a:moveTo>
                  <a:lnTo>
                    <a:pt x="351" y="439"/>
                  </a:lnTo>
                  <a:lnTo>
                    <a:pt x="262" y="437"/>
                  </a:lnTo>
                  <a:lnTo>
                    <a:pt x="262" y="437"/>
                  </a:lnTo>
                  <a:lnTo>
                    <a:pt x="252" y="435"/>
                  </a:lnTo>
                  <a:lnTo>
                    <a:pt x="239" y="431"/>
                  </a:lnTo>
                  <a:lnTo>
                    <a:pt x="222" y="423"/>
                  </a:lnTo>
                  <a:lnTo>
                    <a:pt x="204" y="412"/>
                  </a:lnTo>
                  <a:lnTo>
                    <a:pt x="197" y="404"/>
                  </a:lnTo>
                  <a:lnTo>
                    <a:pt x="189" y="397"/>
                  </a:lnTo>
                  <a:lnTo>
                    <a:pt x="181" y="387"/>
                  </a:lnTo>
                  <a:lnTo>
                    <a:pt x="174" y="376"/>
                  </a:lnTo>
                  <a:lnTo>
                    <a:pt x="168" y="364"/>
                  </a:lnTo>
                  <a:lnTo>
                    <a:pt x="164" y="349"/>
                  </a:lnTo>
                  <a:lnTo>
                    <a:pt x="162" y="336"/>
                  </a:lnTo>
                  <a:lnTo>
                    <a:pt x="161" y="318"/>
                  </a:lnTo>
                  <a:lnTo>
                    <a:pt x="161" y="318"/>
                  </a:lnTo>
                  <a:lnTo>
                    <a:pt x="161" y="269"/>
                  </a:lnTo>
                  <a:lnTo>
                    <a:pt x="161" y="269"/>
                  </a:lnTo>
                  <a:lnTo>
                    <a:pt x="161" y="223"/>
                  </a:lnTo>
                  <a:lnTo>
                    <a:pt x="161" y="223"/>
                  </a:lnTo>
                  <a:lnTo>
                    <a:pt x="161" y="210"/>
                  </a:lnTo>
                  <a:lnTo>
                    <a:pt x="161" y="210"/>
                  </a:lnTo>
                  <a:lnTo>
                    <a:pt x="161" y="174"/>
                  </a:lnTo>
                  <a:lnTo>
                    <a:pt x="162" y="154"/>
                  </a:lnTo>
                  <a:lnTo>
                    <a:pt x="166" y="137"/>
                  </a:lnTo>
                  <a:lnTo>
                    <a:pt x="166" y="137"/>
                  </a:lnTo>
                  <a:lnTo>
                    <a:pt x="172" y="128"/>
                  </a:lnTo>
                  <a:lnTo>
                    <a:pt x="180" y="120"/>
                  </a:lnTo>
                  <a:lnTo>
                    <a:pt x="189" y="114"/>
                  </a:lnTo>
                  <a:lnTo>
                    <a:pt x="202" y="114"/>
                  </a:lnTo>
                  <a:lnTo>
                    <a:pt x="202" y="114"/>
                  </a:lnTo>
                  <a:lnTo>
                    <a:pt x="216" y="116"/>
                  </a:lnTo>
                  <a:lnTo>
                    <a:pt x="225" y="120"/>
                  </a:lnTo>
                  <a:lnTo>
                    <a:pt x="233" y="130"/>
                  </a:lnTo>
                  <a:lnTo>
                    <a:pt x="239" y="139"/>
                  </a:lnTo>
                  <a:lnTo>
                    <a:pt x="242" y="153"/>
                  </a:lnTo>
                  <a:lnTo>
                    <a:pt x="244" y="166"/>
                  </a:lnTo>
                  <a:lnTo>
                    <a:pt x="244" y="196"/>
                  </a:lnTo>
                  <a:lnTo>
                    <a:pt x="361" y="196"/>
                  </a:lnTo>
                  <a:lnTo>
                    <a:pt x="361" y="196"/>
                  </a:lnTo>
                  <a:lnTo>
                    <a:pt x="368" y="196"/>
                  </a:lnTo>
                  <a:lnTo>
                    <a:pt x="374" y="200"/>
                  </a:lnTo>
                  <a:lnTo>
                    <a:pt x="380" y="204"/>
                  </a:lnTo>
                  <a:lnTo>
                    <a:pt x="384" y="210"/>
                  </a:lnTo>
                  <a:lnTo>
                    <a:pt x="387" y="215"/>
                  </a:lnTo>
                  <a:lnTo>
                    <a:pt x="391" y="225"/>
                  </a:lnTo>
                  <a:lnTo>
                    <a:pt x="393" y="233"/>
                  </a:lnTo>
                  <a:lnTo>
                    <a:pt x="393" y="244"/>
                  </a:lnTo>
                  <a:lnTo>
                    <a:pt x="393" y="244"/>
                  </a:lnTo>
                  <a:lnTo>
                    <a:pt x="391" y="254"/>
                  </a:lnTo>
                  <a:lnTo>
                    <a:pt x="389" y="261"/>
                  </a:lnTo>
                  <a:lnTo>
                    <a:pt x="384" y="267"/>
                  </a:lnTo>
                  <a:lnTo>
                    <a:pt x="376" y="273"/>
                  </a:lnTo>
                  <a:lnTo>
                    <a:pt x="368" y="275"/>
                  </a:lnTo>
                  <a:lnTo>
                    <a:pt x="363" y="277"/>
                  </a:lnTo>
                  <a:lnTo>
                    <a:pt x="347" y="278"/>
                  </a:lnTo>
                  <a:lnTo>
                    <a:pt x="242" y="278"/>
                  </a:lnTo>
                  <a:lnTo>
                    <a:pt x="242" y="278"/>
                  </a:lnTo>
                  <a:lnTo>
                    <a:pt x="242" y="318"/>
                  </a:lnTo>
                  <a:lnTo>
                    <a:pt x="242" y="318"/>
                  </a:lnTo>
                  <a:lnTo>
                    <a:pt x="242" y="326"/>
                  </a:lnTo>
                  <a:lnTo>
                    <a:pt x="244" y="334"/>
                  </a:lnTo>
                  <a:lnTo>
                    <a:pt x="246" y="339"/>
                  </a:lnTo>
                  <a:lnTo>
                    <a:pt x="252" y="345"/>
                  </a:lnTo>
                  <a:lnTo>
                    <a:pt x="258" y="351"/>
                  </a:lnTo>
                  <a:lnTo>
                    <a:pt x="267" y="355"/>
                  </a:lnTo>
                  <a:lnTo>
                    <a:pt x="279" y="357"/>
                  </a:lnTo>
                  <a:lnTo>
                    <a:pt x="294" y="357"/>
                  </a:lnTo>
                  <a:lnTo>
                    <a:pt x="357" y="357"/>
                  </a:lnTo>
                  <a:lnTo>
                    <a:pt x="357" y="357"/>
                  </a:lnTo>
                  <a:lnTo>
                    <a:pt x="363" y="358"/>
                  </a:lnTo>
                  <a:lnTo>
                    <a:pt x="368" y="360"/>
                  </a:lnTo>
                  <a:lnTo>
                    <a:pt x="376" y="362"/>
                  </a:lnTo>
                  <a:lnTo>
                    <a:pt x="382" y="368"/>
                  </a:lnTo>
                  <a:lnTo>
                    <a:pt x="387" y="374"/>
                  </a:lnTo>
                  <a:lnTo>
                    <a:pt x="391" y="381"/>
                  </a:lnTo>
                  <a:lnTo>
                    <a:pt x="395" y="391"/>
                  </a:lnTo>
                  <a:lnTo>
                    <a:pt x="395" y="402"/>
                  </a:lnTo>
                  <a:lnTo>
                    <a:pt x="395" y="402"/>
                  </a:lnTo>
                  <a:lnTo>
                    <a:pt x="393" y="414"/>
                  </a:lnTo>
                  <a:lnTo>
                    <a:pt x="389" y="421"/>
                  </a:lnTo>
                  <a:lnTo>
                    <a:pt x="384" y="427"/>
                  </a:lnTo>
                  <a:lnTo>
                    <a:pt x="378" y="433"/>
                  </a:lnTo>
                  <a:lnTo>
                    <a:pt x="370" y="435"/>
                  </a:lnTo>
                  <a:lnTo>
                    <a:pt x="363" y="437"/>
                  </a:lnTo>
                  <a:lnTo>
                    <a:pt x="351" y="439"/>
                  </a:lnTo>
                  <a:lnTo>
                    <a:pt x="351" y="439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47" name="Freeform 207"/>
            <p:cNvSpPr>
              <a:spLocks noEditPoints="1"/>
            </p:cNvSpPr>
            <p:nvPr/>
          </p:nvSpPr>
          <p:spPr bwMode="auto">
            <a:xfrm>
              <a:off x="4957763" y="4238625"/>
              <a:ext cx="438150" cy="438150"/>
            </a:xfrm>
            <a:custGeom>
              <a:avLst/>
              <a:gdLst>
                <a:gd name="T0" fmla="*/ 277 w 553"/>
                <a:gd name="T1" fmla="*/ 0 h 553"/>
                <a:gd name="T2" fmla="*/ 221 w 553"/>
                <a:gd name="T3" fmla="*/ 6 h 553"/>
                <a:gd name="T4" fmla="*/ 170 w 553"/>
                <a:gd name="T5" fmla="*/ 23 h 553"/>
                <a:gd name="T6" fmla="*/ 122 w 553"/>
                <a:gd name="T7" fmla="*/ 48 h 553"/>
                <a:gd name="T8" fmla="*/ 82 w 553"/>
                <a:gd name="T9" fmla="*/ 82 h 553"/>
                <a:gd name="T10" fmla="*/ 48 w 553"/>
                <a:gd name="T11" fmla="*/ 122 h 553"/>
                <a:gd name="T12" fmla="*/ 23 w 553"/>
                <a:gd name="T13" fmla="*/ 170 h 553"/>
                <a:gd name="T14" fmla="*/ 6 w 553"/>
                <a:gd name="T15" fmla="*/ 221 h 553"/>
                <a:gd name="T16" fmla="*/ 0 w 553"/>
                <a:gd name="T17" fmla="*/ 277 h 553"/>
                <a:gd name="T18" fmla="*/ 2 w 553"/>
                <a:gd name="T19" fmla="*/ 305 h 553"/>
                <a:gd name="T20" fmla="*/ 14 w 553"/>
                <a:gd name="T21" fmla="*/ 358 h 553"/>
                <a:gd name="T22" fmla="*/ 35 w 553"/>
                <a:gd name="T23" fmla="*/ 408 h 553"/>
                <a:gd name="T24" fmla="*/ 63 w 553"/>
                <a:gd name="T25" fmla="*/ 452 h 553"/>
                <a:gd name="T26" fmla="*/ 101 w 553"/>
                <a:gd name="T27" fmla="*/ 490 h 553"/>
                <a:gd name="T28" fmla="*/ 145 w 553"/>
                <a:gd name="T29" fmla="*/ 521 h 553"/>
                <a:gd name="T30" fmla="*/ 195 w 553"/>
                <a:gd name="T31" fmla="*/ 542 h 553"/>
                <a:gd name="T32" fmla="*/ 248 w 553"/>
                <a:gd name="T33" fmla="*/ 551 h 553"/>
                <a:gd name="T34" fmla="*/ 277 w 553"/>
                <a:gd name="T35" fmla="*/ 553 h 553"/>
                <a:gd name="T36" fmla="*/ 332 w 553"/>
                <a:gd name="T37" fmla="*/ 547 h 553"/>
                <a:gd name="T38" fmla="*/ 383 w 553"/>
                <a:gd name="T39" fmla="*/ 532 h 553"/>
                <a:gd name="T40" fmla="*/ 431 w 553"/>
                <a:gd name="T41" fmla="*/ 505 h 553"/>
                <a:gd name="T42" fmla="*/ 471 w 553"/>
                <a:gd name="T43" fmla="*/ 473 h 553"/>
                <a:gd name="T44" fmla="*/ 505 w 553"/>
                <a:gd name="T45" fmla="*/ 431 h 553"/>
                <a:gd name="T46" fmla="*/ 530 w 553"/>
                <a:gd name="T47" fmla="*/ 385 h 553"/>
                <a:gd name="T48" fmla="*/ 547 w 553"/>
                <a:gd name="T49" fmla="*/ 334 h 553"/>
                <a:gd name="T50" fmla="*/ 553 w 553"/>
                <a:gd name="T51" fmla="*/ 277 h 553"/>
                <a:gd name="T52" fmla="*/ 551 w 553"/>
                <a:gd name="T53" fmla="*/ 250 h 553"/>
                <a:gd name="T54" fmla="*/ 540 w 553"/>
                <a:gd name="T55" fmla="*/ 195 h 553"/>
                <a:gd name="T56" fmla="*/ 519 w 553"/>
                <a:gd name="T57" fmla="*/ 145 h 553"/>
                <a:gd name="T58" fmla="*/ 490 w 553"/>
                <a:gd name="T59" fmla="*/ 101 h 553"/>
                <a:gd name="T60" fmla="*/ 452 w 553"/>
                <a:gd name="T61" fmla="*/ 65 h 553"/>
                <a:gd name="T62" fmla="*/ 408 w 553"/>
                <a:gd name="T63" fmla="*/ 34 h 553"/>
                <a:gd name="T64" fmla="*/ 359 w 553"/>
                <a:gd name="T65" fmla="*/ 13 h 553"/>
                <a:gd name="T66" fmla="*/ 305 w 553"/>
                <a:gd name="T67" fmla="*/ 2 h 553"/>
                <a:gd name="T68" fmla="*/ 277 w 553"/>
                <a:gd name="T69" fmla="*/ 0 h 553"/>
                <a:gd name="T70" fmla="*/ 301 w 553"/>
                <a:gd name="T71" fmla="*/ 277 h 553"/>
                <a:gd name="T72" fmla="*/ 301 w 553"/>
                <a:gd name="T73" fmla="*/ 446 h 553"/>
                <a:gd name="T74" fmla="*/ 231 w 553"/>
                <a:gd name="T75" fmla="*/ 446 h 553"/>
                <a:gd name="T76" fmla="*/ 197 w 553"/>
                <a:gd name="T77" fmla="*/ 277 h 553"/>
                <a:gd name="T78" fmla="*/ 231 w 553"/>
                <a:gd name="T79" fmla="*/ 215 h 553"/>
                <a:gd name="T80" fmla="*/ 231 w 553"/>
                <a:gd name="T81" fmla="*/ 177 h 553"/>
                <a:gd name="T82" fmla="*/ 235 w 553"/>
                <a:gd name="T83" fmla="*/ 154 h 553"/>
                <a:gd name="T84" fmla="*/ 244 w 553"/>
                <a:gd name="T85" fmla="*/ 130 h 553"/>
                <a:gd name="T86" fmla="*/ 267 w 553"/>
                <a:gd name="T87" fmla="*/ 113 h 553"/>
                <a:gd name="T88" fmla="*/ 303 w 553"/>
                <a:gd name="T89" fmla="*/ 105 h 553"/>
                <a:gd name="T90" fmla="*/ 355 w 553"/>
                <a:gd name="T91" fmla="*/ 164 h 553"/>
                <a:gd name="T92" fmla="*/ 317 w 553"/>
                <a:gd name="T93" fmla="*/ 164 h 553"/>
                <a:gd name="T94" fmla="*/ 313 w 553"/>
                <a:gd name="T95" fmla="*/ 164 h 553"/>
                <a:gd name="T96" fmla="*/ 303 w 553"/>
                <a:gd name="T97" fmla="*/ 172 h 553"/>
                <a:gd name="T98" fmla="*/ 301 w 553"/>
                <a:gd name="T99" fmla="*/ 215 h 553"/>
                <a:gd name="T100" fmla="*/ 349 w 553"/>
                <a:gd name="T101" fmla="*/ 277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3" h="553">
                  <a:moveTo>
                    <a:pt x="277" y="0"/>
                  </a:moveTo>
                  <a:lnTo>
                    <a:pt x="277" y="0"/>
                  </a:lnTo>
                  <a:lnTo>
                    <a:pt x="248" y="2"/>
                  </a:lnTo>
                  <a:lnTo>
                    <a:pt x="221" y="6"/>
                  </a:lnTo>
                  <a:lnTo>
                    <a:pt x="195" y="13"/>
                  </a:lnTo>
                  <a:lnTo>
                    <a:pt x="170" y="23"/>
                  </a:lnTo>
                  <a:lnTo>
                    <a:pt x="145" y="34"/>
                  </a:lnTo>
                  <a:lnTo>
                    <a:pt x="122" y="48"/>
                  </a:lnTo>
                  <a:lnTo>
                    <a:pt x="101" y="65"/>
                  </a:lnTo>
                  <a:lnTo>
                    <a:pt x="82" y="82"/>
                  </a:lnTo>
                  <a:lnTo>
                    <a:pt x="63" y="101"/>
                  </a:lnTo>
                  <a:lnTo>
                    <a:pt x="48" y="122"/>
                  </a:lnTo>
                  <a:lnTo>
                    <a:pt x="35" y="145"/>
                  </a:lnTo>
                  <a:lnTo>
                    <a:pt x="23" y="170"/>
                  </a:lnTo>
                  <a:lnTo>
                    <a:pt x="14" y="195"/>
                  </a:lnTo>
                  <a:lnTo>
                    <a:pt x="6" y="221"/>
                  </a:lnTo>
                  <a:lnTo>
                    <a:pt x="2" y="25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" y="305"/>
                  </a:lnTo>
                  <a:lnTo>
                    <a:pt x="6" y="334"/>
                  </a:lnTo>
                  <a:lnTo>
                    <a:pt x="14" y="358"/>
                  </a:lnTo>
                  <a:lnTo>
                    <a:pt x="23" y="385"/>
                  </a:lnTo>
                  <a:lnTo>
                    <a:pt x="35" y="408"/>
                  </a:lnTo>
                  <a:lnTo>
                    <a:pt x="48" y="431"/>
                  </a:lnTo>
                  <a:lnTo>
                    <a:pt x="63" y="452"/>
                  </a:lnTo>
                  <a:lnTo>
                    <a:pt x="82" y="473"/>
                  </a:lnTo>
                  <a:lnTo>
                    <a:pt x="101" y="490"/>
                  </a:lnTo>
                  <a:lnTo>
                    <a:pt x="122" y="505"/>
                  </a:lnTo>
                  <a:lnTo>
                    <a:pt x="145" y="521"/>
                  </a:lnTo>
                  <a:lnTo>
                    <a:pt x="170" y="532"/>
                  </a:lnTo>
                  <a:lnTo>
                    <a:pt x="195" y="542"/>
                  </a:lnTo>
                  <a:lnTo>
                    <a:pt x="221" y="547"/>
                  </a:lnTo>
                  <a:lnTo>
                    <a:pt x="248" y="551"/>
                  </a:lnTo>
                  <a:lnTo>
                    <a:pt x="277" y="553"/>
                  </a:lnTo>
                  <a:lnTo>
                    <a:pt x="277" y="553"/>
                  </a:lnTo>
                  <a:lnTo>
                    <a:pt x="305" y="551"/>
                  </a:lnTo>
                  <a:lnTo>
                    <a:pt x="332" y="547"/>
                  </a:lnTo>
                  <a:lnTo>
                    <a:pt x="359" y="542"/>
                  </a:lnTo>
                  <a:lnTo>
                    <a:pt x="383" y="532"/>
                  </a:lnTo>
                  <a:lnTo>
                    <a:pt x="408" y="521"/>
                  </a:lnTo>
                  <a:lnTo>
                    <a:pt x="431" y="505"/>
                  </a:lnTo>
                  <a:lnTo>
                    <a:pt x="452" y="490"/>
                  </a:lnTo>
                  <a:lnTo>
                    <a:pt x="471" y="473"/>
                  </a:lnTo>
                  <a:lnTo>
                    <a:pt x="490" y="452"/>
                  </a:lnTo>
                  <a:lnTo>
                    <a:pt x="505" y="431"/>
                  </a:lnTo>
                  <a:lnTo>
                    <a:pt x="519" y="408"/>
                  </a:lnTo>
                  <a:lnTo>
                    <a:pt x="530" y="385"/>
                  </a:lnTo>
                  <a:lnTo>
                    <a:pt x="540" y="358"/>
                  </a:lnTo>
                  <a:lnTo>
                    <a:pt x="547" y="334"/>
                  </a:lnTo>
                  <a:lnTo>
                    <a:pt x="551" y="305"/>
                  </a:lnTo>
                  <a:lnTo>
                    <a:pt x="553" y="277"/>
                  </a:lnTo>
                  <a:lnTo>
                    <a:pt x="553" y="277"/>
                  </a:lnTo>
                  <a:lnTo>
                    <a:pt x="551" y="250"/>
                  </a:lnTo>
                  <a:lnTo>
                    <a:pt x="547" y="221"/>
                  </a:lnTo>
                  <a:lnTo>
                    <a:pt x="540" y="195"/>
                  </a:lnTo>
                  <a:lnTo>
                    <a:pt x="530" y="170"/>
                  </a:lnTo>
                  <a:lnTo>
                    <a:pt x="519" y="145"/>
                  </a:lnTo>
                  <a:lnTo>
                    <a:pt x="505" y="122"/>
                  </a:lnTo>
                  <a:lnTo>
                    <a:pt x="490" y="101"/>
                  </a:lnTo>
                  <a:lnTo>
                    <a:pt x="471" y="82"/>
                  </a:lnTo>
                  <a:lnTo>
                    <a:pt x="452" y="65"/>
                  </a:lnTo>
                  <a:lnTo>
                    <a:pt x="431" y="48"/>
                  </a:lnTo>
                  <a:lnTo>
                    <a:pt x="408" y="34"/>
                  </a:lnTo>
                  <a:lnTo>
                    <a:pt x="383" y="23"/>
                  </a:lnTo>
                  <a:lnTo>
                    <a:pt x="359" y="13"/>
                  </a:lnTo>
                  <a:lnTo>
                    <a:pt x="332" y="6"/>
                  </a:lnTo>
                  <a:lnTo>
                    <a:pt x="305" y="2"/>
                  </a:lnTo>
                  <a:lnTo>
                    <a:pt x="277" y="0"/>
                  </a:lnTo>
                  <a:lnTo>
                    <a:pt x="277" y="0"/>
                  </a:lnTo>
                  <a:close/>
                  <a:moveTo>
                    <a:pt x="349" y="277"/>
                  </a:moveTo>
                  <a:lnTo>
                    <a:pt x="301" y="277"/>
                  </a:lnTo>
                  <a:lnTo>
                    <a:pt x="301" y="277"/>
                  </a:lnTo>
                  <a:lnTo>
                    <a:pt x="301" y="446"/>
                  </a:lnTo>
                  <a:lnTo>
                    <a:pt x="231" y="446"/>
                  </a:lnTo>
                  <a:lnTo>
                    <a:pt x="231" y="446"/>
                  </a:lnTo>
                  <a:lnTo>
                    <a:pt x="231" y="277"/>
                  </a:lnTo>
                  <a:lnTo>
                    <a:pt x="197" y="277"/>
                  </a:lnTo>
                  <a:lnTo>
                    <a:pt x="197" y="215"/>
                  </a:lnTo>
                  <a:lnTo>
                    <a:pt x="231" y="215"/>
                  </a:lnTo>
                  <a:lnTo>
                    <a:pt x="231" y="177"/>
                  </a:lnTo>
                  <a:lnTo>
                    <a:pt x="231" y="177"/>
                  </a:lnTo>
                  <a:lnTo>
                    <a:pt x="231" y="166"/>
                  </a:lnTo>
                  <a:lnTo>
                    <a:pt x="235" y="154"/>
                  </a:lnTo>
                  <a:lnTo>
                    <a:pt x="239" y="141"/>
                  </a:lnTo>
                  <a:lnTo>
                    <a:pt x="244" y="130"/>
                  </a:lnTo>
                  <a:lnTo>
                    <a:pt x="254" y="120"/>
                  </a:lnTo>
                  <a:lnTo>
                    <a:pt x="267" y="113"/>
                  </a:lnTo>
                  <a:lnTo>
                    <a:pt x="282" y="107"/>
                  </a:lnTo>
                  <a:lnTo>
                    <a:pt x="303" y="105"/>
                  </a:lnTo>
                  <a:lnTo>
                    <a:pt x="355" y="105"/>
                  </a:lnTo>
                  <a:lnTo>
                    <a:pt x="355" y="164"/>
                  </a:lnTo>
                  <a:lnTo>
                    <a:pt x="355" y="164"/>
                  </a:lnTo>
                  <a:lnTo>
                    <a:pt x="317" y="164"/>
                  </a:lnTo>
                  <a:lnTo>
                    <a:pt x="317" y="164"/>
                  </a:lnTo>
                  <a:lnTo>
                    <a:pt x="313" y="164"/>
                  </a:lnTo>
                  <a:lnTo>
                    <a:pt x="307" y="168"/>
                  </a:lnTo>
                  <a:lnTo>
                    <a:pt x="303" y="172"/>
                  </a:lnTo>
                  <a:lnTo>
                    <a:pt x="301" y="181"/>
                  </a:lnTo>
                  <a:lnTo>
                    <a:pt x="301" y="215"/>
                  </a:lnTo>
                  <a:lnTo>
                    <a:pt x="357" y="215"/>
                  </a:lnTo>
                  <a:lnTo>
                    <a:pt x="349" y="277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48" name="Freeform 208"/>
            <p:cNvSpPr>
              <a:spLocks/>
            </p:cNvSpPr>
            <p:nvPr/>
          </p:nvSpPr>
          <p:spPr bwMode="auto">
            <a:xfrm>
              <a:off x="7096125" y="4368800"/>
              <a:ext cx="168275" cy="215900"/>
            </a:xfrm>
            <a:custGeom>
              <a:avLst/>
              <a:gdLst>
                <a:gd name="T0" fmla="*/ 32 w 211"/>
                <a:gd name="T1" fmla="*/ 183 h 271"/>
                <a:gd name="T2" fmla="*/ 53 w 211"/>
                <a:gd name="T3" fmla="*/ 196 h 271"/>
                <a:gd name="T4" fmla="*/ 95 w 211"/>
                <a:gd name="T5" fmla="*/ 212 h 271"/>
                <a:gd name="T6" fmla="*/ 114 w 211"/>
                <a:gd name="T7" fmla="*/ 213 h 271"/>
                <a:gd name="T8" fmla="*/ 137 w 211"/>
                <a:gd name="T9" fmla="*/ 208 h 271"/>
                <a:gd name="T10" fmla="*/ 145 w 211"/>
                <a:gd name="T11" fmla="*/ 194 h 271"/>
                <a:gd name="T12" fmla="*/ 145 w 211"/>
                <a:gd name="T13" fmla="*/ 192 h 271"/>
                <a:gd name="T14" fmla="*/ 141 w 211"/>
                <a:gd name="T15" fmla="*/ 183 h 271"/>
                <a:gd name="T16" fmla="*/ 129 w 211"/>
                <a:gd name="T17" fmla="*/ 175 h 271"/>
                <a:gd name="T18" fmla="*/ 91 w 211"/>
                <a:gd name="T19" fmla="*/ 162 h 271"/>
                <a:gd name="T20" fmla="*/ 63 w 211"/>
                <a:gd name="T21" fmla="*/ 152 h 271"/>
                <a:gd name="T22" fmla="*/ 38 w 211"/>
                <a:gd name="T23" fmla="*/ 139 h 271"/>
                <a:gd name="T24" fmla="*/ 21 w 211"/>
                <a:gd name="T25" fmla="*/ 116 h 271"/>
                <a:gd name="T26" fmla="*/ 13 w 211"/>
                <a:gd name="T27" fmla="*/ 84 h 271"/>
                <a:gd name="T28" fmla="*/ 13 w 211"/>
                <a:gd name="T29" fmla="*/ 84 h 271"/>
                <a:gd name="T30" fmla="*/ 21 w 211"/>
                <a:gd name="T31" fmla="*/ 48 h 271"/>
                <a:gd name="T32" fmla="*/ 42 w 211"/>
                <a:gd name="T33" fmla="*/ 21 h 271"/>
                <a:gd name="T34" fmla="*/ 72 w 211"/>
                <a:gd name="T35" fmla="*/ 6 h 271"/>
                <a:gd name="T36" fmla="*/ 108 w 211"/>
                <a:gd name="T37" fmla="*/ 0 h 271"/>
                <a:gd name="T38" fmla="*/ 133 w 211"/>
                <a:gd name="T39" fmla="*/ 2 h 271"/>
                <a:gd name="T40" fmla="*/ 183 w 211"/>
                <a:gd name="T41" fmla="*/ 17 h 271"/>
                <a:gd name="T42" fmla="*/ 177 w 211"/>
                <a:gd name="T43" fmla="*/ 82 h 271"/>
                <a:gd name="T44" fmla="*/ 158 w 211"/>
                <a:gd name="T45" fmla="*/ 72 h 271"/>
                <a:gd name="T46" fmla="*/ 122 w 211"/>
                <a:gd name="T47" fmla="*/ 59 h 271"/>
                <a:gd name="T48" fmla="*/ 107 w 211"/>
                <a:gd name="T49" fmla="*/ 57 h 271"/>
                <a:gd name="T50" fmla="*/ 87 w 211"/>
                <a:gd name="T51" fmla="*/ 63 h 271"/>
                <a:gd name="T52" fmla="*/ 80 w 211"/>
                <a:gd name="T53" fmla="*/ 76 h 271"/>
                <a:gd name="T54" fmla="*/ 80 w 211"/>
                <a:gd name="T55" fmla="*/ 76 h 271"/>
                <a:gd name="T56" fmla="*/ 84 w 211"/>
                <a:gd name="T57" fmla="*/ 86 h 271"/>
                <a:gd name="T58" fmla="*/ 95 w 211"/>
                <a:gd name="T59" fmla="*/ 93 h 271"/>
                <a:gd name="T60" fmla="*/ 133 w 211"/>
                <a:gd name="T61" fmla="*/ 107 h 271"/>
                <a:gd name="T62" fmla="*/ 160 w 211"/>
                <a:gd name="T63" fmla="*/ 118 h 271"/>
                <a:gd name="T64" fmla="*/ 187 w 211"/>
                <a:gd name="T65" fmla="*/ 133 h 271"/>
                <a:gd name="T66" fmla="*/ 206 w 211"/>
                <a:gd name="T67" fmla="*/ 154 h 271"/>
                <a:gd name="T68" fmla="*/ 211 w 211"/>
                <a:gd name="T69" fmla="*/ 185 h 271"/>
                <a:gd name="T70" fmla="*/ 211 w 211"/>
                <a:gd name="T71" fmla="*/ 187 h 271"/>
                <a:gd name="T72" fmla="*/ 204 w 211"/>
                <a:gd name="T73" fmla="*/ 223 h 271"/>
                <a:gd name="T74" fmla="*/ 183 w 211"/>
                <a:gd name="T75" fmla="*/ 250 h 271"/>
                <a:gd name="T76" fmla="*/ 152 w 211"/>
                <a:gd name="T77" fmla="*/ 265 h 271"/>
                <a:gd name="T78" fmla="*/ 112 w 211"/>
                <a:gd name="T79" fmla="*/ 271 h 271"/>
                <a:gd name="T80" fmla="*/ 99 w 211"/>
                <a:gd name="T81" fmla="*/ 269 h 271"/>
                <a:gd name="T82" fmla="*/ 70 w 211"/>
                <a:gd name="T83" fmla="*/ 265 h 271"/>
                <a:gd name="T84" fmla="*/ 42 w 211"/>
                <a:gd name="T85" fmla="*/ 255 h 271"/>
                <a:gd name="T86" fmla="*/ 13 w 211"/>
                <a:gd name="T87" fmla="*/ 240 h 271"/>
                <a:gd name="T88" fmla="*/ 0 w 211"/>
                <a:gd name="T89" fmla="*/ 23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1" h="271">
                  <a:moveTo>
                    <a:pt x="0" y="231"/>
                  </a:moveTo>
                  <a:lnTo>
                    <a:pt x="32" y="183"/>
                  </a:lnTo>
                  <a:lnTo>
                    <a:pt x="32" y="183"/>
                  </a:lnTo>
                  <a:lnTo>
                    <a:pt x="53" y="196"/>
                  </a:lnTo>
                  <a:lnTo>
                    <a:pt x="74" y="206"/>
                  </a:lnTo>
                  <a:lnTo>
                    <a:pt x="95" y="212"/>
                  </a:lnTo>
                  <a:lnTo>
                    <a:pt x="114" y="213"/>
                  </a:lnTo>
                  <a:lnTo>
                    <a:pt x="114" y="213"/>
                  </a:lnTo>
                  <a:lnTo>
                    <a:pt x="127" y="212"/>
                  </a:lnTo>
                  <a:lnTo>
                    <a:pt x="137" y="208"/>
                  </a:lnTo>
                  <a:lnTo>
                    <a:pt x="143" y="202"/>
                  </a:lnTo>
                  <a:lnTo>
                    <a:pt x="145" y="194"/>
                  </a:lnTo>
                  <a:lnTo>
                    <a:pt x="145" y="192"/>
                  </a:lnTo>
                  <a:lnTo>
                    <a:pt x="145" y="192"/>
                  </a:lnTo>
                  <a:lnTo>
                    <a:pt x="145" y="187"/>
                  </a:lnTo>
                  <a:lnTo>
                    <a:pt x="141" y="183"/>
                  </a:lnTo>
                  <a:lnTo>
                    <a:pt x="135" y="179"/>
                  </a:lnTo>
                  <a:lnTo>
                    <a:pt x="129" y="175"/>
                  </a:lnTo>
                  <a:lnTo>
                    <a:pt x="112" y="170"/>
                  </a:lnTo>
                  <a:lnTo>
                    <a:pt x="91" y="162"/>
                  </a:lnTo>
                  <a:lnTo>
                    <a:pt x="91" y="162"/>
                  </a:lnTo>
                  <a:lnTo>
                    <a:pt x="63" y="152"/>
                  </a:lnTo>
                  <a:lnTo>
                    <a:pt x="51" y="147"/>
                  </a:lnTo>
                  <a:lnTo>
                    <a:pt x="38" y="139"/>
                  </a:lnTo>
                  <a:lnTo>
                    <a:pt x="28" y="128"/>
                  </a:lnTo>
                  <a:lnTo>
                    <a:pt x="21" y="116"/>
                  </a:lnTo>
                  <a:lnTo>
                    <a:pt x="15" y="101"/>
                  </a:lnTo>
                  <a:lnTo>
                    <a:pt x="13" y="84"/>
                  </a:lnTo>
                  <a:lnTo>
                    <a:pt x="13" y="84"/>
                  </a:lnTo>
                  <a:lnTo>
                    <a:pt x="13" y="84"/>
                  </a:lnTo>
                  <a:lnTo>
                    <a:pt x="15" y="65"/>
                  </a:lnTo>
                  <a:lnTo>
                    <a:pt x="21" y="48"/>
                  </a:lnTo>
                  <a:lnTo>
                    <a:pt x="30" y="34"/>
                  </a:lnTo>
                  <a:lnTo>
                    <a:pt x="42" y="21"/>
                  </a:lnTo>
                  <a:lnTo>
                    <a:pt x="55" y="13"/>
                  </a:lnTo>
                  <a:lnTo>
                    <a:pt x="72" y="6"/>
                  </a:lnTo>
                  <a:lnTo>
                    <a:pt x="89" y="2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33" y="2"/>
                  </a:lnTo>
                  <a:lnTo>
                    <a:pt x="160" y="8"/>
                  </a:lnTo>
                  <a:lnTo>
                    <a:pt x="183" y="17"/>
                  </a:lnTo>
                  <a:lnTo>
                    <a:pt x="206" y="30"/>
                  </a:lnTo>
                  <a:lnTo>
                    <a:pt x="177" y="82"/>
                  </a:lnTo>
                  <a:lnTo>
                    <a:pt x="177" y="82"/>
                  </a:lnTo>
                  <a:lnTo>
                    <a:pt x="158" y="72"/>
                  </a:lnTo>
                  <a:lnTo>
                    <a:pt x="141" y="65"/>
                  </a:lnTo>
                  <a:lnTo>
                    <a:pt x="122" y="59"/>
                  </a:lnTo>
                  <a:lnTo>
                    <a:pt x="107" y="57"/>
                  </a:lnTo>
                  <a:lnTo>
                    <a:pt x="107" y="57"/>
                  </a:lnTo>
                  <a:lnTo>
                    <a:pt x="95" y="59"/>
                  </a:lnTo>
                  <a:lnTo>
                    <a:pt x="87" y="63"/>
                  </a:lnTo>
                  <a:lnTo>
                    <a:pt x="82" y="69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2" y="82"/>
                  </a:lnTo>
                  <a:lnTo>
                    <a:pt x="84" y="86"/>
                  </a:lnTo>
                  <a:lnTo>
                    <a:pt x="89" y="90"/>
                  </a:lnTo>
                  <a:lnTo>
                    <a:pt x="95" y="93"/>
                  </a:lnTo>
                  <a:lnTo>
                    <a:pt x="112" y="101"/>
                  </a:lnTo>
                  <a:lnTo>
                    <a:pt x="133" y="107"/>
                  </a:lnTo>
                  <a:lnTo>
                    <a:pt x="133" y="107"/>
                  </a:lnTo>
                  <a:lnTo>
                    <a:pt x="160" y="118"/>
                  </a:lnTo>
                  <a:lnTo>
                    <a:pt x="173" y="124"/>
                  </a:lnTo>
                  <a:lnTo>
                    <a:pt x="187" y="133"/>
                  </a:lnTo>
                  <a:lnTo>
                    <a:pt x="196" y="143"/>
                  </a:lnTo>
                  <a:lnTo>
                    <a:pt x="206" y="154"/>
                  </a:lnTo>
                  <a:lnTo>
                    <a:pt x="209" y="168"/>
                  </a:lnTo>
                  <a:lnTo>
                    <a:pt x="211" y="185"/>
                  </a:lnTo>
                  <a:lnTo>
                    <a:pt x="211" y="187"/>
                  </a:lnTo>
                  <a:lnTo>
                    <a:pt x="211" y="187"/>
                  </a:lnTo>
                  <a:lnTo>
                    <a:pt x="209" y="206"/>
                  </a:lnTo>
                  <a:lnTo>
                    <a:pt x="204" y="223"/>
                  </a:lnTo>
                  <a:lnTo>
                    <a:pt x="196" y="238"/>
                  </a:lnTo>
                  <a:lnTo>
                    <a:pt x="183" y="250"/>
                  </a:lnTo>
                  <a:lnTo>
                    <a:pt x="169" y="259"/>
                  </a:lnTo>
                  <a:lnTo>
                    <a:pt x="152" y="265"/>
                  </a:lnTo>
                  <a:lnTo>
                    <a:pt x="133" y="269"/>
                  </a:lnTo>
                  <a:lnTo>
                    <a:pt x="112" y="271"/>
                  </a:lnTo>
                  <a:lnTo>
                    <a:pt x="112" y="271"/>
                  </a:lnTo>
                  <a:lnTo>
                    <a:pt x="99" y="269"/>
                  </a:lnTo>
                  <a:lnTo>
                    <a:pt x="84" y="269"/>
                  </a:lnTo>
                  <a:lnTo>
                    <a:pt x="70" y="265"/>
                  </a:lnTo>
                  <a:lnTo>
                    <a:pt x="55" y="261"/>
                  </a:lnTo>
                  <a:lnTo>
                    <a:pt x="42" y="255"/>
                  </a:lnTo>
                  <a:lnTo>
                    <a:pt x="26" y="248"/>
                  </a:lnTo>
                  <a:lnTo>
                    <a:pt x="13" y="240"/>
                  </a:lnTo>
                  <a:lnTo>
                    <a:pt x="0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49" name="Freeform 209"/>
            <p:cNvSpPr>
              <a:spLocks/>
            </p:cNvSpPr>
            <p:nvPr/>
          </p:nvSpPr>
          <p:spPr bwMode="auto">
            <a:xfrm>
              <a:off x="7297738" y="4368800"/>
              <a:ext cx="192088" cy="215900"/>
            </a:xfrm>
            <a:custGeom>
              <a:avLst/>
              <a:gdLst>
                <a:gd name="T0" fmla="*/ 0 w 242"/>
                <a:gd name="T1" fmla="*/ 135 h 271"/>
                <a:gd name="T2" fmla="*/ 0 w 242"/>
                <a:gd name="T3" fmla="*/ 122 h 271"/>
                <a:gd name="T4" fmla="*/ 6 w 242"/>
                <a:gd name="T5" fmla="*/ 95 h 271"/>
                <a:gd name="T6" fmla="*/ 16 w 242"/>
                <a:gd name="T7" fmla="*/ 70 h 271"/>
                <a:gd name="T8" fmla="*/ 29 w 242"/>
                <a:gd name="T9" fmla="*/ 49 h 271"/>
                <a:gd name="T10" fmla="*/ 48 w 242"/>
                <a:gd name="T11" fmla="*/ 30 h 271"/>
                <a:gd name="T12" fmla="*/ 69 w 242"/>
                <a:gd name="T13" fmla="*/ 15 h 271"/>
                <a:gd name="T14" fmla="*/ 94 w 242"/>
                <a:gd name="T15" fmla="*/ 6 h 271"/>
                <a:gd name="T16" fmla="*/ 122 w 242"/>
                <a:gd name="T17" fmla="*/ 0 h 271"/>
                <a:gd name="T18" fmla="*/ 136 w 242"/>
                <a:gd name="T19" fmla="*/ 0 h 271"/>
                <a:gd name="T20" fmla="*/ 170 w 242"/>
                <a:gd name="T21" fmla="*/ 2 h 271"/>
                <a:gd name="T22" fmla="*/ 199 w 242"/>
                <a:gd name="T23" fmla="*/ 11 h 271"/>
                <a:gd name="T24" fmla="*/ 221 w 242"/>
                <a:gd name="T25" fmla="*/ 25 h 271"/>
                <a:gd name="T26" fmla="*/ 240 w 242"/>
                <a:gd name="T27" fmla="*/ 44 h 271"/>
                <a:gd name="T28" fmla="*/ 195 w 242"/>
                <a:gd name="T29" fmla="*/ 91 h 271"/>
                <a:gd name="T30" fmla="*/ 170 w 242"/>
                <a:gd name="T31" fmla="*/ 70 h 271"/>
                <a:gd name="T32" fmla="*/ 136 w 242"/>
                <a:gd name="T33" fmla="*/ 63 h 271"/>
                <a:gd name="T34" fmla="*/ 122 w 242"/>
                <a:gd name="T35" fmla="*/ 65 h 271"/>
                <a:gd name="T36" fmla="*/ 99 w 242"/>
                <a:gd name="T37" fmla="*/ 76 h 271"/>
                <a:gd name="T38" fmla="*/ 82 w 242"/>
                <a:gd name="T39" fmla="*/ 95 h 271"/>
                <a:gd name="T40" fmla="*/ 73 w 242"/>
                <a:gd name="T41" fmla="*/ 120 h 271"/>
                <a:gd name="T42" fmla="*/ 73 w 242"/>
                <a:gd name="T43" fmla="*/ 135 h 271"/>
                <a:gd name="T44" fmla="*/ 73 w 242"/>
                <a:gd name="T45" fmla="*/ 151 h 271"/>
                <a:gd name="T46" fmla="*/ 82 w 242"/>
                <a:gd name="T47" fmla="*/ 175 h 271"/>
                <a:gd name="T48" fmla="*/ 99 w 242"/>
                <a:gd name="T49" fmla="*/ 194 h 271"/>
                <a:gd name="T50" fmla="*/ 124 w 242"/>
                <a:gd name="T51" fmla="*/ 206 h 271"/>
                <a:gd name="T52" fmla="*/ 139 w 242"/>
                <a:gd name="T53" fmla="*/ 208 h 271"/>
                <a:gd name="T54" fmla="*/ 172 w 242"/>
                <a:gd name="T55" fmla="*/ 200 h 271"/>
                <a:gd name="T56" fmla="*/ 199 w 242"/>
                <a:gd name="T57" fmla="*/ 179 h 271"/>
                <a:gd name="T58" fmla="*/ 242 w 242"/>
                <a:gd name="T59" fmla="*/ 223 h 271"/>
                <a:gd name="T60" fmla="*/ 210 w 242"/>
                <a:gd name="T61" fmla="*/ 252 h 271"/>
                <a:gd name="T62" fmla="*/ 185 w 242"/>
                <a:gd name="T63" fmla="*/ 263 h 271"/>
                <a:gd name="T64" fmla="*/ 155 w 242"/>
                <a:gd name="T65" fmla="*/ 271 h 271"/>
                <a:gd name="T66" fmla="*/ 136 w 242"/>
                <a:gd name="T67" fmla="*/ 271 h 271"/>
                <a:gd name="T68" fmla="*/ 107 w 242"/>
                <a:gd name="T69" fmla="*/ 269 h 271"/>
                <a:gd name="T70" fmla="*/ 80 w 242"/>
                <a:gd name="T71" fmla="*/ 261 h 271"/>
                <a:gd name="T72" fmla="*/ 57 w 242"/>
                <a:gd name="T73" fmla="*/ 248 h 271"/>
                <a:gd name="T74" fmla="*/ 38 w 242"/>
                <a:gd name="T75" fmla="*/ 233 h 271"/>
                <a:gd name="T76" fmla="*/ 21 w 242"/>
                <a:gd name="T77" fmla="*/ 212 h 271"/>
                <a:gd name="T78" fmla="*/ 10 w 242"/>
                <a:gd name="T79" fmla="*/ 189 h 271"/>
                <a:gd name="T80" fmla="*/ 2 w 242"/>
                <a:gd name="T81" fmla="*/ 164 h 271"/>
                <a:gd name="T82" fmla="*/ 0 w 242"/>
                <a:gd name="T83" fmla="*/ 13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2" h="271">
                  <a:moveTo>
                    <a:pt x="0" y="135"/>
                  </a:moveTo>
                  <a:lnTo>
                    <a:pt x="0" y="135"/>
                  </a:lnTo>
                  <a:lnTo>
                    <a:pt x="0" y="135"/>
                  </a:lnTo>
                  <a:lnTo>
                    <a:pt x="0" y="122"/>
                  </a:lnTo>
                  <a:lnTo>
                    <a:pt x="2" y="109"/>
                  </a:lnTo>
                  <a:lnTo>
                    <a:pt x="6" y="95"/>
                  </a:lnTo>
                  <a:lnTo>
                    <a:pt x="10" y="82"/>
                  </a:lnTo>
                  <a:lnTo>
                    <a:pt x="16" y="70"/>
                  </a:lnTo>
                  <a:lnTo>
                    <a:pt x="21" y="59"/>
                  </a:lnTo>
                  <a:lnTo>
                    <a:pt x="29" y="49"/>
                  </a:lnTo>
                  <a:lnTo>
                    <a:pt x="38" y="40"/>
                  </a:lnTo>
                  <a:lnTo>
                    <a:pt x="48" y="30"/>
                  </a:lnTo>
                  <a:lnTo>
                    <a:pt x="57" y="23"/>
                  </a:lnTo>
                  <a:lnTo>
                    <a:pt x="69" y="15"/>
                  </a:lnTo>
                  <a:lnTo>
                    <a:pt x="80" y="9"/>
                  </a:lnTo>
                  <a:lnTo>
                    <a:pt x="94" y="6"/>
                  </a:lnTo>
                  <a:lnTo>
                    <a:pt x="107" y="2"/>
                  </a:lnTo>
                  <a:lnTo>
                    <a:pt x="122" y="0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55" y="0"/>
                  </a:lnTo>
                  <a:lnTo>
                    <a:pt x="170" y="2"/>
                  </a:lnTo>
                  <a:lnTo>
                    <a:pt x="185" y="6"/>
                  </a:lnTo>
                  <a:lnTo>
                    <a:pt x="199" y="11"/>
                  </a:lnTo>
                  <a:lnTo>
                    <a:pt x="210" y="17"/>
                  </a:lnTo>
                  <a:lnTo>
                    <a:pt x="221" y="25"/>
                  </a:lnTo>
                  <a:lnTo>
                    <a:pt x="231" y="34"/>
                  </a:lnTo>
                  <a:lnTo>
                    <a:pt x="240" y="44"/>
                  </a:lnTo>
                  <a:lnTo>
                    <a:pt x="195" y="91"/>
                  </a:lnTo>
                  <a:lnTo>
                    <a:pt x="195" y="91"/>
                  </a:lnTo>
                  <a:lnTo>
                    <a:pt x="183" y="80"/>
                  </a:lnTo>
                  <a:lnTo>
                    <a:pt x="170" y="70"/>
                  </a:lnTo>
                  <a:lnTo>
                    <a:pt x="155" y="65"/>
                  </a:lnTo>
                  <a:lnTo>
                    <a:pt x="136" y="63"/>
                  </a:lnTo>
                  <a:lnTo>
                    <a:pt x="136" y="63"/>
                  </a:lnTo>
                  <a:lnTo>
                    <a:pt x="122" y="65"/>
                  </a:lnTo>
                  <a:lnTo>
                    <a:pt x="111" y="69"/>
                  </a:lnTo>
                  <a:lnTo>
                    <a:pt x="99" y="76"/>
                  </a:lnTo>
                  <a:lnTo>
                    <a:pt x="90" y="84"/>
                  </a:lnTo>
                  <a:lnTo>
                    <a:pt x="82" y="95"/>
                  </a:lnTo>
                  <a:lnTo>
                    <a:pt x="77" y="107"/>
                  </a:lnTo>
                  <a:lnTo>
                    <a:pt x="73" y="120"/>
                  </a:lnTo>
                  <a:lnTo>
                    <a:pt x="73" y="133"/>
                  </a:lnTo>
                  <a:lnTo>
                    <a:pt x="73" y="135"/>
                  </a:lnTo>
                  <a:lnTo>
                    <a:pt x="73" y="135"/>
                  </a:lnTo>
                  <a:lnTo>
                    <a:pt x="73" y="151"/>
                  </a:lnTo>
                  <a:lnTo>
                    <a:pt x="77" y="164"/>
                  </a:lnTo>
                  <a:lnTo>
                    <a:pt x="82" y="175"/>
                  </a:lnTo>
                  <a:lnTo>
                    <a:pt x="90" y="187"/>
                  </a:lnTo>
                  <a:lnTo>
                    <a:pt x="99" y="194"/>
                  </a:lnTo>
                  <a:lnTo>
                    <a:pt x="111" y="202"/>
                  </a:lnTo>
                  <a:lnTo>
                    <a:pt x="124" y="206"/>
                  </a:lnTo>
                  <a:lnTo>
                    <a:pt x="139" y="208"/>
                  </a:lnTo>
                  <a:lnTo>
                    <a:pt x="139" y="208"/>
                  </a:lnTo>
                  <a:lnTo>
                    <a:pt x="157" y="206"/>
                  </a:lnTo>
                  <a:lnTo>
                    <a:pt x="172" y="200"/>
                  </a:lnTo>
                  <a:lnTo>
                    <a:pt x="185" y="191"/>
                  </a:lnTo>
                  <a:lnTo>
                    <a:pt x="199" y="179"/>
                  </a:lnTo>
                  <a:lnTo>
                    <a:pt x="242" y="223"/>
                  </a:lnTo>
                  <a:lnTo>
                    <a:pt x="242" y="223"/>
                  </a:lnTo>
                  <a:lnTo>
                    <a:pt x="221" y="242"/>
                  </a:lnTo>
                  <a:lnTo>
                    <a:pt x="210" y="252"/>
                  </a:lnTo>
                  <a:lnTo>
                    <a:pt x="199" y="257"/>
                  </a:lnTo>
                  <a:lnTo>
                    <a:pt x="185" y="263"/>
                  </a:lnTo>
                  <a:lnTo>
                    <a:pt x="170" y="267"/>
                  </a:lnTo>
                  <a:lnTo>
                    <a:pt x="155" y="271"/>
                  </a:lnTo>
                  <a:lnTo>
                    <a:pt x="136" y="271"/>
                  </a:lnTo>
                  <a:lnTo>
                    <a:pt x="136" y="271"/>
                  </a:lnTo>
                  <a:lnTo>
                    <a:pt x="120" y="271"/>
                  </a:lnTo>
                  <a:lnTo>
                    <a:pt x="107" y="269"/>
                  </a:lnTo>
                  <a:lnTo>
                    <a:pt x="94" y="265"/>
                  </a:lnTo>
                  <a:lnTo>
                    <a:pt x="80" y="261"/>
                  </a:lnTo>
                  <a:lnTo>
                    <a:pt x="69" y="255"/>
                  </a:lnTo>
                  <a:lnTo>
                    <a:pt x="57" y="248"/>
                  </a:lnTo>
                  <a:lnTo>
                    <a:pt x="48" y="240"/>
                  </a:lnTo>
                  <a:lnTo>
                    <a:pt x="38" y="233"/>
                  </a:lnTo>
                  <a:lnTo>
                    <a:pt x="29" y="223"/>
                  </a:lnTo>
                  <a:lnTo>
                    <a:pt x="21" y="212"/>
                  </a:lnTo>
                  <a:lnTo>
                    <a:pt x="16" y="200"/>
                  </a:lnTo>
                  <a:lnTo>
                    <a:pt x="10" y="189"/>
                  </a:lnTo>
                  <a:lnTo>
                    <a:pt x="6" y="177"/>
                  </a:lnTo>
                  <a:lnTo>
                    <a:pt x="2" y="164"/>
                  </a:lnTo>
                  <a:lnTo>
                    <a:pt x="0" y="151"/>
                  </a:lnTo>
                  <a:lnTo>
                    <a:pt x="0" y="135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50" name="Rectangle 210"/>
            <p:cNvSpPr>
              <a:spLocks noChangeArrowheads="1"/>
            </p:cNvSpPr>
            <p:nvPr/>
          </p:nvSpPr>
          <p:spPr bwMode="auto">
            <a:xfrm>
              <a:off x="7526338" y="4518025"/>
              <a:ext cx="61913" cy="61913"/>
            </a:xfrm>
            <a:prstGeom prst="rect">
              <a:avLst/>
            </a:pr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51" name="Freeform 211"/>
            <p:cNvSpPr>
              <a:spLocks/>
            </p:cNvSpPr>
            <p:nvPr/>
          </p:nvSpPr>
          <p:spPr bwMode="auto">
            <a:xfrm>
              <a:off x="7621588" y="4368800"/>
              <a:ext cx="169863" cy="215900"/>
            </a:xfrm>
            <a:custGeom>
              <a:avLst/>
              <a:gdLst>
                <a:gd name="T0" fmla="*/ 33 w 214"/>
                <a:gd name="T1" fmla="*/ 183 h 271"/>
                <a:gd name="T2" fmla="*/ 54 w 214"/>
                <a:gd name="T3" fmla="*/ 196 h 271"/>
                <a:gd name="T4" fmla="*/ 96 w 214"/>
                <a:gd name="T5" fmla="*/ 212 h 271"/>
                <a:gd name="T6" fmla="*/ 115 w 214"/>
                <a:gd name="T7" fmla="*/ 213 h 271"/>
                <a:gd name="T8" fmla="*/ 139 w 214"/>
                <a:gd name="T9" fmla="*/ 208 h 271"/>
                <a:gd name="T10" fmla="*/ 147 w 214"/>
                <a:gd name="T11" fmla="*/ 194 h 271"/>
                <a:gd name="T12" fmla="*/ 147 w 214"/>
                <a:gd name="T13" fmla="*/ 192 h 271"/>
                <a:gd name="T14" fmla="*/ 141 w 214"/>
                <a:gd name="T15" fmla="*/ 183 h 271"/>
                <a:gd name="T16" fmla="*/ 130 w 214"/>
                <a:gd name="T17" fmla="*/ 175 h 271"/>
                <a:gd name="T18" fmla="*/ 92 w 214"/>
                <a:gd name="T19" fmla="*/ 162 h 271"/>
                <a:gd name="T20" fmla="*/ 65 w 214"/>
                <a:gd name="T21" fmla="*/ 152 h 271"/>
                <a:gd name="T22" fmla="*/ 40 w 214"/>
                <a:gd name="T23" fmla="*/ 139 h 271"/>
                <a:gd name="T24" fmla="*/ 21 w 214"/>
                <a:gd name="T25" fmla="*/ 116 h 271"/>
                <a:gd name="T26" fmla="*/ 14 w 214"/>
                <a:gd name="T27" fmla="*/ 84 h 271"/>
                <a:gd name="T28" fmla="*/ 14 w 214"/>
                <a:gd name="T29" fmla="*/ 84 h 271"/>
                <a:gd name="T30" fmla="*/ 21 w 214"/>
                <a:gd name="T31" fmla="*/ 48 h 271"/>
                <a:gd name="T32" fmla="*/ 42 w 214"/>
                <a:gd name="T33" fmla="*/ 21 h 271"/>
                <a:gd name="T34" fmla="*/ 73 w 214"/>
                <a:gd name="T35" fmla="*/ 6 h 271"/>
                <a:gd name="T36" fmla="*/ 109 w 214"/>
                <a:gd name="T37" fmla="*/ 0 h 271"/>
                <a:gd name="T38" fmla="*/ 136 w 214"/>
                <a:gd name="T39" fmla="*/ 2 h 271"/>
                <a:gd name="T40" fmla="*/ 185 w 214"/>
                <a:gd name="T41" fmla="*/ 17 h 271"/>
                <a:gd name="T42" fmla="*/ 179 w 214"/>
                <a:gd name="T43" fmla="*/ 82 h 271"/>
                <a:gd name="T44" fmla="*/ 160 w 214"/>
                <a:gd name="T45" fmla="*/ 72 h 271"/>
                <a:gd name="T46" fmla="*/ 124 w 214"/>
                <a:gd name="T47" fmla="*/ 59 h 271"/>
                <a:gd name="T48" fmla="*/ 109 w 214"/>
                <a:gd name="T49" fmla="*/ 57 h 271"/>
                <a:gd name="T50" fmla="*/ 88 w 214"/>
                <a:gd name="T51" fmla="*/ 63 h 271"/>
                <a:gd name="T52" fmla="*/ 80 w 214"/>
                <a:gd name="T53" fmla="*/ 76 h 271"/>
                <a:gd name="T54" fmla="*/ 80 w 214"/>
                <a:gd name="T55" fmla="*/ 76 h 271"/>
                <a:gd name="T56" fmla="*/ 86 w 214"/>
                <a:gd name="T57" fmla="*/ 86 h 271"/>
                <a:gd name="T58" fmla="*/ 97 w 214"/>
                <a:gd name="T59" fmla="*/ 93 h 271"/>
                <a:gd name="T60" fmla="*/ 134 w 214"/>
                <a:gd name="T61" fmla="*/ 107 h 271"/>
                <a:gd name="T62" fmla="*/ 162 w 214"/>
                <a:gd name="T63" fmla="*/ 118 h 271"/>
                <a:gd name="T64" fmla="*/ 187 w 214"/>
                <a:gd name="T65" fmla="*/ 133 h 271"/>
                <a:gd name="T66" fmla="*/ 206 w 214"/>
                <a:gd name="T67" fmla="*/ 154 h 271"/>
                <a:gd name="T68" fmla="*/ 214 w 214"/>
                <a:gd name="T69" fmla="*/ 185 h 271"/>
                <a:gd name="T70" fmla="*/ 214 w 214"/>
                <a:gd name="T71" fmla="*/ 187 h 271"/>
                <a:gd name="T72" fmla="*/ 206 w 214"/>
                <a:gd name="T73" fmla="*/ 223 h 271"/>
                <a:gd name="T74" fmla="*/ 185 w 214"/>
                <a:gd name="T75" fmla="*/ 250 h 271"/>
                <a:gd name="T76" fmla="*/ 153 w 214"/>
                <a:gd name="T77" fmla="*/ 265 h 271"/>
                <a:gd name="T78" fmla="*/ 113 w 214"/>
                <a:gd name="T79" fmla="*/ 271 h 271"/>
                <a:gd name="T80" fmla="*/ 99 w 214"/>
                <a:gd name="T81" fmla="*/ 269 h 271"/>
                <a:gd name="T82" fmla="*/ 71 w 214"/>
                <a:gd name="T83" fmla="*/ 265 h 271"/>
                <a:gd name="T84" fmla="*/ 42 w 214"/>
                <a:gd name="T85" fmla="*/ 255 h 271"/>
                <a:gd name="T86" fmla="*/ 14 w 214"/>
                <a:gd name="T87" fmla="*/ 240 h 271"/>
                <a:gd name="T88" fmla="*/ 0 w 214"/>
                <a:gd name="T89" fmla="*/ 23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4" h="271">
                  <a:moveTo>
                    <a:pt x="0" y="231"/>
                  </a:moveTo>
                  <a:lnTo>
                    <a:pt x="33" y="183"/>
                  </a:lnTo>
                  <a:lnTo>
                    <a:pt x="33" y="183"/>
                  </a:lnTo>
                  <a:lnTo>
                    <a:pt x="54" y="196"/>
                  </a:lnTo>
                  <a:lnTo>
                    <a:pt x="75" y="206"/>
                  </a:lnTo>
                  <a:lnTo>
                    <a:pt x="96" y="212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30" y="212"/>
                  </a:lnTo>
                  <a:lnTo>
                    <a:pt x="139" y="208"/>
                  </a:lnTo>
                  <a:lnTo>
                    <a:pt x="145" y="202"/>
                  </a:lnTo>
                  <a:lnTo>
                    <a:pt x="147" y="194"/>
                  </a:lnTo>
                  <a:lnTo>
                    <a:pt x="147" y="192"/>
                  </a:lnTo>
                  <a:lnTo>
                    <a:pt x="147" y="192"/>
                  </a:lnTo>
                  <a:lnTo>
                    <a:pt x="145" y="187"/>
                  </a:lnTo>
                  <a:lnTo>
                    <a:pt x="141" y="183"/>
                  </a:lnTo>
                  <a:lnTo>
                    <a:pt x="138" y="179"/>
                  </a:lnTo>
                  <a:lnTo>
                    <a:pt x="130" y="175"/>
                  </a:lnTo>
                  <a:lnTo>
                    <a:pt x="113" y="170"/>
                  </a:lnTo>
                  <a:lnTo>
                    <a:pt x="92" y="162"/>
                  </a:lnTo>
                  <a:lnTo>
                    <a:pt x="92" y="162"/>
                  </a:lnTo>
                  <a:lnTo>
                    <a:pt x="65" y="152"/>
                  </a:lnTo>
                  <a:lnTo>
                    <a:pt x="52" y="147"/>
                  </a:lnTo>
                  <a:lnTo>
                    <a:pt x="40" y="139"/>
                  </a:lnTo>
                  <a:lnTo>
                    <a:pt x="29" y="128"/>
                  </a:lnTo>
                  <a:lnTo>
                    <a:pt x="21" y="116"/>
                  </a:lnTo>
                  <a:lnTo>
                    <a:pt x="16" y="101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6" y="65"/>
                  </a:lnTo>
                  <a:lnTo>
                    <a:pt x="21" y="48"/>
                  </a:lnTo>
                  <a:lnTo>
                    <a:pt x="31" y="34"/>
                  </a:lnTo>
                  <a:lnTo>
                    <a:pt x="42" y="21"/>
                  </a:lnTo>
                  <a:lnTo>
                    <a:pt x="56" y="13"/>
                  </a:lnTo>
                  <a:lnTo>
                    <a:pt x="73" y="6"/>
                  </a:lnTo>
                  <a:lnTo>
                    <a:pt x="90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6" y="2"/>
                  </a:lnTo>
                  <a:lnTo>
                    <a:pt x="160" y="8"/>
                  </a:lnTo>
                  <a:lnTo>
                    <a:pt x="185" y="17"/>
                  </a:lnTo>
                  <a:lnTo>
                    <a:pt x="208" y="30"/>
                  </a:lnTo>
                  <a:lnTo>
                    <a:pt x="179" y="82"/>
                  </a:lnTo>
                  <a:lnTo>
                    <a:pt x="179" y="82"/>
                  </a:lnTo>
                  <a:lnTo>
                    <a:pt x="160" y="72"/>
                  </a:lnTo>
                  <a:lnTo>
                    <a:pt x="141" y="65"/>
                  </a:lnTo>
                  <a:lnTo>
                    <a:pt x="124" y="59"/>
                  </a:lnTo>
                  <a:lnTo>
                    <a:pt x="109" y="57"/>
                  </a:lnTo>
                  <a:lnTo>
                    <a:pt x="109" y="57"/>
                  </a:lnTo>
                  <a:lnTo>
                    <a:pt x="96" y="59"/>
                  </a:lnTo>
                  <a:lnTo>
                    <a:pt x="88" y="63"/>
                  </a:lnTo>
                  <a:lnTo>
                    <a:pt x="82" y="69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2" y="82"/>
                  </a:lnTo>
                  <a:lnTo>
                    <a:pt x="86" y="86"/>
                  </a:lnTo>
                  <a:lnTo>
                    <a:pt x="90" y="90"/>
                  </a:lnTo>
                  <a:lnTo>
                    <a:pt x="97" y="93"/>
                  </a:lnTo>
                  <a:lnTo>
                    <a:pt x="115" y="101"/>
                  </a:lnTo>
                  <a:lnTo>
                    <a:pt x="134" y="107"/>
                  </a:lnTo>
                  <a:lnTo>
                    <a:pt x="134" y="107"/>
                  </a:lnTo>
                  <a:lnTo>
                    <a:pt x="162" y="118"/>
                  </a:lnTo>
                  <a:lnTo>
                    <a:pt x="176" y="124"/>
                  </a:lnTo>
                  <a:lnTo>
                    <a:pt x="187" y="133"/>
                  </a:lnTo>
                  <a:lnTo>
                    <a:pt x="199" y="143"/>
                  </a:lnTo>
                  <a:lnTo>
                    <a:pt x="206" y="154"/>
                  </a:lnTo>
                  <a:lnTo>
                    <a:pt x="212" y="168"/>
                  </a:lnTo>
                  <a:lnTo>
                    <a:pt x="214" y="185"/>
                  </a:lnTo>
                  <a:lnTo>
                    <a:pt x="214" y="187"/>
                  </a:lnTo>
                  <a:lnTo>
                    <a:pt x="214" y="187"/>
                  </a:lnTo>
                  <a:lnTo>
                    <a:pt x="212" y="206"/>
                  </a:lnTo>
                  <a:lnTo>
                    <a:pt x="206" y="223"/>
                  </a:lnTo>
                  <a:lnTo>
                    <a:pt x="197" y="238"/>
                  </a:lnTo>
                  <a:lnTo>
                    <a:pt x="185" y="250"/>
                  </a:lnTo>
                  <a:lnTo>
                    <a:pt x="170" y="259"/>
                  </a:lnTo>
                  <a:lnTo>
                    <a:pt x="153" y="265"/>
                  </a:lnTo>
                  <a:lnTo>
                    <a:pt x="134" y="269"/>
                  </a:lnTo>
                  <a:lnTo>
                    <a:pt x="113" y="271"/>
                  </a:lnTo>
                  <a:lnTo>
                    <a:pt x="113" y="271"/>
                  </a:lnTo>
                  <a:lnTo>
                    <a:pt x="99" y="269"/>
                  </a:lnTo>
                  <a:lnTo>
                    <a:pt x="86" y="269"/>
                  </a:lnTo>
                  <a:lnTo>
                    <a:pt x="71" y="265"/>
                  </a:lnTo>
                  <a:lnTo>
                    <a:pt x="56" y="261"/>
                  </a:lnTo>
                  <a:lnTo>
                    <a:pt x="42" y="255"/>
                  </a:lnTo>
                  <a:lnTo>
                    <a:pt x="29" y="248"/>
                  </a:lnTo>
                  <a:lnTo>
                    <a:pt x="14" y="240"/>
                  </a:lnTo>
                  <a:lnTo>
                    <a:pt x="0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52" name="Freeform 212"/>
            <p:cNvSpPr>
              <a:spLocks noEditPoints="1"/>
            </p:cNvSpPr>
            <p:nvPr/>
          </p:nvSpPr>
          <p:spPr bwMode="auto">
            <a:xfrm>
              <a:off x="7823200" y="4368800"/>
              <a:ext cx="203200" cy="215900"/>
            </a:xfrm>
            <a:custGeom>
              <a:avLst/>
              <a:gdLst>
                <a:gd name="T0" fmla="*/ 0 w 255"/>
                <a:gd name="T1" fmla="*/ 135 h 271"/>
                <a:gd name="T2" fmla="*/ 0 w 255"/>
                <a:gd name="T3" fmla="*/ 122 h 271"/>
                <a:gd name="T4" fmla="*/ 6 w 255"/>
                <a:gd name="T5" fmla="*/ 95 h 271"/>
                <a:gd name="T6" fmla="*/ 15 w 255"/>
                <a:gd name="T7" fmla="*/ 70 h 271"/>
                <a:gd name="T8" fmla="*/ 26 w 255"/>
                <a:gd name="T9" fmla="*/ 49 h 271"/>
                <a:gd name="T10" fmla="*/ 44 w 255"/>
                <a:gd name="T11" fmla="*/ 30 h 271"/>
                <a:gd name="T12" fmla="*/ 65 w 255"/>
                <a:gd name="T13" fmla="*/ 15 h 271"/>
                <a:gd name="T14" fmla="*/ 87 w 255"/>
                <a:gd name="T15" fmla="*/ 6 h 271"/>
                <a:gd name="T16" fmla="*/ 114 w 255"/>
                <a:gd name="T17" fmla="*/ 0 h 271"/>
                <a:gd name="T18" fmla="*/ 129 w 255"/>
                <a:gd name="T19" fmla="*/ 0 h 271"/>
                <a:gd name="T20" fmla="*/ 160 w 255"/>
                <a:gd name="T21" fmla="*/ 2 h 271"/>
                <a:gd name="T22" fmla="*/ 185 w 255"/>
                <a:gd name="T23" fmla="*/ 11 h 271"/>
                <a:gd name="T24" fmla="*/ 208 w 255"/>
                <a:gd name="T25" fmla="*/ 25 h 271"/>
                <a:gd name="T26" fmla="*/ 225 w 255"/>
                <a:gd name="T27" fmla="*/ 42 h 271"/>
                <a:gd name="T28" fmla="*/ 238 w 255"/>
                <a:gd name="T29" fmla="*/ 63 h 271"/>
                <a:gd name="T30" fmla="*/ 248 w 255"/>
                <a:gd name="T31" fmla="*/ 88 h 271"/>
                <a:gd name="T32" fmla="*/ 255 w 255"/>
                <a:gd name="T33" fmla="*/ 141 h 271"/>
                <a:gd name="T34" fmla="*/ 255 w 255"/>
                <a:gd name="T35" fmla="*/ 160 h 271"/>
                <a:gd name="T36" fmla="*/ 72 w 255"/>
                <a:gd name="T37" fmla="*/ 160 h 271"/>
                <a:gd name="T38" fmla="*/ 82 w 255"/>
                <a:gd name="T39" fmla="*/ 183 h 271"/>
                <a:gd name="T40" fmla="*/ 95 w 255"/>
                <a:gd name="T41" fmla="*/ 198 h 271"/>
                <a:gd name="T42" fmla="*/ 114 w 255"/>
                <a:gd name="T43" fmla="*/ 208 h 271"/>
                <a:gd name="T44" fmla="*/ 137 w 255"/>
                <a:gd name="T45" fmla="*/ 212 h 271"/>
                <a:gd name="T46" fmla="*/ 154 w 255"/>
                <a:gd name="T47" fmla="*/ 210 h 271"/>
                <a:gd name="T48" fmla="*/ 185 w 255"/>
                <a:gd name="T49" fmla="*/ 196 h 271"/>
                <a:gd name="T50" fmla="*/ 242 w 255"/>
                <a:gd name="T51" fmla="*/ 223 h 271"/>
                <a:gd name="T52" fmla="*/ 232 w 255"/>
                <a:gd name="T53" fmla="*/ 233 h 271"/>
                <a:gd name="T54" fmla="*/ 211 w 255"/>
                <a:gd name="T55" fmla="*/ 252 h 271"/>
                <a:gd name="T56" fmla="*/ 185 w 255"/>
                <a:gd name="T57" fmla="*/ 263 h 271"/>
                <a:gd name="T58" fmla="*/ 152 w 255"/>
                <a:gd name="T59" fmla="*/ 271 h 271"/>
                <a:gd name="T60" fmla="*/ 135 w 255"/>
                <a:gd name="T61" fmla="*/ 271 h 271"/>
                <a:gd name="T62" fmla="*/ 107 w 255"/>
                <a:gd name="T63" fmla="*/ 269 h 271"/>
                <a:gd name="T64" fmla="*/ 82 w 255"/>
                <a:gd name="T65" fmla="*/ 261 h 271"/>
                <a:gd name="T66" fmla="*/ 59 w 255"/>
                <a:gd name="T67" fmla="*/ 250 h 271"/>
                <a:gd name="T68" fmla="*/ 38 w 255"/>
                <a:gd name="T69" fmla="*/ 234 h 271"/>
                <a:gd name="T70" fmla="*/ 23 w 255"/>
                <a:gd name="T71" fmla="*/ 213 h 271"/>
                <a:gd name="T72" fmla="*/ 9 w 255"/>
                <a:gd name="T73" fmla="*/ 191 h 271"/>
                <a:gd name="T74" fmla="*/ 2 w 255"/>
                <a:gd name="T75" fmla="*/ 166 h 271"/>
                <a:gd name="T76" fmla="*/ 0 w 255"/>
                <a:gd name="T77" fmla="*/ 135 h 271"/>
                <a:gd name="T78" fmla="*/ 183 w 255"/>
                <a:gd name="T79" fmla="*/ 114 h 271"/>
                <a:gd name="T80" fmla="*/ 181 w 255"/>
                <a:gd name="T81" fmla="*/ 103 h 271"/>
                <a:gd name="T82" fmla="*/ 173 w 255"/>
                <a:gd name="T83" fmla="*/ 82 h 271"/>
                <a:gd name="T84" fmla="*/ 158 w 255"/>
                <a:gd name="T85" fmla="*/ 67 h 271"/>
                <a:gd name="T86" fmla="*/ 139 w 255"/>
                <a:gd name="T87" fmla="*/ 59 h 271"/>
                <a:gd name="T88" fmla="*/ 129 w 255"/>
                <a:gd name="T89" fmla="*/ 59 h 271"/>
                <a:gd name="T90" fmla="*/ 108 w 255"/>
                <a:gd name="T91" fmla="*/ 63 h 271"/>
                <a:gd name="T92" fmla="*/ 91 w 255"/>
                <a:gd name="T93" fmla="*/ 74 h 271"/>
                <a:gd name="T94" fmla="*/ 80 w 255"/>
                <a:gd name="T95" fmla="*/ 91 h 271"/>
                <a:gd name="T96" fmla="*/ 72 w 255"/>
                <a:gd name="T97" fmla="*/ 11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5" h="271">
                  <a:moveTo>
                    <a:pt x="0" y="135"/>
                  </a:moveTo>
                  <a:lnTo>
                    <a:pt x="0" y="135"/>
                  </a:lnTo>
                  <a:lnTo>
                    <a:pt x="0" y="135"/>
                  </a:lnTo>
                  <a:lnTo>
                    <a:pt x="0" y="122"/>
                  </a:lnTo>
                  <a:lnTo>
                    <a:pt x="2" y="109"/>
                  </a:lnTo>
                  <a:lnTo>
                    <a:pt x="6" y="95"/>
                  </a:lnTo>
                  <a:lnTo>
                    <a:pt x="9" y="82"/>
                  </a:lnTo>
                  <a:lnTo>
                    <a:pt x="15" y="70"/>
                  </a:lnTo>
                  <a:lnTo>
                    <a:pt x="21" y="59"/>
                  </a:lnTo>
                  <a:lnTo>
                    <a:pt x="26" y="49"/>
                  </a:lnTo>
                  <a:lnTo>
                    <a:pt x="36" y="40"/>
                  </a:lnTo>
                  <a:lnTo>
                    <a:pt x="44" y="30"/>
                  </a:lnTo>
                  <a:lnTo>
                    <a:pt x="55" y="23"/>
                  </a:lnTo>
                  <a:lnTo>
                    <a:pt x="65" y="15"/>
                  </a:lnTo>
                  <a:lnTo>
                    <a:pt x="76" y="9"/>
                  </a:lnTo>
                  <a:lnTo>
                    <a:pt x="87" y="6"/>
                  </a:lnTo>
                  <a:lnTo>
                    <a:pt x="101" y="2"/>
                  </a:lnTo>
                  <a:lnTo>
                    <a:pt x="114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45" y="0"/>
                  </a:lnTo>
                  <a:lnTo>
                    <a:pt x="160" y="2"/>
                  </a:lnTo>
                  <a:lnTo>
                    <a:pt x="173" y="6"/>
                  </a:lnTo>
                  <a:lnTo>
                    <a:pt x="185" y="11"/>
                  </a:lnTo>
                  <a:lnTo>
                    <a:pt x="196" y="17"/>
                  </a:lnTo>
                  <a:lnTo>
                    <a:pt x="208" y="25"/>
                  </a:lnTo>
                  <a:lnTo>
                    <a:pt x="217" y="32"/>
                  </a:lnTo>
                  <a:lnTo>
                    <a:pt x="225" y="42"/>
                  </a:lnTo>
                  <a:lnTo>
                    <a:pt x="232" y="53"/>
                  </a:lnTo>
                  <a:lnTo>
                    <a:pt x="238" y="63"/>
                  </a:lnTo>
                  <a:lnTo>
                    <a:pt x="244" y="76"/>
                  </a:lnTo>
                  <a:lnTo>
                    <a:pt x="248" y="88"/>
                  </a:lnTo>
                  <a:lnTo>
                    <a:pt x="253" y="114"/>
                  </a:lnTo>
                  <a:lnTo>
                    <a:pt x="255" y="141"/>
                  </a:lnTo>
                  <a:lnTo>
                    <a:pt x="255" y="141"/>
                  </a:lnTo>
                  <a:lnTo>
                    <a:pt x="255" y="160"/>
                  </a:lnTo>
                  <a:lnTo>
                    <a:pt x="72" y="160"/>
                  </a:lnTo>
                  <a:lnTo>
                    <a:pt x="72" y="160"/>
                  </a:lnTo>
                  <a:lnTo>
                    <a:pt x="76" y="172"/>
                  </a:lnTo>
                  <a:lnTo>
                    <a:pt x="82" y="183"/>
                  </a:lnTo>
                  <a:lnTo>
                    <a:pt x="87" y="192"/>
                  </a:lnTo>
                  <a:lnTo>
                    <a:pt x="95" y="198"/>
                  </a:lnTo>
                  <a:lnTo>
                    <a:pt x="105" y="204"/>
                  </a:lnTo>
                  <a:lnTo>
                    <a:pt x="114" y="208"/>
                  </a:lnTo>
                  <a:lnTo>
                    <a:pt x="126" y="212"/>
                  </a:lnTo>
                  <a:lnTo>
                    <a:pt x="137" y="212"/>
                  </a:lnTo>
                  <a:lnTo>
                    <a:pt x="137" y="212"/>
                  </a:lnTo>
                  <a:lnTo>
                    <a:pt x="154" y="210"/>
                  </a:lnTo>
                  <a:lnTo>
                    <a:pt x="169" y="206"/>
                  </a:lnTo>
                  <a:lnTo>
                    <a:pt x="185" y="196"/>
                  </a:lnTo>
                  <a:lnTo>
                    <a:pt x="200" y="185"/>
                  </a:lnTo>
                  <a:lnTo>
                    <a:pt x="242" y="223"/>
                  </a:lnTo>
                  <a:lnTo>
                    <a:pt x="242" y="223"/>
                  </a:lnTo>
                  <a:lnTo>
                    <a:pt x="232" y="233"/>
                  </a:lnTo>
                  <a:lnTo>
                    <a:pt x="223" y="242"/>
                  </a:lnTo>
                  <a:lnTo>
                    <a:pt x="211" y="252"/>
                  </a:lnTo>
                  <a:lnTo>
                    <a:pt x="198" y="257"/>
                  </a:lnTo>
                  <a:lnTo>
                    <a:pt x="185" y="263"/>
                  </a:lnTo>
                  <a:lnTo>
                    <a:pt x="169" y="269"/>
                  </a:lnTo>
                  <a:lnTo>
                    <a:pt x="152" y="271"/>
                  </a:lnTo>
                  <a:lnTo>
                    <a:pt x="135" y="271"/>
                  </a:lnTo>
                  <a:lnTo>
                    <a:pt x="135" y="271"/>
                  </a:lnTo>
                  <a:lnTo>
                    <a:pt x="122" y="271"/>
                  </a:lnTo>
                  <a:lnTo>
                    <a:pt x="107" y="269"/>
                  </a:lnTo>
                  <a:lnTo>
                    <a:pt x="93" y="265"/>
                  </a:lnTo>
                  <a:lnTo>
                    <a:pt x="82" y="261"/>
                  </a:lnTo>
                  <a:lnTo>
                    <a:pt x="70" y="255"/>
                  </a:lnTo>
                  <a:lnTo>
                    <a:pt x="59" y="250"/>
                  </a:lnTo>
                  <a:lnTo>
                    <a:pt x="47" y="242"/>
                  </a:lnTo>
                  <a:lnTo>
                    <a:pt x="38" y="234"/>
                  </a:lnTo>
                  <a:lnTo>
                    <a:pt x="30" y="225"/>
                  </a:lnTo>
                  <a:lnTo>
                    <a:pt x="23" y="213"/>
                  </a:lnTo>
                  <a:lnTo>
                    <a:pt x="15" y="202"/>
                  </a:lnTo>
                  <a:lnTo>
                    <a:pt x="9" y="191"/>
                  </a:lnTo>
                  <a:lnTo>
                    <a:pt x="6" y="179"/>
                  </a:lnTo>
                  <a:lnTo>
                    <a:pt x="2" y="166"/>
                  </a:lnTo>
                  <a:lnTo>
                    <a:pt x="0" y="151"/>
                  </a:lnTo>
                  <a:lnTo>
                    <a:pt x="0" y="135"/>
                  </a:lnTo>
                  <a:lnTo>
                    <a:pt x="0" y="135"/>
                  </a:lnTo>
                  <a:close/>
                  <a:moveTo>
                    <a:pt x="183" y="114"/>
                  </a:moveTo>
                  <a:lnTo>
                    <a:pt x="183" y="114"/>
                  </a:lnTo>
                  <a:lnTo>
                    <a:pt x="181" y="103"/>
                  </a:lnTo>
                  <a:lnTo>
                    <a:pt x="177" y="91"/>
                  </a:lnTo>
                  <a:lnTo>
                    <a:pt x="173" y="82"/>
                  </a:lnTo>
                  <a:lnTo>
                    <a:pt x="166" y="74"/>
                  </a:lnTo>
                  <a:lnTo>
                    <a:pt x="158" y="67"/>
                  </a:lnTo>
                  <a:lnTo>
                    <a:pt x="150" y="63"/>
                  </a:lnTo>
                  <a:lnTo>
                    <a:pt x="139" y="59"/>
                  </a:lnTo>
                  <a:lnTo>
                    <a:pt x="129" y="59"/>
                  </a:lnTo>
                  <a:lnTo>
                    <a:pt x="129" y="59"/>
                  </a:lnTo>
                  <a:lnTo>
                    <a:pt x="118" y="59"/>
                  </a:lnTo>
                  <a:lnTo>
                    <a:pt x="108" y="63"/>
                  </a:lnTo>
                  <a:lnTo>
                    <a:pt x="99" y="67"/>
                  </a:lnTo>
                  <a:lnTo>
                    <a:pt x="91" y="74"/>
                  </a:lnTo>
                  <a:lnTo>
                    <a:pt x="84" y="82"/>
                  </a:lnTo>
                  <a:lnTo>
                    <a:pt x="80" y="91"/>
                  </a:lnTo>
                  <a:lnTo>
                    <a:pt x="74" y="103"/>
                  </a:lnTo>
                  <a:lnTo>
                    <a:pt x="72" y="114"/>
                  </a:lnTo>
                  <a:lnTo>
                    <a:pt x="183" y="114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53" name="Freeform 213"/>
            <p:cNvSpPr>
              <a:spLocks/>
            </p:cNvSpPr>
            <p:nvPr/>
          </p:nvSpPr>
          <p:spPr bwMode="auto">
            <a:xfrm>
              <a:off x="8069263" y="4368800"/>
              <a:ext cx="190500" cy="211138"/>
            </a:xfrm>
            <a:custGeom>
              <a:avLst/>
              <a:gdLst>
                <a:gd name="T0" fmla="*/ 0 w 240"/>
                <a:gd name="T1" fmla="*/ 4 h 265"/>
                <a:gd name="T2" fmla="*/ 74 w 240"/>
                <a:gd name="T3" fmla="*/ 4 h 265"/>
                <a:gd name="T4" fmla="*/ 74 w 240"/>
                <a:gd name="T5" fmla="*/ 42 h 265"/>
                <a:gd name="T6" fmla="*/ 74 w 240"/>
                <a:gd name="T7" fmla="*/ 42 h 265"/>
                <a:gd name="T8" fmla="*/ 87 w 240"/>
                <a:gd name="T9" fmla="*/ 25 h 265"/>
                <a:gd name="T10" fmla="*/ 95 w 240"/>
                <a:gd name="T11" fmla="*/ 19 h 265"/>
                <a:gd name="T12" fmla="*/ 104 w 240"/>
                <a:gd name="T13" fmla="*/ 11 h 265"/>
                <a:gd name="T14" fmla="*/ 114 w 240"/>
                <a:gd name="T15" fmla="*/ 8 h 265"/>
                <a:gd name="T16" fmla="*/ 125 w 240"/>
                <a:gd name="T17" fmla="*/ 2 h 265"/>
                <a:gd name="T18" fmla="*/ 137 w 240"/>
                <a:gd name="T19" fmla="*/ 0 h 265"/>
                <a:gd name="T20" fmla="*/ 150 w 240"/>
                <a:gd name="T21" fmla="*/ 0 h 265"/>
                <a:gd name="T22" fmla="*/ 150 w 240"/>
                <a:gd name="T23" fmla="*/ 0 h 265"/>
                <a:gd name="T24" fmla="*/ 171 w 240"/>
                <a:gd name="T25" fmla="*/ 2 h 265"/>
                <a:gd name="T26" fmla="*/ 188 w 240"/>
                <a:gd name="T27" fmla="*/ 6 h 265"/>
                <a:gd name="T28" fmla="*/ 204 w 240"/>
                <a:gd name="T29" fmla="*/ 13 h 265"/>
                <a:gd name="T30" fmla="*/ 215 w 240"/>
                <a:gd name="T31" fmla="*/ 25 h 265"/>
                <a:gd name="T32" fmla="*/ 226 w 240"/>
                <a:gd name="T33" fmla="*/ 40 h 265"/>
                <a:gd name="T34" fmla="*/ 232 w 240"/>
                <a:gd name="T35" fmla="*/ 55 h 265"/>
                <a:gd name="T36" fmla="*/ 238 w 240"/>
                <a:gd name="T37" fmla="*/ 74 h 265"/>
                <a:gd name="T38" fmla="*/ 240 w 240"/>
                <a:gd name="T39" fmla="*/ 97 h 265"/>
                <a:gd name="T40" fmla="*/ 240 w 240"/>
                <a:gd name="T41" fmla="*/ 265 h 265"/>
                <a:gd name="T42" fmla="*/ 165 w 240"/>
                <a:gd name="T43" fmla="*/ 265 h 265"/>
                <a:gd name="T44" fmla="*/ 165 w 240"/>
                <a:gd name="T45" fmla="*/ 120 h 265"/>
                <a:gd name="T46" fmla="*/ 165 w 240"/>
                <a:gd name="T47" fmla="*/ 120 h 265"/>
                <a:gd name="T48" fmla="*/ 163 w 240"/>
                <a:gd name="T49" fmla="*/ 107 h 265"/>
                <a:gd name="T50" fmla="*/ 162 w 240"/>
                <a:gd name="T51" fmla="*/ 97 h 265"/>
                <a:gd name="T52" fmla="*/ 158 w 240"/>
                <a:gd name="T53" fmla="*/ 88 h 265"/>
                <a:gd name="T54" fmla="*/ 154 w 240"/>
                <a:gd name="T55" fmla="*/ 80 h 265"/>
                <a:gd name="T56" fmla="*/ 146 w 240"/>
                <a:gd name="T57" fmla="*/ 74 h 265"/>
                <a:gd name="T58" fmla="*/ 139 w 240"/>
                <a:gd name="T59" fmla="*/ 70 h 265"/>
                <a:gd name="T60" fmla="*/ 131 w 240"/>
                <a:gd name="T61" fmla="*/ 67 h 265"/>
                <a:gd name="T62" fmla="*/ 120 w 240"/>
                <a:gd name="T63" fmla="*/ 67 h 265"/>
                <a:gd name="T64" fmla="*/ 120 w 240"/>
                <a:gd name="T65" fmla="*/ 67 h 265"/>
                <a:gd name="T66" fmla="*/ 110 w 240"/>
                <a:gd name="T67" fmla="*/ 67 h 265"/>
                <a:gd name="T68" fmla="*/ 101 w 240"/>
                <a:gd name="T69" fmla="*/ 70 h 265"/>
                <a:gd name="T70" fmla="*/ 93 w 240"/>
                <a:gd name="T71" fmla="*/ 74 h 265"/>
                <a:gd name="T72" fmla="*/ 87 w 240"/>
                <a:gd name="T73" fmla="*/ 80 h 265"/>
                <a:gd name="T74" fmla="*/ 81 w 240"/>
                <a:gd name="T75" fmla="*/ 88 h 265"/>
                <a:gd name="T76" fmla="*/ 78 w 240"/>
                <a:gd name="T77" fmla="*/ 97 h 265"/>
                <a:gd name="T78" fmla="*/ 74 w 240"/>
                <a:gd name="T79" fmla="*/ 107 h 265"/>
                <a:gd name="T80" fmla="*/ 74 w 240"/>
                <a:gd name="T81" fmla="*/ 120 h 265"/>
                <a:gd name="T82" fmla="*/ 74 w 240"/>
                <a:gd name="T83" fmla="*/ 265 h 265"/>
                <a:gd name="T84" fmla="*/ 0 w 240"/>
                <a:gd name="T85" fmla="*/ 265 h 265"/>
                <a:gd name="T86" fmla="*/ 0 w 240"/>
                <a:gd name="T87" fmla="*/ 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65">
                  <a:moveTo>
                    <a:pt x="0" y="4"/>
                  </a:moveTo>
                  <a:lnTo>
                    <a:pt x="74" y="4"/>
                  </a:lnTo>
                  <a:lnTo>
                    <a:pt x="74" y="42"/>
                  </a:lnTo>
                  <a:lnTo>
                    <a:pt x="74" y="42"/>
                  </a:lnTo>
                  <a:lnTo>
                    <a:pt x="87" y="25"/>
                  </a:lnTo>
                  <a:lnTo>
                    <a:pt x="95" y="19"/>
                  </a:lnTo>
                  <a:lnTo>
                    <a:pt x="104" y="11"/>
                  </a:lnTo>
                  <a:lnTo>
                    <a:pt x="114" y="8"/>
                  </a:lnTo>
                  <a:lnTo>
                    <a:pt x="125" y="2"/>
                  </a:lnTo>
                  <a:lnTo>
                    <a:pt x="137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71" y="2"/>
                  </a:lnTo>
                  <a:lnTo>
                    <a:pt x="188" y="6"/>
                  </a:lnTo>
                  <a:lnTo>
                    <a:pt x="204" y="13"/>
                  </a:lnTo>
                  <a:lnTo>
                    <a:pt x="215" y="25"/>
                  </a:lnTo>
                  <a:lnTo>
                    <a:pt x="226" y="40"/>
                  </a:lnTo>
                  <a:lnTo>
                    <a:pt x="232" y="55"/>
                  </a:lnTo>
                  <a:lnTo>
                    <a:pt x="238" y="74"/>
                  </a:lnTo>
                  <a:lnTo>
                    <a:pt x="240" y="97"/>
                  </a:lnTo>
                  <a:lnTo>
                    <a:pt x="240" y="265"/>
                  </a:lnTo>
                  <a:lnTo>
                    <a:pt x="165" y="265"/>
                  </a:lnTo>
                  <a:lnTo>
                    <a:pt x="165" y="120"/>
                  </a:lnTo>
                  <a:lnTo>
                    <a:pt x="165" y="120"/>
                  </a:lnTo>
                  <a:lnTo>
                    <a:pt x="163" y="107"/>
                  </a:lnTo>
                  <a:lnTo>
                    <a:pt x="162" y="97"/>
                  </a:lnTo>
                  <a:lnTo>
                    <a:pt x="158" y="88"/>
                  </a:lnTo>
                  <a:lnTo>
                    <a:pt x="154" y="80"/>
                  </a:lnTo>
                  <a:lnTo>
                    <a:pt x="146" y="74"/>
                  </a:lnTo>
                  <a:lnTo>
                    <a:pt x="139" y="70"/>
                  </a:lnTo>
                  <a:lnTo>
                    <a:pt x="131" y="67"/>
                  </a:lnTo>
                  <a:lnTo>
                    <a:pt x="120" y="67"/>
                  </a:lnTo>
                  <a:lnTo>
                    <a:pt x="120" y="67"/>
                  </a:lnTo>
                  <a:lnTo>
                    <a:pt x="110" y="67"/>
                  </a:lnTo>
                  <a:lnTo>
                    <a:pt x="101" y="70"/>
                  </a:lnTo>
                  <a:lnTo>
                    <a:pt x="93" y="74"/>
                  </a:lnTo>
                  <a:lnTo>
                    <a:pt x="87" y="80"/>
                  </a:lnTo>
                  <a:lnTo>
                    <a:pt x="81" y="88"/>
                  </a:lnTo>
                  <a:lnTo>
                    <a:pt x="78" y="97"/>
                  </a:lnTo>
                  <a:lnTo>
                    <a:pt x="74" y="107"/>
                  </a:lnTo>
                  <a:lnTo>
                    <a:pt x="74" y="120"/>
                  </a:lnTo>
                  <a:lnTo>
                    <a:pt x="74" y="265"/>
                  </a:lnTo>
                  <a:lnTo>
                    <a:pt x="0" y="265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54" name="Freeform 214"/>
            <p:cNvSpPr>
              <a:spLocks noEditPoints="1"/>
            </p:cNvSpPr>
            <p:nvPr/>
          </p:nvSpPr>
          <p:spPr bwMode="auto">
            <a:xfrm>
              <a:off x="8297863" y="4370388"/>
              <a:ext cx="190500" cy="214313"/>
            </a:xfrm>
            <a:custGeom>
              <a:avLst/>
              <a:gdLst>
                <a:gd name="T0" fmla="*/ 0 w 241"/>
                <a:gd name="T1" fmla="*/ 187 h 269"/>
                <a:gd name="T2" fmla="*/ 2 w 241"/>
                <a:gd name="T3" fmla="*/ 168 h 269"/>
                <a:gd name="T4" fmla="*/ 18 w 241"/>
                <a:gd name="T5" fmla="*/ 135 h 269"/>
                <a:gd name="T6" fmla="*/ 46 w 241"/>
                <a:gd name="T7" fmla="*/ 116 h 269"/>
                <a:gd name="T8" fmla="*/ 84 w 241"/>
                <a:gd name="T9" fmla="*/ 105 h 269"/>
                <a:gd name="T10" fmla="*/ 105 w 241"/>
                <a:gd name="T11" fmla="*/ 105 h 269"/>
                <a:gd name="T12" fmla="*/ 141 w 241"/>
                <a:gd name="T13" fmla="*/ 107 h 269"/>
                <a:gd name="T14" fmla="*/ 170 w 241"/>
                <a:gd name="T15" fmla="*/ 114 h 269"/>
                <a:gd name="T16" fmla="*/ 170 w 241"/>
                <a:gd name="T17" fmla="*/ 110 h 269"/>
                <a:gd name="T18" fmla="*/ 166 w 241"/>
                <a:gd name="T19" fmla="*/ 89 h 269"/>
                <a:gd name="T20" fmla="*/ 155 w 241"/>
                <a:gd name="T21" fmla="*/ 74 h 269"/>
                <a:gd name="T22" fmla="*/ 138 w 241"/>
                <a:gd name="T23" fmla="*/ 67 h 269"/>
                <a:gd name="T24" fmla="*/ 113 w 241"/>
                <a:gd name="T25" fmla="*/ 63 h 269"/>
                <a:gd name="T26" fmla="*/ 94 w 241"/>
                <a:gd name="T27" fmla="*/ 63 h 269"/>
                <a:gd name="T28" fmla="*/ 59 w 241"/>
                <a:gd name="T29" fmla="*/ 70 h 269"/>
                <a:gd name="T30" fmla="*/ 23 w 241"/>
                <a:gd name="T31" fmla="*/ 21 h 269"/>
                <a:gd name="T32" fmla="*/ 44 w 241"/>
                <a:gd name="T33" fmla="*/ 11 h 269"/>
                <a:gd name="T34" fmla="*/ 94 w 241"/>
                <a:gd name="T35" fmla="*/ 0 h 269"/>
                <a:gd name="T36" fmla="*/ 124 w 241"/>
                <a:gd name="T37" fmla="*/ 0 h 269"/>
                <a:gd name="T38" fmla="*/ 176 w 241"/>
                <a:gd name="T39" fmla="*/ 7 h 269"/>
                <a:gd name="T40" fmla="*/ 197 w 241"/>
                <a:gd name="T41" fmla="*/ 17 h 269"/>
                <a:gd name="T42" fmla="*/ 212 w 241"/>
                <a:gd name="T43" fmla="*/ 28 h 269"/>
                <a:gd name="T44" fmla="*/ 220 w 241"/>
                <a:gd name="T45" fmla="*/ 36 h 269"/>
                <a:gd name="T46" fmla="*/ 229 w 241"/>
                <a:gd name="T47" fmla="*/ 55 h 269"/>
                <a:gd name="T48" fmla="*/ 239 w 241"/>
                <a:gd name="T49" fmla="*/ 88 h 269"/>
                <a:gd name="T50" fmla="*/ 241 w 241"/>
                <a:gd name="T51" fmla="*/ 263 h 269"/>
                <a:gd name="T52" fmla="*/ 170 w 241"/>
                <a:gd name="T53" fmla="*/ 234 h 269"/>
                <a:gd name="T54" fmla="*/ 155 w 241"/>
                <a:gd name="T55" fmla="*/ 250 h 269"/>
                <a:gd name="T56" fmla="*/ 136 w 241"/>
                <a:gd name="T57" fmla="*/ 259 h 269"/>
                <a:gd name="T58" fmla="*/ 115 w 241"/>
                <a:gd name="T59" fmla="*/ 267 h 269"/>
                <a:gd name="T60" fmla="*/ 90 w 241"/>
                <a:gd name="T61" fmla="*/ 269 h 269"/>
                <a:gd name="T62" fmla="*/ 73 w 241"/>
                <a:gd name="T63" fmla="*/ 267 h 269"/>
                <a:gd name="T64" fmla="*/ 40 w 241"/>
                <a:gd name="T65" fmla="*/ 257 h 269"/>
                <a:gd name="T66" fmla="*/ 16 w 241"/>
                <a:gd name="T67" fmla="*/ 236 h 269"/>
                <a:gd name="T68" fmla="*/ 2 w 241"/>
                <a:gd name="T69" fmla="*/ 206 h 269"/>
                <a:gd name="T70" fmla="*/ 0 w 241"/>
                <a:gd name="T71" fmla="*/ 189 h 269"/>
                <a:gd name="T72" fmla="*/ 170 w 241"/>
                <a:gd name="T73" fmla="*/ 158 h 269"/>
                <a:gd name="T74" fmla="*/ 161 w 241"/>
                <a:gd name="T75" fmla="*/ 154 h 269"/>
                <a:gd name="T76" fmla="*/ 136 w 241"/>
                <a:gd name="T77" fmla="*/ 149 h 269"/>
                <a:gd name="T78" fmla="*/ 124 w 241"/>
                <a:gd name="T79" fmla="*/ 149 h 269"/>
                <a:gd name="T80" fmla="*/ 101 w 241"/>
                <a:gd name="T81" fmla="*/ 150 h 269"/>
                <a:gd name="T82" fmla="*/ 86 w 241"/>
                <a:gd name="T83" fmla="*/ 158 h 269"/>
                <a:gd name="T84" fmla="*/ 77 w 241"/>
                <a:gd name="T85" fmla="*/ 170 h 269"/>
                <a:gd name="T86" fmla="*/ 73 w 241"/>
                <a:gd name="T87" fmla="*/ 185 h 269"/>
                <a:gd name="T88" fmla="*/ 73 w 241"/>
                <a:gd name="T89" fmla="*/ 185 h 269"/>
                <a:gd name="T90" fmla="*/ 75 w 241"/>
                <a:gd name="T91" fmla="*/ 198 h 269"/>
                <a:gd name="T92" fmla="*/ 84 w 241"/>
                <a:gd name="T93" fmla="*/ 210 h 269"/>
                <a:gd name="T94" fmla="*/ 96 w 241"/>
                <a:gd name="T95" fmla="*/ 215 h 269"/>
                <a:gd name="T96" fmla="*/ 113 w 241"/>
                <a:gd name="T97" fmla="*/ 217 h 269"/>
                <a:gd name="T98" fmla="*/ 124 w 241"/>
                <a:gd name="T99" fmla="*/ 215 h 269"/>
                <a:gd name="T100" fmla="*/ 147 w 241"/>
                <a:gd name="T101" fmla="*/ 210 h 269"/>
                <a:gd name="T102" fmla="*/ 161 w 241"/>
                <a:gd name="T103" fmla="*/ 198 h 269"/>
                <a:gd name="T104" fmla="*/ 170 w 241"/>
                <a:gd name="T105" fmla="*/ 181 h 269"/>
                <a:gd name="T106" fmla="*/ 170 w 241"/>
                <a:gd name="T107" fmla="*/ 17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1" h="269">
                  <a:moveTo>
                    <a:pt x="0" y="189"/>
                  </a:moveTo>
                  <a:lnTo>
                    <a:pt x="0" y="187"/>
                  </a:lnTo>
                  <a:lnTo>
                    <a:pt x="0" y="187"/>
                  </a:lnTo>
                  <a:lnTo>
                    <a:pt x="2" y="168"/>
                  </a:lnTo>
                  <a:lnTo>
                    <a:pt x="8" y="150"/>
                  </a:lnTo>
                  <a:lnTo>
                    <a:pt x="18" y="135"/>
                  </a:lnTo>
                  <a:lnTo>
                    <a:pt x="31" y="124"/>
                  </a:lnTo>
                  <a:lnTo>
                    <a:pt x="46" y="116"/>
                  </a:lnTo>
                  <a:lnTo>
                    <a:pt x="63" y="109"/>
                  </a:lnTo>
                  <a:lnTo>
                    <a:pt x="84" y="105"/>
                  </a:lnTo>
                  <a:lnTo>
                    <a:pt x="105" y="105"/>
                  </a:lnTo>
                  <a:lnTo>
                    <a:pt x="105" y="105"/>
                  </a:lnTo>
                  <a:lnTo>
                    <a:pt x="124" y="105"/>
                  </a:lnTo>
                  <a:lnTo>
                    <a:pt x="141" y="107"/>
                  </a:lnTo>
                  <a:lnTo>
                    <a:pt x="155" y="110"/>
                  </a:lnTo>
                  <a:lnTo>
                    <a:pt x="170" y="114"/>
                  </a:lnTo>
                  <a:lnTo>
                    <a:pt x="170" y="110"/>
                  </a:lnTo>
                  <a:lnTo>
                    <a:pt x="170" y="110"/>
                  </a:lnTo>
                  <a:lnTo>
                    <a:pt x="168" y="99"/>
                  </a:lnTo>
                  <a:lnTo>
                    <a:pt x="166" y="89"/>
                  </a:lnTo>
                  <a:lnTo>
                    <a:pt x="162" y="82"/>
                  </a:lnTo>
                  <a:lnTo>
                    <a:pt x="155" y="74"/>
                  </a:lnTo>
                  <a:lnTo>
                    <a:pt x="147" y="70"/>
                  </a:lnTo>
                  <a:lnTo>
                    <a:pt x="138" y="67"/>
                  </a:lnTo>
                  <a:lnTo>
                    <a:pt x="126" y="63"/>
                  </a:lnTo>
                  <a:lnTo>
                    <a:pt x="113" y="63"/>
                  </a:lnTo>
                  <a:lnTo>
                    <a:pt x="113" y="63"/>
                  </a:lnTo>
                  <a:lnTo>
                    <a:pt x="94" y="63"/>
                  </a:lnTo>
                  <a:lnTo>
                    <a:pt x="77" y="67"/>
                  </a:lnTo>
                  <a:lnTo>
                    <a:pt x="59" y="70"/>
                  </a:lnTo>
                  <a:lnTo>
                    <a:pt x="42" y="76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44" y="11"/>
                  </a:lnTo>
                  <a:lnTo>
                    <a:pt x="67" y="6"/>
                  </a:lnTo>
                  <a:lnTo>
                    <a:pt x="9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53" y="2"/>
                  </a:lnTo>
                  <a:lnTo>
                    <a:pt x="176" y="7"/>
                  </a:lnTo>
                  <a:lnTo>
                    <a:pt x="187" y="11"/>
                  </a:lnTo>
                  <a:lnTo>
                    <a:pt x="197" y="17"/>
                  </a:lnTo>
                  <a:lnTo>
                    <a:pt x="204" y="23"/>
                  </a:lnTo>
                  <a:lnTo>
                    <a:pt x="212" y="28"/>
                  </a:lnTo>
                  <a:lnTo>
                    <a:pt x="212" y="28"/>
                  </a:lnTo>
                  <a:lnTo>
                    <a:pt x="220" y="36"/>
                  </a:lnTo>
                  <a:lnTo>
                    <a:pt x="225" y="46"/>
                  </a:lnTo>
                  <a:lnTo>
                    <a:pt x="229" y="55"/>
                  </a:lnTo>
                  <a:lnTo>
                    <a:pt x="235" y="65"/>
                  </a:lnTo>
                  <a:lnTo>
                    <a:pt x="239" y="88"/>
                  </a:lnTo>
                  <a:lnTo>
                    <a:pt x="241" y="112"/>
                  </a:lnTo>
                  <a:lnTo>
                    <a:pt x="241" y="263"/>
                  </a:lnTo>
                  <a:lnTo>
                    <a:pt x="170" y="263"/>
                  </a:lnTo>
                  <a:lnTo>
                    <a:pt x="170" y="234"/>
                  </a:lnTo>
                  <a:lnTo>
                    <a:pt x="170" y="234"/>
                  </a:lnTo>
                  <a:lnTo>
                    <a:pt x="155" y="250"/>
                  </a:lnTo>
                  <a:lnTo>
                    <a:pt x="145" y="253"/>
                  </a:lnTo>
                  <a:lnTo>
                    <a:pt x="136" y="259"/>
                  </a:lnTo>
                  <a:lnTo>
                    <a:pt x="126" y="263"/>
                  </a:lnTo>
                  <a:lnTo>
                    <a:pt x="115" y="267"/>
                  </a:lnTo>
                  <a:lnTo>
                    <a:pt x="103" y="267"/>
                  </a:lnTo>
                  <a:lnTo>
                    <a:pt x="90" y="269"/>
                  </a:lnTo>
                  <a:lnTo>
                    <a:pt x="90" y="269"/>
                  </a:lnTo>
                  <a:lnTo>
                    <a:pt x="73" y="267"/>
                  </a:lnTo>
                  <a:lnTo>
                    <a:pt x="56" y="263"/>
                  </a:lnTo>
                  <a:lnTo>
                    <a:pt x="40" y="257"/>
                  </a:lnTo>
                  <a:lnTo>
                    <a:pt x="27" y="248"/>
                  </a:lnTo>
                  <a:lnTo>
                    <a:pt x="16" y="236"/>
                  </a:lnTo>
                  <a:lnTo>
                    <a:pt x="8" y="223"/>
                  </a:lnTo>
                  <a:lnTo>
                    <a:pt x="2" y="206"/>
                  </a:lnTo>
                  <a:lnTo>
                    <a:pt x="0" y="189"/>
                  </a:lnTo>
                  <a:lnTo>
                    <a:pt x="0" y="189"/>
                  </a:lnTo>
                  <a:close/>
                  <a:moveTo>
                    <a:pt x="170" y="171"/>
                  </a:moveTo>
                  <a:lnTo>
                    <a:pt x="170" y="158"/>
                  </a:lnTo>
                  <a:lnTo>
                    <a:pt x="170" y="158"/>
                  </a:lnTo>
                  <a:lnTo>
                    <a:pt x="161" y="154"/>
                  </a:lnTo>
                  <a:lnTo>
                    <a:pt x="149" y="150"/>
                  </a:lnTo>
                  <a:lnTo>
                    <a:pt x="136" y="149"/>
                  </a:lnTo>
                  <a:lnTo>
                    <a:pt x="124" y="149"/>
                  </a:lnTo>
                  <a:lnTo>
                    <a:pt x="124" y="149"/>
                  </a:lnTo>
                  <a:lnTo>
                    <a:pt x="113" y="149"/>
                  </a:lnTo>
                  <a:lnTo>
                    <a:pt x="101" y="150"/>
                  </a:lnTo>
                  <a:lnTo>
                    <a:pt x="94" y="154"/>
                  </a:lnTo>
                  <a:lnTo>
                    <a:pt x="86" y="158"/>
                  </a:lnTo>
                  <a:lnTo>
                    <a:pt x="80" y="162"/>
                  </a:lnTo>
                  <a:lnTo>
                    <a:pt x="77" y="170"/>
                  </a:lnTo>
                  <a:lnTo>
                    <a:pt x="73" y="175"/>
                  </a:lnTo>
                  <a:lnTo>
                    <a:pt x="73" y="185"/>
                  </a:lnTo>
                  <a:lnTo>
                    <a:pt x="73" y="185"/>
                  </a:lnTo>
                  <a:lnTo>
                    <a:pt x="73" y="185"/>
                  </a:lnTo>
                  <a:lnTo>
                    <a:pt x="73" y="192"/>
                  </a:lnTo>
                  <a:lnTo>
                    <a:pt x="75" y="198"/>
                  </a:lnTo>
                  <a:lnTo>
                    <a:pt x="79" y="204"/>
                  </a:lnTo>
                  <a:lnTo>
                    <a:pt x="84" y="210"/>
                  </a:lnTo>
                  <a:lnTo>
                    <a:pt x="90" y="211"/>
                  </a:lnTo>
                  <a:lnTo>
                    <a:pt x="96" y="215"/>
                  </a:lnTo>
                  <a:lnTo>
                    <a:pt x="103" y="217"/>
                  </a:lnTo>
                  <a:lnTo>
                    <a:pt x="113" y="217"/>
                  </a:lnTo>
                  <a:lnTo>
                    <a:pt x="113" y="217"/>
                  </a:lnTo>
                  <a:lnTo>
                    <a:pt x="124" y="215"/>
                  </a:lnTo>
                  <a:lnTo>
                    <a:pt x="136" y="213"/>
                  </a:lnTo>
                  <a:lnTo>
                    <a:pt x="147" y="210"/>
                  </a:lnTo>
                  <a:lnTo>
                    <a:pt x="155" y="204"/>
                  </a:lnTo>
                  <a:lnTo>
                    <a:pt x="161" y="198"/>
                  </a:lnTo>
                  <a:lnTo>
                    <a:pt x="166" y="190"/>
                  </a:lnTo>
                  <a:lnTo>
                    <a:pt x="170" y="181"/>
                  </a:lnTo>
                  <a:lnTo>
                    <a:pt x="170" y="171"/>
                  </a:lnTo>
                  <a:lnTo>
                    <a:pt x="170" y="171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55" name="Freeform 215"/>
            <p:cNvSpPr>
              <a:spLocks noEditPoints="1"/>
            </p:cNvSpPr>
            <p:nvPr/>
          </p:nvSpPr>
          <p:spPr bwMode="auto">
            <a:xfrm>
              <a:off x="8540750" y="4298950"/>
              <a:ext cx="61913" cy="280988"/>
            </a:xfrm>
            <a:custGeom>
              <a:avLst/>
              <a:gdLst>
                <a:gd name="T0" fmla="*/ 0 w 79"/>
                <a:gd name="T1" fmla="*/ 0 h 355"/>
                <a:gd name="T2" fmla="*/ 79 w 79"/>
                <a:gd name="T3" fmla="*/ 0 h 355"/>
                <a:gd name="T4" fmla="*/ 79 w 79"/>
                <a:gd name="T5" fmla="*/ 65 h 355"/>
                <a:gd name="T6" fmla="*/ 0 w 79"/>
                <a:gd name="T7" fmla="*/ 65 h 355"/>
                <a:gd name="T8" fmla="*/ 0 w 79"/>
                <a:gd name="T9" fmla="*/ 0 h 355"/>
                <a:gd name="T10" fmla="*/ 2 w 79"/>
                <a:gd name="T11" fmla="*/ 94 h 355"/>
                <a:gd name="T12" fmla="*/ 77 w 79"/>
                <a:gd name="T13" fmla="*/ 94 h 355"/>
                <a:gd name="T14" fmla="*/ 77 w 79"/>
                <a:gd name="T15" fmla="*/ 355 h 355"/>
                <a:gd name="T16" fmla="*/ 2 w 79"/>
                <a:gd name="T17" fmla="*/ 355 h 355"/>
                <a:gd name="T18" fmla="*/ 2 w 79"/>
                <a:gd name="T19" fmla="*/ 94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355">
                  <a:moveTo>
                    <a:pt x="0" y="0"/>
                  </a:moveTo>
                  <a:lnTo>
                    <a:pt x="79" y="0"/>
                  </a:lnTo>
                  <a:lnTo>
                    <a:pt x="79" y="65"/>
                  </a:lnTo>
                  <a:lnTo>
                    <a:pt x="0" y="65"/>
                  </a:lnTo>
                  <a:lnTo>
                    <a:pt x="0" y="0"/>
                  </a:lnTo>
                  <a:close/>
                  <a:moveTo>
                    <a:pt x="2" y="94"/>
                  </a:moveTo>
                  <a:lnTo>
                    <a:pt x="77" y="94"/>
                  </a:lnTo>
                  <a:lnTo>
                    <a:pt x="77" y="355"/>
                  </a:lnTo>
                  <a:lnTo>
                    <a:pt x="2" y="355"/>
                  </a:lnTo>
                  <a:lnTo>
                    <a:pt x="2" y="94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56" name="Rectangle 216"/>
            <p:cNvSpPr>
              <a:spLocks noChangeArrowheads="1"/>
            </p:cNvSpPr>
            <p:nvPr/>
          </p:nvSpPr>
          <p:spPr bwMode="auto">
            <a:xfrm>
              <a:off x="8653463" y="4518025"/>
              <a:ext cx="63500" cy="61913"/>
            </a:xfrm>
            <a:prstGeom prst="rect">
              <a:avLst/>
            </a:pr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57" name="Freeform 217"/>
            <p:cNvSpPr>
              <a:spLocks noEditPoints="1"/>
            </p:cNvSpPr>
            <p:nvPr/>
          </p:nvSpPr>
          <p:spPr bwMode="auto">
            <a:xfrm>
              <a:off x="8767763" y="4298950"/>
              <a:ext cx="217488" cy="285750"/>
            </a:xfrm>
            <a:custGeom>
              <a:avLst/>
              <a:gdLst>
                <a:gd name="T0" fmla="*/ 75 w 275"/>
                <a:gd name="T1" fmla="*/ 355 h 361"/>
                <a:gd name="T2" fmla="*/ 0 w 275"/>
                <a:gd name="T3" fmla="*/ 0 h 361"/>
                <a:gd name="T4" fmla="*/ 75 w 275"/>
                <a:gd name="T5" fmla="*/ 132 h 361"/>
                <a:gd name="T6" fmla="*/ 90 w 275"/>
                <a:gd name="T7" fmla="*/ 115 h 361"/>
                <a:gd name="T8" fmla="*/ 107 w 275"/>
                <a:gd name="T9" fmla="*/ 101 h 361"/>
                <a:gd name="T10" fmla="*/ 130 w 275"/>
                <a:gd name="T11" fmla="*/ 92 h 361"/>
                <a:gd name="T12" fmla="*/ 155 w 275"/>
                <a:gd name="T13" fmla="*/ 90 h 361"/>
                <a:gd name="T14" fmla="*/ 178 w 275"/>
                <a:gd name="T15" fmla="*/ 92 h 361"/>
                <a:gd name="T16" fmla="*/ 210 w 275"/>
                <a:gd name="T17" fmla="*/ 103 h 361"/>
                <a:gd name="T18" fmla="*/ 229 w 275"/>
                <a:gd name="T19" fmla="*/ 117 h 361"/>
                <a:gd name="T20" fmla="*/ 246 w 275"/>
                <a:gd name="T21" fmla="*/ 134 h 361"/>
                <a:gd name="T22" fmla="*/ 260 w 275"/>
                <a:gd name="T23" fmla="*/ 155 h 361"/>
                <a:gd name="T24" fmla="*/ 269 w 275"/>
                <a:gd name="T25" fmla="*/ 180 h 361"/>
                <a:gd name="T26" fmla="*/ 273 w 275"/>
                <a:gd name="T27" fmla="*/ 208 h 361"/>
                <a:gd name="T28" fmla="*/ 275 w 275"/>
                <a:gd name="T29" fmla="*/ 225 h 361"/>
                <a:gd name="T30" fmla="*/ 273 w 275"/>
                <a:gd name="T31" fmla="*/ 241 h 361"/>
                <a:gd name="T32" fmla="*/ 269 w 275"/>
                <a:gd name="T33" fmla="*/ 269 h 361"/>
                <a:gd name="T34" fmla="*/ 260 w 275"/>
                <a:gd name="T35" fmla="*/ 296 h 361"/>
                <a:gd name="T36" fmla="*/ 246 w 275"/>
                <a:gd name="T37" fmla="*/ 317 h 361"/>
                <a:gd name="T38" fmla="*/ 229 w 275"/>
                <a:gd name="T39" fmla="*/ 334 h 361"/>
                <a:gd name="T40" fmla="*/ 210 w 275"/>
                <a:gd name="T41" fmla="*/ 347 h 361"/>
                <a:gd name="T42" fmla="*/ 178 w 275"/>
                <a:gd name="T43" fmla="*/ 359 h 361"/>
                <a:gd name="T44" fmla="*/ 155 w 275"/>
                <a:gd name="T45" fmla="*/ 361 h 361"/>
                <a:gd name="T46" fmla="*/ 128 w 275"/>
                <a:gd name="T47" fmla="*/ 357 h 361"/>
                <a:gd name="T48" fmla="*/ 107 w 275"/>
                <a:gd name="T49" fmla="*/ 349 h 361"/>
                <a:gd name="T50" fmla="*/ 88 w 275"/>
                <a:gd name="T51" fmla="*/ 336 h 361"/>
                <a:gd name="T52" fmla="*/ 75 w 275"/>
                <a:gd name="T53" fmla="*/ 321 h 361"/>
                <a:gd name="T54" fmla="*/ 201 w 275"/>
                <a:gd name="T55" fmla="*/ 223 h 361"/>
                <a:gd name="T56" fmla="*/ 199 w 275"/>
                <a:gd name="T57" fmla="*/ 208 h 361"/>
                <a:gd name="T58" fmla="*/ 189 w 275"/>
                <a:gd name="T59" fmla="*/ 183 h 361"/>
                <a:gd name="T60" fmla="*/ 172 w 275"/>
                <a:gd name="T61" fmla="*/ 164 h 361"/>
                <a:gd name="T62" fmla="*/ 149 w 275"/>
                <a:gd name="T63" fmla="*/ 153 h 361"/>
                <a:gd name="T64" fmla="*/ 136 w 275"/>
                <a:gd name="T65" fmla="*/ 153 h 361"/>
                <a:gd name="T66" fmla="*/ 113 w 275"/>
                <a:gd name="T67" fmla="*/ 157 h 361"/>
                <a:gd name="T68" fmla="*/ 92 w 275"/>
                <a:gd name="T69" fmla="*/ 172 h 361"/>
                <a:gd name="T70" fmla="*/ 78 w 275"/>
                <a:gd name="T71" fmla="*/ 195 h 361"/>
                <a:gd name="T72" fmla="*/ 73 w 275"/>
                <a:gd name="T73" fmla="*/ 223 h 361"/>
                <a:gd name="T74" fmla="*/ 73 w 275"/>
                <a:gd name="T75" fmla="*/ 225 h 361"/>
                <a:gd name="T76" fmla="*/ 78 w 275"/>
                <a:gd name="T77" fmla="*/ 254 h 361"/>
                <a:gd name="T78" fmla="*/ 92 w 275"/>
                <a:gd name="T79" fmla="*/ 277 h 361"/>
                <a:gd name="T80" fmla="*/ 113 w 275"/>
                <a:gd name="T81" fmla="*/ 292 h 361"/>
                <a:gd name="T82" fmla="*/ 136 w 275"/>
                <a:gd name="T83" fmla="*/ 298 h 361"/>
                <a:gd name="T84" fmla="*/ 149 w 275"/>
                <a:gd name="T85" fmla="*/ 296 h 361"/>
                <a:gd name="T86" fmla="*/ 172 w 275"/>
                <a:gd name="T87" fmla="*/ 286 h 361"/>
                <a:gd name="T88" fmla="*/ 189 w 275"/>
                <a:gd name="T89" fmla="*/ 267 h 361"/>
                <a:gd name="T90" fmla="*/ 199 w 275"/>
                <a:gd name="T91" fmla="*/ 241 h 361"/>
                <a:gd name="T92" fmla="*/ 201 w 275"/>
                <a:gd name="T93" fmla="*/ 225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5" h="361">
                  <a:moveTo>
                    <a:pt x="75" y="321"/>
                  </a:moveTo>
                  <a:lnTo>
                    <a:pt x="75" y="355"/>
                  </a:lnTo>
                  <a:lnTo>
                    <a:pt x="0" y="355"/>
                  </a:lnTo>
                  <a:lnTo>
                    <a:pt x="0" y="0"/>
                  </a:lnTo>
                  <a:lnTo>
                    <a:pt x="75" y="0"/>
                  </a:lnTo>
                  <a:lnTo>
                    <a:pt x="75" y="132"/>
                  </a:lnTo>
                  <a:lnTo>
                    <a:pt x="75" y="132"/>
                  </a:lnTo>
                  <a:lnTo>
                    <a:pt x="90" y="115"/>
                  </a:lnTo>
                  <a:lnTo>
                    <a:pt x="98" y="107"/>
                  </a:lnTo>
                  <a:lnTo>
                    <a:pt x="107" y="101"/>
                  </a:lnTo>
                  <a:lnTo>
                    <a:pt x="119" y="96"/>
                  </a:lnTo>
                  <a:lnTo>
                    <a:pt x="130" y="92"/>
                  </a:lnTo>
                  <a:lnTo>
                    <a:pt x="141" y="90"/>
                  </a:lnTo>
                  <a:lnTo>
                    <a:pt x="155" y="90"/>
                  </a:lnTo>
                  <a:lnTo>
                    <a:pt x="155" y="90"/>
                  </a:lnTo>
                  <a:lnTo>
                    <a:pt x="178" y="92"/>
                  </a:lnTo>
                  <a:lnTo>
                    <a:pt x="201" y="98"/>
                  </a:lnTo>
                  <a:lnTo>
                    <a:pt x="210" y="103"/>
                  </a:lnTo>
                  <a:lnTo>
                    <a:pt x="220" y="109"/>
                  </a:lnTo>
                  <a:lnTo>
                    <a:pt x="229" y="117"/>
                  </a:lnTo>
                  <a:lnTo>
                    <a:pt x="239" y="124"/>
                  </a:lnTo>
                  <a:lnTo>
                    <a:pt x="246" y="134"/>
                  </a:lnTo>
                  <a:lnTo>
                    <a:pt x="252" y="143"/>
                  </a:lnTo>
                  <a:lnTo>
                    <a:pt x="260" y="155"/>
                  </a:lnTo>
                  <a:lnTo>
                    <a:pt x="263" y="166"/>
                  </a:lnTo>
                  <a:lnTo>
                    <a:pt x="269" y="180"/>
                  </a:lnTo>
                  <a:lnTo>
                    <a:pt x="271" y="193"/>
                  </a:lnTo>
                  <a:lnTo>
                    <a:pt x="273" y="208"/>
                  </a:lnTo>
                  <a:lnTo>
                    <a:pt x="275" y="223"/>
                  </a:lnTo>
                  <a:lnTo>
                    <a:pt x="275" y="225"/>
                  </a:lnTo>
                  <a:lnTo>
                    <a:pt x="275" y="225"/>
                  </a:lnTo>
                  <a:lnTo>
                    <a:pt x="273" y="241"/>
                  </a:lnTo>
                  <a:lnTo>
                    <a:pt x="271" y="256"/>
                  </a:lnTo>
                  <a:lnTo>
                    <a:pt x="269" y="269"/>
                  </a:lnTo>
                  <a:lnTo>
                    <a:pt x="265" y="282"/>
                  </a:lnTo>
                  <a:lnTo>
                    <a:pt x="260" y="296"/>
                  </a:lnTo>
                  <a:lnTo>
                    <a:pt x="254" y="305"/>
                  </a:lnTo>
                  <a:lnTo>
                    <a:pt x="246" y="317"/>
                  </a:lnTo>
                  <a:lnTo>
                    <a:pt x="239" y="326"/>
                  </a:lnTo>
                  <a:lnTo>
                    <a:pt x="229" y="334"/>
                  </a:lnTo>
                  <a:lnTo>
                    <a:pt x="220" y="340"/>
                  </a:lnTo>
                  <a:lnTo>
                    <a:pt x="210" y="347"/>
                  </a:lnTo>
                  <a:lnTo>
                    <a:pt x="201" y="351"/>
                  </a:lnTo>
                  <a:lnTo>
                    <a:pt x="178" y="359"/>
                  </a:lnTo>
                  <a:lnTo>
                    <a:pt x="155" y="361"/>
                  </a:lnTo>
                  <a:lnTo>
                    <a:pt x="155" y="361"/>
                  </a:lnTo>
                  <a:lnTo>
                    <a:pt x="141" y="359"/>
                  </a:lnTo>
                  <a:lnTo>
                    <a:pt x="128" y="357"/>
                  </a:lnTo>
                  <a:lnTo>
                    <a:pt x="117" y="353"/>
                  </a:lnTo>
                  <a:lnTo>
                    <a:pt x="107" y="349"/>
                  </a:lnTo>
                  <a:lnTo>
                    <a:pt x="98" y="344"/>
                  </a:lnTo>
                  <a:lnTo>
                    <a:pt x="88" y="336"/>
                  </a:lnTo>
                  <a:lnTo>
                    <a:pt x="75" y="321"/>
                  </a:lnTo>
                  <a:lnTo>
                    <a:pt x="75" y="321"/>
                  </a:lnTo>
                  <a:close/>
                  <a:moveTo>
                    <a:pt x="201" y="225"/>
                  </a:moveTo>
                  <a:lnTo>
                    <a:pt x="201" y="223"/>
                  </a:lnTo>
                  <a:lnTo>
                    <a:pt x="201" y="223"/>
                  </a:lnTo>
                  <a:lnTo>
                    <a:pt x="199" y="208"/>
                  </a:lnTo>
                  <a:lnTo>
                    <a:pt x="195" y="195"/>
                  </a:lnTo>
                  <a:lnTo>
                    <a:pt x="189" y="183"/>
                  </a:lnTo>
                  <a:lnTo>
                    <a:pt x="181" y="172"/>
                  </a:lnTo>
                  <a:lnTo>
                    <a:pt x="172" y="164"/>
                  </a:lnTo>
                  <a:lnTo>
                    <a:pt x="160" y="157"/>
                  </a:lnTo>
                  <a:lnTo>
                    <a:pt x="149" y="153"/>
                  </a:lnTo>
                  <a:lnTo>
                    <a:pt x="136" y="153"/>
                  </a:lnTo>
                  <a:lnTo>
                    <a:pt x="136" y="153"/>
                  </a:lnTo>
                  <a:lnTo>
                    <a:pt x="124" y="153"/>
                  </a:lnTo>
                  <a:lnTo>
                    <a:pt x="113" y="157"/>
                  </a:lnTo>
                  <a:lnTo>
                    <a:pt x="101" y="164"/>
                  </a:lnTo>
                  <a:lnTo>
                    <a:pt x="92" y="172"/>
                  </a:lnTo>
                  <a:lnTo>
                    <a:pt x="84" y="183"/>
                  </a:lnTo>
                  <a:lnTo>
                    <a:pt x="78" y="195"/>
                  </a:lnTo>
                  <a:lnTo>
                    <a:pt x="75" y="208"/>
                  </a:lnTo>
                  <a:lnTo>
                    <a:pt x="73" y="223"/>
                  </a:lnTo>
                  <a:lnTo>
                    <a:pt x="73" y="225"/>
                  </a:lnTo>
                  <a:lnTo>
                    <a:pt x="73" y="225"/>
                  </a:lnTo>
                  <a:lnTo>
                    <a:pt x="75" y="241"/>
                  </a:lnTo>
                  <a:lnTo>
                    <a:pt x="78" y="254"/>
                  </a:lnTo>
                  <a:lnTo>
                    <a:pt x="84" y="267"/>
                  </a:lnTo>
                  <a:lnTo>
                    <a:pt x="92" y="277"/>
                  </a:lnTo>
                  <a:lnTo>
                    <a:pt x="101" y="286"/>
                  </a:lnTo>
                  <a:lnTo>
                    <a:pt x="113" y="292"/>
                  </a:lnTo>
                  <a:lnTo>
                    <a:pt x="124" y="296"/>
                  </a:lnTo>
                  <a:lnTo>
                    <a:pt x="136" y="298"/>
                  </a:lnTo>
                  <a:lnTo>
                    <a:pt x="136" y="298"/>
                  </a:lnTo>
                  <a:lnTo>
                    <a:pt x="149" y="296"/>
                  </a:lnTo>
                  <a:lnTo>
                    <a:pt x="160" y="292"/>
                  </a:lnTo>
                  <a:lnTo>
                    <a:pt x="172" y="286"/>
                  </a:lnTo>
                  <a:lnTo>
                    <a:pt x="181" y="279"/>
                  </a:lnTo>
                  <a:lnTo>
                    <a:pt x="189" y="267"/>
                  </a:lnTo>
                  <a:lnTo>
                    <a:pt x="195" y="256"/>
                  </a:lnTo>
                  <a:lnTo>
                    <a:pt x="199" y="241"/>
                  </a:lnTo>
                  <a:lnTo>
                    <a:pt x="201" y="225"/>
                  </a:lnTo>
                  <a:lnTo>
                    <a:pt x="201" y="225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58" name="Freeform 218"/>
            <p:cNvSpPr>
              <a:spLocks/>
            </p:cNvSpPr>
            <p:nvPr/>
          </p:nvSpPr>
          <p:spPr bwMode="auto">
            <a:xfrm>
              <a:off x="9028113" y="4368800"/>
              <a:ext cx="125413" cy="211138"/>
            </a:xfrm>
            <a:custGeom>
              <a:avLst/>
              <a:gdLst>
                <a:gd name="T0" fmla="*/ 0 w 158"/>
                <a:gd name="T1" fmla="*/ 4 h 265"/>
                <a:gd name="T2" fmla="*/ 75 w 158"/>
                <a:gd name="T3" fmla="*/ 4 h 265"/>
                <a:gd name="T4" fmla="*/ 75 w 158"/>
                <a:gd name="T5" fmla="*/ 57 h 265"/>
                <a:gd name="T6" fmla="*/ 75 w 158"/>
                <a:gd name="T7" fmla="*/ 57 h 265"/>
                <a:gd name="T8" fmla="*/ 80 w 158"/>
                <a:gd name="T9" fmla="*/ 44 h 265"/>
                <a:gd name="T10" fmla="*/ 88 w 158"/>
                <a:gd name="T11" fmla="*/ 32 h 265"/>
                <a:gd name="T12" fmla="*/ 96 w 158"/>
                <a:gd name="T13" fmla="*/ 23 h 265"/>
                <a:gd name="T14" fmla="*/ 105 w 158"/>
                <a:gd name="T15" fmla="*/ 13 h 265"/>
                <a:gd name="T16" fmla="*/ 117 w 158"/>
                <a:gd name="T17" fmla="*/ 8 h 265"/>
                <a:gd name="T18" fmla="*/ 128 w 158"/>
                <a:gd name="T19" fmla="*/ 2 h 265"/>
                <a:gd name="T20" fmla="*/ 143 w 158"/>
                <a:gd name="T21" fmla="*/ 0 h 265"/>
                <a:gd name="T22" fmla="*/ 158 w 158"/>
                <a:gd name="T23" fmla="*/ 0 h 265"/>
                <a:gd name="T24" fmla="*/ 158 w 158"/>
                <a:gd name="T25" fmla="*/ 76 h 265"/>
                <a:gd name="T26" fmla="*/ 155 w 158"/>
                <a:gd name="T27" fmla="*/ 76 h 265"/>
                <a:gd name="T28" fmla="*/ 155 w 158"/>
                <a:gd name="T29" fmla="*/ 76 h 265"/>
                <a:gd name="T30" fmla="*/ 137 w 158"/>
                <a:gd name="T31" fmla="*/ 78 h 265"/>
                <a:gd name="T32" fmla="*/ 120 w 158"/>
                <a:gd name="T33" fmla="*/ 82 h 265"/>
                <a:gd name="T34" fmla="*/ 107 w 158"/>
                <a:gd name="T35" fmla="*/ 90 h 265"/>
                <a:gd name="T36" fmla="*/ 96 w 158"/>
                <a:gd name="T37" fmla="*/ 99 h 265"/>
                <a:gd name="T38" fmla="*/ 88 w 158"/>
                <a:gd name="T39" fmla="*/ 112 h 265"/>
                <a:gd name="T40" fmla="*/ 80 w 158"/>
                <a:gd name="T41" fmla="*/ 128 h 265"/>
                <a:gd name="T42" fmla="*/ 76 w 158"/>
                <a:gd name="T43" fmla="*/ 147 h 265"/>
                <a:gd name="T44" fmla="*/ 75 w 158"/>
                <a:gd name="T45" fmla="*/ 170 h 265"/>
                <a:gd name="T46" fmla="*/ 75 w 158"/>
                <a:gd name="T47" fmla="*/ 265 h 265"/>
                <a:gd name="T48" fmla="*/ 0 w 158"/>
                <a:gd name="T49" fmla="*/ 265 h 265"/>
                <a:gd name="T50" fmla="*/ 0 w 158"/>
                <a:gd name="T51" fmla="*/ 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8" h="265">
                  <a:moveTo>
                    <a:pt x="0" y="4"/>
                  </a:moveTo>
                  <a:lnTo>
                    <a:pt x="75" y="4"/>
                  </a:lnTo>
                  <a:lnTo>
                    <a:pt x="75" y="57"/>
                  </a:lnTo>
                  <a:lnTo>
                    <a:pt x="75" y="57"/>
                  </a:lnTo>
                  <a:lnTo>
                    <a:pt x="80" y="44"/>
                  </a:lnTo>
                  <a:lnTo>
                    <a:pt x="88" y="32"/>
                  </a:lnTo>
                  <a:lnTo>
                    <a:pt x="96" y="23"/>
                  </a:lnTo>
                  <a:lnTo>
                    <a:pt x="105" y="13"/>
                  </a:lnTo>
                  <a:lnTo>
                    <a:pt x="117" y="8"/>
                  </a:lnTo>
                  <a:lnTo>
                    <a:pt x="128" y="2"/>
                  </a:lnTo>
                  <a:lnTo>
                    <a:pt x="143" y="0"/>
                  </a:lnTo>
                  <a:lnTo>
                    <a:pt x="158" y="0"/>
                  </a:lnTo>
                  <a:lnTo>
                    <a:pt x="158" y="76"/>
                  </a:lnTo>
                  <a:lnTo>
                    <a:pt x="155" y="76"/>
                  </a:lnTo>
                  <a:lnTo>
                    <a:pt x="155" y="76"/>
                  </a:lnTo>
                  <a:lnTo>
                    <a:pt x="137" y="78"/>
                  </a:lnTo>
                  <a:lnTo>
                    <a:pt x="120" y="82"/>
                  </a:lnTo>
                  <a:lnTo>
                    <a:pt x="107" y="90"/>
                  </a:lnTo>
                  <a:lnTo>
                    <a:pt x="96" y="99"/>
                  </a:lnTo>
                  <a:lnTo>
                    <a:pt x="88" y="112"/>
                  </a:lnTo>
                  <a:lnTo>
                    <a:pt x="80" y="128"/>
                  </a:lnTo>
                  <a:lnTo>
                    <a:pt x="76" y="147"/>
                  </a:lnTo>
                  <a:lnTo>
                    <a:pt x="75" y="170"/>
                  </a:lnTo>
                  <a:lnTo>
                    <a:pt x="75" y="265"/>
                  </a:lnTo>
                  <a:lnTo>
                    <a:pt x="0" y="265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59" name="Freeform 262"/>
            <p:cNvSpPr>
              <a:spLocks noEditPoints="1"/>
            </p:cNvSpPr>
            <p:nvPr/>
          </p:nvSpPr>
          <p:spPr bwMode="auto">
            <a:xfrm>
              <a:off x="2647950" y="4311650"/>
              <a:ext cx="212725" cy="239713"/>
            </a:xfrm>
            <a:custGeom>
              <a:avLst/>
              <a:gdLst>
                <a:gd name="T0" fmla="*/ 0 w 269"/>
                <a:gd name="T1" fmla="*/ 151 h 302"/>
                <a:gd name="T2" fmla="*/ 0 w 269"/>
                <a:gd name="T3" fmla="*/ 136 h 302"/>
                <a:gd name="T4" fmla="*/ 4 w 269"/>
                <a:gd name="T5" fmla="*/ 107 h 302"/>
                <a:gd name="T6" fmla="*/ 14 w 269"/>
                <a:gd name="T7" fmla="*/ 79 h 302"/>
                <a:gd name="T8" fmla="*/ 27 w 269"/>
                <a:gd name="T9" fmla="*/ 56 h 302"/>
                <a:gd name="T10" fmla="*/ 46 w 269"/>
                <a:gd name="T11" fmla="*/ 35 h 302"/>
                <a:gd name="T12" fmla="*/ 67 w 269"/>
                <a:gd name="T13" fmla="*/ 18 h 302"/>
                <a:gd name="T14" fmla="*/ 92 w 269"/>
                <a:gd name="T15" fmla="*/ 6 h 302"/>
                <a:gd name="T16" fmla="*/ 118 w 269"/>
                <a:gd name="T17" fmla="*/ 0 h 302"/>
                <a:gd name="T18" fmla="*/ 134 w 269"/>
                <a:gd name="T19" fmla="*/ 0 h 302"/>
                <a:gd name="T20" fmla="*/ 164 w 269"/>
                <a:gd name="T21" fmla="*/ 2 h 302"/>
                <a:gd name="T22" fmla="*/ 191 w 269"/>
                <a:gd name="T23" fmla="*/ 12 h 302"/>
                <a:gd name="T24" fmla="*/ 214 w 269"/>
                <a:gd name="T25" fmla="*/ 25 h 302"/>
                <a:gd name="T26" fmla="*/ 233 w 269"/>
                <a:gd name="T27" fmla="*/ 44 h 302"/>
                <a:gd name="T28" fmla="*/ 248 w 269"/>
                <a:gd name="T29" fmla="*/ 67 h 302"/>
                <a:gd name="T30" fmla="*/ 259 w 269"/>
                <a:gd name="T31" fmla="*/ 92 h 302"/>
                <a:gd name="T32" fmla="*/ 265 w 269"/>
                <a:gd name="T33" fmla="*/ 121 h 302"/>
                <a:gd name="T34" fmla="*/ 269 w 269"/>
                <a:gd name="T35" fmla="*/ 151 h 302"/>
                <a:gd name="T36" fmla="*/ 269 w 269"/>
                <a:gd name="T37" fmla="*/ 151 h 302"/>
                <a:gd name="T38" fmla="*/ 265 w 269"/>
                <a:gd name="T39" fmla="*/ 182 h 302"/>
                <a:gd name="T40" fmla="*/ 259 w 269"/>
                <a:gd name="T41" fmla="*/ 210 h 302"/>
                <a:gd name="T42" fmla="*/ 248 w 269"/>
                <a:gd name="T43" fmla="*/ 235 h 302"/>
                <a:gd name="T44" fmla="*/ 233 w 269"/>
                <a:gd name="T45" fmla="*/ 258 h 302"/>
                <a:gd name="T46" fmla="*/ 212 w 269"/>
                <a:gd name="T47" fmla="*/ 275 h 302"/>
                <a:gd name="T48" fmla="*/ 189 w 269"/>
                <a:gd name="T49" fmla="*/ 290 h 302"/>
                <a:gd name="T50" fmla="*/ 162 w 269"/>
                <a:gd name="T51" fmla="*/ 300 h 302"/>
                <a:gd name="T52" fmla="*/ 134 w 269"/>
                <a:gd name="T53" fmla="*/ 302 h 302"/>
                <a:gd name="T54" fmla="*/ 118 w 269"/>
                <a:gd name="T55" fmla="*/ 302 h 302"/>
                <a:gd name="T56" fmla="*/ 90 w 269"/>
                <a:gd name="T57" fmla="*/ 296 h 302"/>
                <a:gd name="T58" fmla="*/ 65 w 269"/>
                <a:gd name="T59" fmla="*/ 285 h 302"/>
                <a:gd name="T60" fmla="*/ 44 w 269"/>
                <a:gd name="T61" fmla="*/ 267 h 302"/>
                <a:gd name="T62" fmla="*/ 27 w 269"/>
                <a:gd name="T63" fmla="*/ 246 h 302"/>
                <a:gd name="T64" fmla="*/ 14 w 269"/>
                <a:gd name="T65" fmla="*/ 224 h 302"/>
                <a:gd name="T66" fmla="*/ 4 w 269"/>
                <a:gd name="T67" fmla="*/ 197 h 302"/>
                <a:gd name="T68" fmla="*/ 0 w 269"/>
                <a:gd name="T69" fmla="*/ 166 h 302"/>
                <a:gd name="T70" fmla="*/ 0 w 269"/>
                <a:gd name="T71" fmla="*/ 151 h 302"/>
                <a:gd name="T72" fmla="*/ 187 w 269"/>
                <a:gd name="T73" fmla="*/ 151 h 302"/>
                <a:gd name="T74" fmla="*/ 187 w 269"/>
                <a:gd name="T75" fmla="*/ 134 h 302"/>
                <a:gd name="T76" fmla="*/ 179 w 269"/>
                <a:gd name="T77" fmla="*/ 105 h 302"/>
                <a:gd name="T78" fmla="*/ 164 w 269"/>
                <a:gd name="T79" fmla="*/ 84 h 302"/>
                <a:gd name="T80" fmla="*/ 145 w 269"/>
                <a:gd name="T81" fmla="*/ 73 h 302"/>
                <a:gd name="T82" fmla="*/ 134 w 269"/>
                <a:gd name="T83" fmla="*/ 71 h 302"/>
                <a:gd name="T84" fmla="*/ 111 w 269"/>
                <a:gd name="T85" fmla="*/ 77 h 302"/>
                <a:gd name="T86" fmla="*/ 96 w 269"/>
                <a:gd name="T87" fmla="*/ 94 h 302"/>
                <a:gd name="T88" fmla="*/ 84 w 269"/>
                <a:gd name="T89" fmla="*/ 119 h 302"/>
                <a:gd name="T90" fmla="*/ 80 w 269"/>
                <a:gd name="T91" fmla="*/ 151 h 302"/>
                <a:gd name="T92" fmla="*/ 80 w 269"/>
                <a:gd name="T93" fmla="*/ 151 h 302"/>
                <a:gd name="T94" fmla="*/ 84 w 269"/>
                <a:gd name="T95" fmla="*/ 184 h 302"/>
                <a:gd name="T96" fmla="*/ 96 w 269"/>
                <a:gd name="T97" fmla="*/ 208 h 302"/>
                <a:gd name="T98" fmla="*/ 113 w 269"/>
                <a:gd name="T99" fmla="*/ 225 h 302"/>
                <a:gd name="T100" fmla="*/ 134 w 269"/>
                <a:gd name="T101" fmla="*/ 231 h 302"/>
                <a:gd name="T102" fmla="*/ 145 w 269"/>
                <a:gd name="T103" fmla="*/ 229 h 302"/>
                <a:gd name="T104" fmla="*/ 166 w 269"/>
                <a:gd name="T105" fmla="*/ 218 h 302"/>
                <a:gd name="T106" fmla="*/ 179 w 269"/>
                <a:gd name="T107" fmla="*/ 197 h 302"/>
                <a:gd name="T108" fmla="*/ 187 w 269"/>
                <a:gd name="T109" fmla="*/ 168 h 302"/>
                <a:gd name="T110" fmla="*/ 187 w 269"/>
                <a:gd name="T111" fmla="*/ 15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9" h="302">
                  <a:moveTo>
                    <a:pt x="0" y="151"/>
                  </a:moveTo>
                  <a:lnTo>
                    <a:pt x="0" y="151"/>
                  </a:lnTo>
                  <a:lnTo>
                    <a:pt x="0" y="151"/>
                  </a:lnTo>
                  <a:lnTo>
                    <a:pt x="0" y="136"/>
                  </a:lnTo>
                  <a:lnTo>
                    <a:pt x="2" y="121"/>
                  </a:lnTo>
                  <a:lnTo>
                    <a:pt x="4" y="107"/>
                  </a:lnTo>
                  <a:lnTo>
                    <a:pt x="10" y="92"/>
                  </a:lnTo>
                  <a:lnTo>
                    <a:pt x="14" y="79"/>
                  </a:lnTo>
                  <a:lnTo>
                    <a:pt x="21" y="67"/>
                  </a:lnTo>
                  <a:lnTo>
                    <a:pt x="27" y="56"/>
                  </a:lnTo>
                  <a:lnTo>
                    <a:pt x="36" y="44"/>
                  </a:lnTo>
                  <a:lnTo>
                    <a:pt x="46" y="35"/>
                  </a:lnTo>
                  <a:lnTo>
                    <a:pt x="55" y="25"/>
                  </a:lnTo>
                  <a:lnTo>
                    <a:pt x="67" y="18"/>
                  </a:lnTo>
                  <a:lnTo>
                    <a:pt x="78" y="12"/>
                  </a:lnTo>
                  <a:lnTo>
                    <a:pt x="92" y="6"/>
                  </a:lnTo>
                  <a:lnTo>
                    <a:pt x="105" y="2"/>
                  </a:lnTo>
                  <a:lnTo>
                    <a:pt x="118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9" y="0"/>
                  </a:lnTo>
                  <a:lnTo>
                    <a:pt x="164" y="2"/>
                  </a:lnTo>
                  <a:lnTo>
                    <a:pt x="177" y="6"/>
                  </a:lnTo>
                  <a:lnTo>
                    <a:pt x="191" y="12"/>
                  </a:lnTo>
                  <a:lnTo>
                    <a:pt x="202" y="18"/>
                  </a:lnTo>
                  <a:lnTo>
                    <a:pt x="214" y="25"/>
                  </a:lnTo>
                  <a:lnTo>
                    <a:pt x="223" y="35"/>
                  </a:lnTo>
                  <a:lnTo>
                    <a:pt x="233" y="44"/>
                  </a:lnTo>
                  <a:lnTo>
                    <a:pt x="240" y="56"/>
                  </a:lnTo>
                  <a:lnTo>
                    <a:pt x="248" y="67"/>
                  </a:lnTo>
                  <a:lnTo>
                    <a:pt x="254" y="79"/>
                  </a:lnTo>
                  <a:lnTo>
                    <a:pt x="259" y="92"/>
                  </a:lnTo>
                  <a:lnTo>
                    <a:pt x="263" y="105"/>
                  </a:lnTo>
                  <a:lnTo>
                    <a:pt x="265" y="121"/>
                  </a:lnTo>
                  <a:lnTo>
                    <a:pt x="267" y="136"/>
                  </a:lnTo>
                  <a:lnTo>
                    <a:pt x="269" y="151"/>
                  </a:lnTo>
                  <a:lnTo>
                    <a:pt x="269" y="151"/>
                  </a:lnTo>
                  <a:lnTo>
                    <a:pt x="269" y="151"/>
                  </a:lnTo>
                  <a:lnTo>
                    <a:pt x="267" y="166"/>
                  </a:lnTo>
                  <a:lnTo>
                    <a:pt x="265" y="182"/>
                  </a:lnTo>
                  <a:lnTo>
                    <a:pt x="263" y="195"/>
                  </a:lnTo>
                  <a:lnTo>
                    <a:pt x="259" y="210"/>
                  </a:lnTo>
                  <a:lnTo>
                    <a:pt x="254" y="222"/>
                  </a:lnTo>
                  <a:lnTo>
                    <a:pt x="248" y="235"/>
                  </a:lnTo>
                  <a:lnTo>
                    <a:pt x="240" y="246"/>
                  </a:lnTo>
                  <a:lnTo>
                    <a:pt x="233" y="258"/>
                  </a:lnTo>
                  <a:lnTo>
                    <a:pt x="223" y="267"/>
                  </a:lnTo>
                  <a:lnTo>
                    <a:pt x="212" y="275"/>
                  </a:lnTo>
                  <a:lnTo>
                    <a:pt x="202" y="285"/>
                  </a:lnTo>
                  <a:lnTo>
                    <a:pt x="189" y="290"/>
                  </a:lnTo>
                  <a:lnTo>
                    <a:pt x="177" y="296"/>
                  </a:lnTo>
                  <a:lnTo>
                    <a:pt x="162" y="300"/>
                  </a:lnTo>
                  <a:lnTo>
                    <a:pt x="149" y="302"/>
                  </a:lnTo>
                  <a:lnTo>
                    <a:pt x="134" y="302"/>
                  </a:lnTo>
                  <a:lnTo>
                    <a:pt x="134" y="302"/>
                  </a:lnTo>
                  <a:lnTo>
                    <a:pt x="118" y="302"/>
                  </a:lnTo>
                  <a:lnTo>
                    <a:pt x="103" y="300"/>
                  </a:lnTo>
                  <a:lnTo>
                    <a:pt x="90" y="296"/>
                  </a:lnTo>
                  <a:lnTo>
                    <a:pt x="78" y="290"/>
                  </a:lnTo>
                  <a:lnTo>
                    <a:pt x="65" y="285"/>
                  </a:lnTo>
                  <a:lnTo>
                    <a:pt x="55" y="277"/>
                  </a:lnTo>
                  <a:lnTo>
                    <a:pt x="44" y="267"/>
                  </a:lnTo>
                  <a:lnTo>
                    <a:pt x="35" y="258"/>
                  </a:lnTo>
                  <a:lnTo>
                    <a:pt x="27" y="246"/>
                  </a:lnTo>
                  <a:lnTo>
                    <a:pt x="19" y="235"/>
                  </a:lnTo>
                  <a:lnTo>
                    <a:pt x="14" y="224"/>
                  </a:lnTo>
                  <a:lnTo>
                    <a:pt x="8" y="210"/>
                  </a:lnTo>
                  <a:lnTo>
                    <a:pt x="4" y="197"/>
                  </a:lnTo>
                  <a:lnTo>
                    <a:pt x="2" y="182"/>
                  </a:lnTo>
                  <a:lnTo>
                    <a:pt x="0" y="166"/>
                  </a:lnTo>
                  <a:lnTo>
                    <a:pt x="0" y="151"/>
                  </a:lnTo>
                  <a:lnTo>
                    <a:pt x="0" y="151"/>
                  </a:lnTo>
                  <a:close/>
                  <a:moveTo>
                    <a:pt x="187" y="151"/>
                  </a:moveTo>
                  <a:lnTo>
                    <a:pt x="187" y="151"/>
                  </a:lnTo>
                  <a:lnTo>
                    <a:pt x="187" y="151"/>
                  </a:lnTo>
                  <a:lnTo>
                    <a:pt x="187" y="134"/>
                  </a:lnTo>
                  <a:lnTo>
                    <a:pt x="183" y="119"/>
                  </a:lnTo>
                  <a:lnTo>
                    <a:pt x="179" y="105"/>
                  </a:lnTo>
                  <a:lnTo>
                    <a:pt x="172" y="94"/>
                  </a:lnTo>
                  <a:lnTo>
                    <a:pt x="164" y="84"/>
                  </a:lnTo>
                  <a:lnTo>
                    <a:pt x="155" y="77"/>
                  </a:lnTo>
                  <a:lnTo>
                    <a:pt x="145" y="73"/>
                  </a:lnTo>
                  <a:lnTo>
                    <a:pt x="134" y="71"/>
                  </a:lnTo>
                  <a:lnTo>
                    <a:pt x="134" y="71"/>
                  </a:lnTo>
                  <a:lnTo>
                    <a:pt x="122" y="73"/>
                  </a:lnTo>
                  <a:lnTo>
                    <a:pt x="111" y="77"/>
                  </a:lnTo>
                  <a:lnTo>
                    <a:pt x="103" y="84"/>
                  </a:lnTo>
                  <a:lnTo>
                    <a:pt x="96" y="94"/>
                  </a:lnTo>
                  <a:lnTo>
                    <a:pt x="88" y="105"/>
                  </a:lnTo>
                  <a:lnTo>
                    <a:pt x="84" y="119"/>
                  </a:lnTo>
                  <a:lnTo>
                    <a:pt x="82" y="134"/>
                  </a:lnTo>
                  <a:lnTo>
                    <a:pt x="80" y="151"/>
                  </a:lnTo>
                  <a:lnTo>
                    <a:pt x="80" y="151"/>
                  </a:lnTo>
                  <a:lnTo>
                    <a:pt x="80" y="151"/>
                  </a:lnTo>
                  <a:lnTo>
                    <a:pt x="82" y="168"/>
                  </a:lnTo>
                  <a:lnTo>
                    <a:pt x="84" y="184"/>
                  </a:lnTo>
                  <a:lnTo>
                    <a:pt x="90" y="197"/>
                  </a:lnTo>
                  <a:lnTo>
                    <a:pt x="96" y="208"/>
                  </a:lnTo>
                  <a:lnTo>
                    <a:pt x="103" y="218"/>
                  </a:lnTo>
                  <a:lnTo>
                    <a:pt x="113" y="225"/>
                  </a:lnTo>
                  <a:lnTo>
                    <a:pt x="122" y="229"/>
                  </a:lnTo>
                  <a:lnTo>
                    <a:pt x="134" y="231"/>
                  </a:lnTo>
                  <a:lnTo>
                    <a:pt x="134" y="231"/>
                  </a:lnTo>
                  <a:lnTo>
                    <a:pt x="145" y="229"/>
                  </a:lnTo>
                  <a:lnTo>
                    <a:pt x="157" y="225"/>
                  </a:lnTo>
                  <a:lnTo>
                    <a:pt x="166" y="218"/>
                  </a:lnTo>
                  <a:lnTo>
                    <a:pt x="174" y="208"/>
                  </a:lnTo>
                  <a:lnTo>
                    <a:pt x="179" y="197"/>
                  </a:lnTo>
                  <a:lnTo>
                    <a:pt x="183" y="184"/>
                  </a:lnTo>
                  <a:lnTo>
                    <a:pt x="187" y="168"/>
                  </a:lnTo>
                  <a:lnTo>
                    <a:pt x="187" y="151"/>
                  </a:lnTo>
                  <a:lnTo>
                    <a:pt x="187" y="151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60" name="Freeform 263"/>
            <p:cNvSpPr>
              <a:spLocks noEditPoints="1"/>
            </p:cNvSpPr>
            <p:nvPr/>
          </p:nvSpPr>
          <p:spPr bwMode="auto">
            <a:xfrm>
              <a:off x="2870200" y="4311650"/>
              <a:ext cx="188913" cy="239713"/>
            </a:xfrm>
            <a:custGeom>
              <a:avLst/>
              <a:gdLst>
                <a:gd name="T0" fmla="*/ 0 w 239"/>
                <a:gd name="T1" fmla="*/ 216 h 302"/>
                <a:gd name="T2" fmla="*/ 8 w 239"/>
                <a:gd name="T3" fmla="*/ 182 h 302"/>
                <a:gd name="T4" fmla="*/ 29 w 239"/>
                <a:gd name="T5" fmla="*/ 157 h 302"/>
                <a:gd name="T6" fmla="*/ 50 w 239"/>
                <a:gd name="T7" fmla="*/ 145 h 302"/>
                <a:gd name="T8" fmla="*/ 21 w 239"/>
                <a:gd name="T9" fmla="*/ 121 h 302"/>
                <a:gd name="T10" fmla="*/ 10 w 239"/>
                <a:gd name="T11" fmla="*/ 94 h 302"/>
                <a:gd name="T12" fmla="*/ 10 w 239"/>
                <a:gd name="T13" fmla="*/ 82 h 302"/>
                <a:gd name="T14" fmla="*/ 27 w 239"/>
                <a:gd name="T15" fmla="*/ 35 h 302"/>
                <a:gd name="T16" fmla="*/ 75 w 239"/>
                <a:gd name="T17" fmla="*/ 6 h 302"/>
                <a:gd name="T18" fmla="*/ 119 w 239"/>
                <a:gd name="T19" fmla="*/ 0 h 302"/>
                <a:gd name="T20" fmla="*/ 183 w 239"/>
                <a:gd name="T21" fmla="*/ 14 h 302"/>
                <a:gd name="T22" fmla="*/ 222 w 239"/>
                <a:gd name="T23" fmla="*/ 50 h 302"/>
                <a:gd name="T24" fmla="*/ 229 w 239"/>
                <a:gd name="T25" fmla="*/ 82 h 302"/>
                <a:gd name="T26" fmla="*/ 225 w 239"/>
                <a:gd name="T27" fmla="*/ 103 h 302"/>
                <a:gd name="T28" fmla="*/ 212 w 239"/>
                <a:gd name="T29" fmla="*/ 128 h 302"/>
                <a:gd name="T30" fmla="*/ 189 w 239"/>
                <a:gd name="T31" fmla="*/ 145 h 302"/>
                <a:gd name="T32" fmla="*/ 225 w 239"/>
                <a:gd name="T33" fmla="*/ 172 h 302"/>
                <a:gd name="T34" fmla="*/ 239 w 239"/>
                <a:gd name="T35" fmla="*/ 203 h 302"/>
                <a:gd name="T36" fmla="*/ 239 w 239"/>
                <a:gd name="T37" fmla="*/ 216 h 302"/>
                <a:gd name="T38" fmla="*/ 233 w 239"/>
                <a:gd name="T39" fmla="*/ 243 h 302"/>
                <a:gd name="T40" fmla="*/ 206 w 239"/>
                <a:gd name="T41" fmla="*/ 279 h 302"/>
                <a:gd name="T42" fmla="*/ 145 w 239"/>
                <a:gd name="T43" fmla="*/ 300 h 302"/>
                <a:gd name="T44" fmla="*/ 94 w 239"/>
                <a:gd name="T45" fmla="*/ 300 h 302"/>
                <a:gd name="T46" fmla="*/ 33 w 239"/>
                <a:gd name="T47" fmla="*/ 277 h 302"/>
                <a:gd name="T48" fmla="*/ 2 w 239"/>
                <a:gd name="T49" fmla="*/ 235 h 302"/>
                <a:gd name="T50" fmla="*/ 0 w 239"/>
                <a:gd name="T51" fmla="*/ 216 h 302"/>
                <a:gd name="T52" fmla="*/ 161 w 239"/>
                <a:gd name="T53" fmla="*/ 208 h 302"/>
                <a:gd name="T54" fmla="*/ 155 w 239"/>
                <a:gd name="T55" fmla="*/ 189 h 302"/>
                <a:gd name="T56" fmla="*/ 136 w 239"/>
                <a:gd name="T57" fmla="*/ 178 h 302"/>
                <a:gd name="T58" fmla="*/ 119 w 239"/>
                <a:gd name="T59" fmla="*/ 176 h 302"/>
                <a:gd name="T60" fmla="*/ 96 w 239"/>
                <a:gd name="T61" fmla="*/ 182 h 302"/>
                <a:gd name="T62" fmla="*/ 80 w 239"/>
                <a:gd name="T63" fmla="*/ 195 h 302"/>
                <a:gd name="T64" fmla="*/ 77 w 239"/>
                <a:gd name="T65" fmla="*/ 208 h 302"/>
                <a:gd name="T66" fmla="*/ 80 w 239"/>
                <a:gd name="T67" fmla="*/ 222 h 302"/>
                <a:gd name="T68" fmla="*/ 94 w 239"/>
                <a:gd name="T69" fmla="*/ 235 h 302"/>
                <a:gd name="T70" fmla="*/ 119 w 239"/>
                <a:gd name="T71" fmla="*/ 241 h 302"/>
                <a:gd name="T72" fmla="*/ 138 w 239"/>
                <a:gd name="T73" fmla="*/ 239 h 302"/>
                <a:gd name="T74" fmla="*/ 155 w 239"/>
                <a:gd name="T75" fmla="*/ 225 h 302"/>
                <a:gd name="T76" fmla="*/ 161 w 239"/>
                <a:gd name="T77" fmla="*/ 208 h 302"/>
                <a:gd name="T78" fmla="*/ 155 w 239"/>
                <a:gd name="T79" fmla="*/ 92 h 302"/>
                <a:gd name="T80" fmla="*/ 153 w 239"/>
                <a:gd name="T81" fmla="*/ 79 h 302"/>
                <a:gd name="T82" fmla="*/ 140 w 239"/>
                <a:gd name="T83" fmla="*/ 65 h 302"/>
                <a:gd name="T84" fmla="*/ 119 w 239"/>
                <a:gd name="T85" fmla="*/ 60 h 302"/>
                <a:gd name="T86" fmla="*/ 105 w 239"/>
                <a:gd name="T87" fmla="*/ 63 h 302"/>
                <a:gd name="T88" fmla="*/ 90 w 239"/>
                <a:gd name="T89" fmla="*/ 75 h 302"/>
                <a:gd name="T90" fmla="*/ 84 w 239"/>
                <a:gd name="T91" fmla="*/ 90 h 302"/>
                <a:gd name="T92" fmla="*/ 84 w 239"/>
                <a:gd name="T93" fmla="*/ 98 h 302"/>
                <a:gd name="T94" fmla="*/ 94 w 239"/>
                <a:gd name="T95" fmla="*/ 115 h 302"/>
                <a:gd name="T96" fmla="*/ 111 w 239"/>
                <a:gd name="T97" fmla="*/ 122 h 302"/>
                <a:gd name="T98" fmla="*/ 126 w 239"/>
                <a:gd name="T99" fmla="*/ 122 h 302"/>
                <a:gd name="T100" fmla="*/ 145 w 239"/>
                <a:gd name="T101" fmla="*/ 115 h 302"/>
                <a:gd name="T102" fmla="*/ 155 w 239"/>
                <a:gd name="T103" fmla="*/ 98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9" h="302">
                  <a:moveTo>
                    <a:pt x="0" y="216"/>
                  </a:moveTo>
                  <a:lnTo>
                    <a:pt x="0" y="216"/>
                  </a:lnTo>
                  <a:lnTo>
                    <a:pt x="0" y="216"/>
                  </a:lnTo>
                  <a:lnTo>
                    <a:pt x="0" y="203"/>
                  </a:lnTo>
                  <a:lnTo>
                    <a:pt x="4" y="191"/>
                  </a:lnTo>
                  <a:lnTo>
                    <a:pt x="8" y="182"/>
                  </a:lnTo>
                  <a:lnTo>
                    <a:pt x="14" y="172"/>
                  </a:lnTo>
                  <a:lnTo>
                    <a:pt x="19" y="164"/>
                  </a:lnTo>
                  <a:lnTo>
                    <a:pt x="29" y="157"/>
                  </a:lnTo>
                  <a:lnTo>
                    <a:pt x="39" y="151"/>
                  </a:lnTo>
                  <a:lnTo>
                    <a:pt x="50" y="145"/>
                  </a:lnTo>
                  <a:lnTo>
                    <a:pt x="50" y="145"/>
                  </a:lnTo>
                  <a:lnTo>
                    <a:pt x="35" y="136"/>
                  </a:lnTo>
                  <a:lnTo>
                    <a:pt x="27" y="128"/>
                  </a:lnTo>
                  <a:lnTo>
                    <a:pt x="21" y="121"/>
                  </a:lnTo>
                  <a:lnTo>
                    <a:pt x="16" y="113"/>
                  </a:lnTo>
                  <a:lnTo>
                    <a:pt x="14" y="103"/>
                  </a:lnTo>
                  <a:lnTo>
                    <a:pt x="10" y="94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2" y="65"/>
                  </a:lnTo>
                  <a:lnTo>
                    <a:pt x="18" y="50"/>
                  </a:lnTo>
                  <a:lnTo>
                    <a:pt x="27" y="35"/>
                  </a:lnTo>
                  <a:lnTo>
                    <a:pt x="40" y="23"/>
                  </a:lnTo>
                  <a:lnTo>
                    <a:pt x="56" y="14"/>
                  </a:lnTo>
                  <a:lnTo>
                    <a:pt x="75" y="6"/>
                  </a:lnTo>
                  <a:lnTo>
                    <a:pt x="96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43" y="2"/>
                  </a:lnTo>
                  <a:lnTo>
                    <a:pt x="164" y="6"/>
                  </a:lnTo>
                  <a:lnTo>
                    <a:pt x="183" y="14"/>
                  </a:lnTo>
                  <a:lnTo>
                    <a:pt x="199" y="23"/>
                  </a:lnTo>
                  <a:lnTo>
                    <a:pt x="212" y="35"/>
                  </a:lnTo>
                  <a:lnTo>
                    <a:pt x="222" y="50"/>
                  </a:lnTo>
                  <a:lnTo>
                    <a:pt x="227" y="65"/>
                  </a:lnTo>
                  <a:lnTo>
                    <a:pt x="229" y="82"/>
                  </a:lnTo>
                  <a:lnTo>
                    <a:pt x="229" y="82"/>
                  </a:lnTo>
                  <a:lnTo>
                    <a:pt x="229" y="82"/>
                  </a:lnTo>
                  <a:lnTo>
                    <a:pt x="227" y="94"/>
                  </a:lnTo>
                  <a:lnTo>
                    <a:pt x="225" y="103"/>
                  </a:lnTo>
                  <a:lnTo>
                    <a:pt x="222" y="113"/>
                  </a:lnTo>
                  <a:lnTo>
                    <a:pt x="218" y="121"/>
                  </a:lnTo>
                  <a:lnTo>
                    <a:pt x="212" y="128"/>
                  </a:lnTo>
                  <a:lnTo>
                    <a:pt x="204" y="136"/>
                  </a:lnTo>
                  <a:lnTo>
                    <a:pt x="189" y="145"/>
                  </a:lnTo>
                  <a:lnTo>
                    <a:pt x="189" y="145"/>
                  </a:lnTo>
                  <a:lnTo>
                    <a:pt x="210" y="157"/>
                  </a:lnTo>
                  <a:lnTo>
                    <a:pt x="218" y="164"/>
                  </a:lnTo>
                  <a:lnTo>
                    <a:pt x="225" y="172"/>
                  </a:lnTo>
                  <a:lnTo>
                    <a:pt x="231" y="182"/>
                  </a:lnTo>
                  <a:lnTo>
                    <a:pt x="235" y="191"/>
                  </a:lnTo>
                  <a:lnTo>
                    <a:pt x="239" y="203"/>
                  </a:lnTo>
                  <a:lnTo>
                    <a:pt x="239" y="214"/>
                  </a:lnTo>
                  <a:lnTo>
                    <a:pt x="239" y="216"/>
                  </a:lnTo>
                  <a:lnTo>
                    <a:pt x="239" y="216"/>
                  </a:lnTo>
                  <a:lnTo>
                    <a:pt x="239" y="225"/>
                  </a:lnTo>
                  <a:lnTo>
                    <a:pt x="237" y="235"/>
                  </a:lnTo>
                  <a:lnTo>
                    <a:pt x="233" y="243"/>
                  </a:lnTo>
                  <a:lnTo>
                    <a:pt x="229" y="250"/>
                  </a:lnTo>
                  <a:lnTo>
                    <a:pt x="220" y="265"/>
                  </a:lnTo>
                  <a:lnTo>
                    <a:pt x="206" y="279"/>
                  </a:lnTo>
                  <a:lnTo>
                    <a:pt x="187" y="288"/>
                  </a:lnTo>
                  <a:lnTo>
                    <a:pt x="168" y="296"/>
                  </a:lnTo>
                  <a:lnTo>
                    <a:pt x="145" y="300"/>
                  </a:lnTo>
                  <a:lnTo>
                    <a:pt x="119" y="302"/>
                  </a:lnTo>
                  <a:lnTo>
                    <a:pt x="119" y="302"/>
                  </a:lnTo>
                  <a:lnTo>
                    <a:pt x="94" y="300"/>
                  </a:lnTo>
                  <a:lnTo>
                    <a:pt x="71" y="296"/>
                  </a:lnTo>
                  <a:lnTo>
                    <a:pt x="52" y="288"/>
                  </a:lnTo>
                  <a:lnTo>
                    <a:pt x="33" y="277"/>
                  </a:lnTo>
                  <a:lnTo>
                    <a:pt x="19" y="265"/>
                  </a:lnTo>
                  <a:lnTo>
                    <a:pt x="8" y="250"/>
                  </a:lnTo>
                  <a:lnTo>
                    <a:pt x="2" y="235"/>
                  </a:lnTo>
                  <a:lnTo>
                    <a:pt x="0" y="225"/>
                  </a:lnTo>
                  <a:lnTo>
                    <a:pt x="0" y="216"/>
                  </a:lnTo>
                  <a:lnTo>
                    <a:pt x="0" y="216"/>
                  </a:lnTo>
                  <a:close/>
                  <a:moveTo>
                    <a:pt x="161" y="208"/>
                  </a:moveTo>
                  <a:lnTo>
                    <a:pt x="161" y="208"/>
                  </a:lnTo>
                  <a:lnTo>
                    <a:pt x="161" y="208"/>
                  </a:lnTo>
                  <a:lnTo>
                    <a:pt x="161" y="201"/>
                  </a:lnTo>
                  <a:lnTo>
                    <a:pt x="159" y="195"/>
                  </a:lnTo>
                  <a:lnTo>
                    <a:pt x="155" y="189"/>
                  </a:lnTo>
                  <a:lnTo>
                    <a:pt x="149" y="185"/>
                  </a:lnTo>
                  <a:lnTo>
                    <a:pt x="143" y="182"/>
                  </a:lnTo>
                  <a:lnTo>
                    <a:pt x="136" y="178"/>
                  </a:lnTo>
                  <a:lnTo>
                    <a:pt x="128" y="176"/>
                  </a:lnTo>
                  <a:lnTo>
                    <a:pt x="119" y="176"/>
                  </a:lnTo>
                  <a:lnTo>
                    <a:pt x="119" y="176"/>
                  </a:lnTo>
                  <a:lnTo>
                    <a:pt x="111" y="176"/>
                  </a:lnTo>
                  <a:lnTo>
                    <a:pt x="103" y="178"/>
                  </a:lnTo>
                  <a:lnTo>
                    <a:pt x="96" y="182"/>
                  </a:lnTo>
                  <a:lnTo>
                    <a:pt x="90" y="185"/>
                  </a:lnTo>
                  <a:lnTo>
                    <a:pt x="84" y="189"/>
                  </a:lnTo>
                  <a:lnTo>
                    <a:pt x="80" y="195"/>
                  </a:lnTo>
                  <a:lnTo>
                    <a:pt x="79" y="201"/>
                  </a:lnTo>
                  <a:lnTo>
                    <a:pt x="77" y="208"/>
                  </a:lnTo>
                  <a:lnTo>
                    <a:pt x="77" y="208"/>
                  </a:lnTo>
                  <a:lnTo>
                    <a:pt x="77" y="208"/>
                  </a:lnTo>
                  <a:lnTo>
                    <a:pt x="79" y="214"/>
                  </a:lnTo>
                  <a:lnTo>
                    <a:pt x="80" y="222"/>
                  </a:lnTo>
                  <a:lnTo>
                    <a:pt x="84" y="225"/>
                  </a:lnTo>
                  <a:lnTo>
                    <a:pt x="88" y="231"/>
                  </a:lnTo>
                  <a:lnTo>
                    <a:pt x="94" y="235"/>
                  </a:lnTo>
                  <a:lnTo>
                    <a:pt x="101" y="239"/>
                  </a:lnTo>
                  <a:lnTo>
                    <a:pt x="109" y="241"/>
                  </a:lnTo>
                  <a:lnTo>
                    <a:pt x="119" y="241"/>
                  </a:lnTo>
                  <a:lnTo>
                    <a:pt x="119" y="241"/>
                  </a:lnTo>
                  <a:lnTo>
                    <a:pt x="128" y="241"/>
                  </a:lnTo>
                  <a:lnTo>
                    <a:pt x="138" y="239"/>
                  </a:lnTo>
                  <a:lnTo>
                    <a:pt x="145" y="235"/>
                  </a:lnTo>
                  <a:lnTo>
                    <a:pt x="151" y="231"/>
                  </a:lnTo>
                  <a:lnTo>
                    <a:pt x="155" y="225"/>
                  </a:lnTo>
                  <a:lnTo>
                    <a:pt x="159" y="222"/>
                  </a:lnTo>
                  <a:lnTo>
                    <a:pt x="161" y="214"/>
                  </a:lnTo>
                  <a:lnTo>
                    <a:pt x="161" y="208"/>
                  </a:lnTo>
                  <a:lnTo>
                    <a:pt x="161" y="208"/>
                  </a:lnTo>
                  <a:close/>
                  <a:moveTo>
                    <a:pt x="155" y="92"/>
                  </a:moveTo>
                  <a:lnTo>
                    <a:pt x="155" y="92"/>
                  </a:lnTo>
                  <a:lnTo>
                    <a:pt x="155" y="92"/>
                  </a:lnTo>
                  <a:lnTo>
                    <a:pt x="155" y="84"/>
                  </a:lnTo>
                  <a:lnTo>
                    <a:pt x="153" y="79"/>
                  </a:lnTo>
                  <a:lnTo>
                    <a:pt x="149" y="75"/>
                  </a:lnTo>
                  <a:lnTo>
                    <a:pt x="145" y="69"/>
                  </a:lnTo>
                  <a:lnTo>
                    <a:pt x="140" y="65"/>
                  </a:lnTo>
                  <a:lnTo>
                    <a:pt x="134" y="63"/>
                  </a:lnTo>
                  <a:lnTo>
                    <a:pt x="128" y="61"/>
                  </a:lnTo>
                  <a:lnTo>
                    <a:pt x="119" y="60"/>
                  </a:lnTo>
                  <a:lnTo>
                    <a:pt x="119" y="60"/>
                  </a:lnTo>
                  <a:lnTo>
                    <a:pt x="111" y="61"/>
                  </a:lnTo>
                  <a:lnTo>
                    <a:pt x="105" y="63"/>
                  </a:lnTo>
                  <a:lnTo>
                    <a:pt x="98" y="65"/>
                  </a:lnTo>
                  <a:lnTo>
                    <a:pt x="94" y="69"/>
                  </a:lnTo>
                  <a:lnTo>
                    <a:pt x="90" y="75"/>
                  </a:lnTo>
                  <a:lnTo>
                    <a:pt x="86" y="79"/>
                  </a:lnTo>
                  <a:lnTo>
                    <a:pt x="84" y="84"/>
                  </a:lnTo>
                  <a:lnTo>
                    <a:pt x="84" y="90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84" y="98"/>
                  </a:lnTo>
                  <a:lnTo>
                    <a:pt x="86" y="103"/>
                  </a:lnTo>
                  <a:lnTo>
                    <a:pt x="90" y="109"/>
                  </a:lnTo>
                  <a:lnTo>
                    <a:pt x="94" y="115"/>
                  </a:lnTo>
                  <a:lnTo>
                    <a:pt x="100" y="119"/>
                  </a:lnTo>
                  <a:lnTo>
                    <a:pt x="105" y="121"/>
                  </a:lnTo>
                  <a:lnTo>
                    <a:pt x="111" y="122"/>
                  </a:lnTo>
                  <a:lnTo>
                    <a:pt x="119" y="124"/>
                  </a:lnTo>
                  <a:lnTo>
                    <a:pt x="119" y="124"/>
                  </a:lnTo>
                  <a:lnTo>
                    <a:pt x="126" y="122"/>
                  </a:lnTo>
                  <a:lnTo>
                    <a:pt x="134" y="121"/>
                  </a:lnTo>
                  <a:lnTo>
                    <a:pt x="140" y="119"/>
                  </a:lnTo>
                  <a:lnTo>
                    <a:pt x="145" y="115"/>
                  </a:lnTo>
                  <a:lnTo>
                    <a:pt x="149" y="109"/>
                  </a:lnTo>
                  <a:lnTo>
                    <a:pt x="153" y="105"/>
                  </a:lnTo>
                  <a:lnTo>
                    <a:pt x="155" y="98"/>
                  </a:lnTo>
                  <a:lnTo>
                    <a:pt x="155" y="92"/>
                  </a:lnTo>
                  <a:lnTo>
                    <a:pt x="155" y="92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61" name="Freeform 264"/>
            <p:cNvSpPr>
              <a:spLocks noEditPoints="1"/>
            </p:cNvSpPr>
            <p:nvPr/>
          </p:nvSpPr>
          <p:spPr bwMode="auto">
            <a:xfrm>
              <a:off x="3068638" y="4311650"/>
              <a:ext cx="212725" cy="239713"/>
            </a:xfrm>
            <a:custGeom>
              <a:avLst/>
              <a:gdLst>
                <a:gd name="T0" fmla="*/ 0 w 269"/>
                <a:gd name="T1" fmla="*/ 151 h 302"/>
                <a:gd name="T2" fmla="*/ 2 w 269"/>
                <a:gd name="T3" fmla="*/ 136 h 302"/>
                <a:gd name="T4" fmla="*/ 6 w 269"/>
                <a:gd name="T5" fmla="*/ 107 h 302"/>
                <a:gd name="T6" fmla="*/ 15 w 269"/>
                <a:gd name="T7" fmla="*/ 79 h 302"/>
                <a:gd name="T8" fmla="*/ 29 w 269"/>
                <a:gd name="T9" fmla="*/ 56 h 302"/>
                <a:gd name="T10" fmla="*/ 46 w 269"/>
                <a:gd name="T11" fmla="*/ 35 h 302"/>
                <a:gd name="T12" fmla="*/ 67 w 269"/>
                <a:gd name="T13" fmla="*/ 18 h 302"/>
                <a:gd name="T14" fmla="*/ 92 w 269"/>
                <a:gd name="T15" fmla="*/ 6 h 302"/>
                <a:gd name="T16" fmla="*/ 120 w 269"/>
                <a:gd name="T17" fmla="*/ 0 h 302"/>
                <a:gd name="T18" fmla="*/ 135 w 269"/>
                <a:gd name="T19" fmla="*/ 0 h 302"/>
                <a:gd name="T20" fmla="*/ 164 w 269"/>
                <a:gd name="T21" fmla="*/ 2 h 302"/>
                <a:gd name="T22" fmla="*/ 191 w 269"/>
                <a:gd name="T23" fmla="*/ 12 h 302"/>
                <a:gd name="T24" fmla="*/ 214 w 269"/>
                <a:gd name="T25" fmla="*/ 25 h 302"/>
                <a:gd name="T26" fmla="*/ 233 w 269"/>
                <a:gd name="T27" fmla="*/ 44 h 302"/>
                <a:gd name="T28" fmla="*/ 248 w 269"/>
                <a:gd name="T29" fmla="*/ 67 h 302"/>
                <a:gd name="T30" fmla="*/ 259 w 269"/>
                <a:gd name="T31" fmla="*/ 92 h 302"/>
                <a:gd name="T32" fmla="*/ 267 w 269"/>
                <a:gd name="T33" fmla="*/ 121 h 302"/>
                <a:gd name="T34" fmla="*/ 269 w 269"/>
                <a:gd name="T35" fmla="*/ 151 h 302"/>
                <a:gd name="T36" fmla="*/ 269 w 269"/>
                <a:gd name="T37" fmla="*/ 151 h 302"/>
                <a:gd name="T38" fmla="*/ 267 w 269"/>
                <a:gd name="T39" fmla="*/ 182 h 302"/>
                <a:gd name="T40" fmla="*/ 259 w 269"/>
                <a:gd name="T41" fmla="*/ 210 h 302"/>
                <a:gd name="T42" fmla="*/ 248 w 269"/>
                <a:gd name="T43" fmla="*/ 235 h 302"/>
                <a:gd name="T44" fmla="*/ 233 w 269"/>
                <a:gd name="T45" fmla="*/ 258 h 302"/>
                <a:gd name="T46" fmla="*/ 214 w 269"/>
                <a:gd name="T47" fmla="*/ 275 h 302"/>
                <a:gd name="T48" fmla="*/ 191 w 269"/>
                <a:gd name="T49" fmla="*/ 290 h 302"/>
                <a:gd name="T50" fmla="*/ 164 w 269"/>
                <a:gd name="T51" fmla="*/ 300 h 302"/>
                <a:gd name="T52" fmla="*/ 135 w 269"/>
                <a:gd name="T53" fmla="*/ 302 h 302"/>
                <a:gd name="T54" fmla="*/ 120 w 269"/>
                <a:gd name="T55" fmla="*/ 302 h 302"/>
                <a:gd name="T56" fmla="*/ 92 w 269"/>
                <a:gd name="T57" fmla="*/ 296 h 302"/>
                <a:gd name="T58" fmla="*/ 67 w 269"/>
                <a:gd name="T59" fmla="*/ 285 h 302"/>
                <a:gd name="T60" fmla="*/ 46 w 269"/>
                <a:gd name="T61" fmla="*/ 267 h 302"/>
                <a:gd name="T62" fmla="*/ 29 w 269"/>
                <a:gd name="T63" fmla="*/ 246 h 302"/>
                <a:gd name="T64" fmla="*/ 15 w 269"/>
                <a:gd name="T65" fmla="*/ 224 h 302"/>
                <a:gd name="T66" fmla="*/ 6 w 269"/>
                <a:gd name="T67" fmla="*/ 197 h 302"/>
                <a:gd name="T68" fmla="*/ 0 w 269"/>
                <a:gd name="T69" fmla="*/ 166 h 302"/>
                <a:gd name="T70" fmla="*/ 0 w 269"/>
                <a:gd name="T71" fmla="*/ 151 h 302"/>
                <a:gd name="T72" fmla="*/ 189 w 269"/>
                <a:gd name="T73" fmla="*/ 151 h 302"/>
                <a:gd name="T74" fmla="*/ 187 w 269"/>
                <a:gd name="T75" fmla="*/ 134 h 302"/>
                <a:gd name="T76" fmla="*/ 179 w 269"/>
                <a:gd name="T77" fmla="*/ 105 h 302"/>
                <a:gd name="T78" fmla="*/ 166 w 269"/>
                <a:gd name="T79" fmla="*/ 84 h 302"/>
                <a:gd name="T80" fmla="*/ 147 w 269"/>
                <a:gd name="T81" fmla="*/ 73 h 302"/>
                <a:gd name="T82" fmla="*/ 135 w 269"/>
                <a:gd name="T83" fmla="*/ 71 h 302"/>
                <a:gd name="T84" fmla="*/ 113 w 269"/>
                <a:gd name="T85" fmla="*/ 77 h 302"/>
                <a:gd name="T86" fmla="*/ 95 w 269"/>
                <a:gd name="T87" fmla="*/ 94 h 302"/>
                <a:gd name="T88" fmla="*/ 86 w 269"/>
                <a:gd name="T89" fmla="*/ 119 h 302"/>
                <a:gd name="T90" fmla="*/ 82 w 269"/>
                <a:gd name="T91" fmla="*/ 151 h 302"/>
                <a:gd name="T92" fmla="*/ 82 w 269"/>
                <a:gd name="T93" fmla="*/ 151 h 302"/>
                <a:gd name="T94" fmla="*/ 86 w 269"/>
                <a:gd name="T95" fmla="*/ 184 h 302"/>
                <a:gd name="T96" fmla="*/ 95 w 269"/>
                <a:gd name="T97" fmla="*/ 208 h 302"/>
                <a:gd name="T98" fmla="*/ 113 w 269"/>
                <a:gd name="T99" fmla="*/ 225 h 302"/>
                <a:gd name="T100" fmla="*/ 135 w 269"/>
                <a:gd name="T101" fmla="*/ 231 h 302"/>
                <a:gd name="T102" fmla="*/ 147 w 269"/>
                <a:gd name="T103" fmla="*/ 229 h 302"/>
                <a:gd name="T104" fmla="*/ 166 w 269"/>
                <a:gd name="T105" fmla="*/ 218 h 302"/>
                <a:gd name="T106" fmla="*/ 179 w 269"/>
                <a:gd name="T107" fmla="*/ 197 h 302"/>
                <a:gd name="T108" fmla="*/ 187 w 269"/>
                <a:gd name="T109" fmla="*/ 168 h 302"/>
                <a:gd name="T110" fmla="*/ 189 w 269"/>
                <a:gd name="T111" fmla="*/ 15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9" h="302">
                  <a:moveTo>
                    <a:pt x="0" y="151"/>
                  </a:moveTo>
                  <a:lnTo>
                    <a:pt x="0" y="151"/>
                  </a:lnTo>
                  <a:lnTo>
                    <a:pt x="0" y="151"/>
                  </a:lnTo>
                  <a:lnTo>
                    <a:pt x="2" y="136"/>
                  </a:lnTo>
                  <a:lnTo>
                    <a:pt x="2" y="121"/>
                  </a:lnTo>
                  <a:lnTo>
                    <a:pt x="6" y="107"/>
                  </a:lnTo>
                  <a:lnTo>
                    <a:pt x="10" y="92"/>
                  </a:lnTo>
                  <a:lnTo>
                    <a:pt x="15" y="79"/>
                  </a:lnTo>
                  <a:lnTo>
                    <a:pt x="21" y="67"/>
                  </a:lnTo>
                  <a:lnTo>
                    <a:pt x="29" y="56"/>
                  </a:lnTo>
                  <a:lnTo>
                    <a:pt x="36" y="44"/>
                  </a:lnTo>
                  <a:lnTo>
                    <a:pt x="46" y="35"/>
                  </a:lnTo>
                  <a:lnTo>
                    <a:pt x="57" y="25"/>
                  </a:lnTo>
                  <a:lnTo>
                    <a:pt x="67" y="18"/>
                  </a:lnTo>
                  <a:lnTo>
                    <a:pt x="80" y="12"/>
                  </a:lnTo>
                  <a:lnTo>
                    <a:pt x="92" y="6"/>
                  </a:lnTo>
                  <a:lnTo>
                    <a:pt x="105" y="2"/>
                  </a:lnTo>
                  <a:lnTo>
                    <a:pt x="120" y="0"/>
                  </a:lnTo>
                  <a:lnTo>
                    <a:pt x="135" y="0"/>
                  </a:lnTo>
                  <a:lnTo>
                    <a:pt x="135" y="0"/>
                  </a:lnTo>
                  <a:lnTo>
                    <a:pt x="151" y="0"/>
                  </a:lnTo>
                  <a:lnTo>
                    <a:pt x="164" y="2"/>
                  </a:lnTo>
                  <a:lnTo>
                    <a:pt x="179" y="6"/>
                  </a:lnTo>
                  <a:lnTo>
                    <a:pt x="191" y="12"/>
                  </a:lnTo>
                  <a:lnTo>
                    <a:pt x="202" y="18"/>
                  </a:lnTo>
                  <a:lnTo>
                    <a:pt x="214" y="25"/>
                  </a:lnTo>
                  <a:lnTo>
                    <a:pt x="225" y="35"/>
                  </a:lnTo>
                  <a:lnTo>
                    <a:pt x="233" y="44"/>
                  </a:lnTo>
                  <a:lnTo>
                    <a:pt x="242" y="56"/>
                  </a:lnTo>
                  <a:lnTo>
                    <a:pt x="248" y="67"/>
                  </a:lnTo>
                  <a:lnTo>
                    <a:pt x="256" y="79"/>
                  </a:lnTo>
                  <a:lnTo>
                    <a:pt x="259" y="92"/>
                  </a:lnTo>
                  <a:lnTo>
                    <a:pt x="263" y="105"/>
                  </a:lnTo>
                  <a:lnTo>
                    <a:pt x="267" y="121"/>
                  </a:lnTo>
                  <a:lnTo>
                    <a:pt x="269" y="136"/>
                  </a:lnTo>
                  <a:lnTo>
                    <a:pt x="269" y="151"/>
                  </a:lnTo>
                  <a:lnTo>
                    <a:pt x="269" y="151"/>
                  </a:lnTo>
                  <a:lnTo>
                    <a:pt x="269" y="151"/>
                  </a:lnTo>
                  <a:lnTo>
                    <a:pt x="269" y="166"/>
                  </a:lnTo>
                  <a:lnTo>
                    <a:pt x="267" y="182"/>
                  </a:lnTo>
                  <a:lnTo>
                    <a:pt x="263" y="195"/>
                  </a:lnTo>
                  <a:lnTo>
                    <a:pt x="259" y="210"/>
                  </a:lnTo>
                  <a:lnTo>
                    <a:pt x="256" y="222"/>
                  </a:lnTo>
                  <a:lnTo>
                    <a:pt x="248" y="235"/>
                  </a:lnTo>
                  <a:lnTo>
                    <a:pt x="242" y="246"/>
                  </a:lnTo>
                  <a:lnTo>
                    <a:pt x="233" y="258"/>
                  </a:lnTo>
                  <a:lnTo>
                    <a:pt x="223" y="267"/>
                  </a:lnTo>
                  <a:lnTo>
                    <a:pt x="214" y="275"/>
                  </a:lnTo>
                  <a:lnTo>
                    <a:pt x="202" y="285"/>
                  </a:lnTo>
                  <a:lnTo>
                    <a:pt x="191" y="290"/>
                  </a:lnTo>
                  <a:lnTo>
                    <a:pt x="177" y="296"/>
                  </a:lnTo>
                  <a:lnTo>
                    <a:pt x="164" y="300"/>
                  </a:lnTo>
                  <a:lnTo>
                    <a:pt x="149" y="302"/>
                  </a:lnTo>
                  <a:lnTo>
                    <a:pt x="135" y="302"/>
                  </a:lnTo>
                  <a:lnTo>
                    <a:pt x="135" y="302"/>
                  </a:lnTo>
                  <a:lnTo>
                    <a:pt x="120" y="302"/>
                  </a:lnTo>
                  <a:lnTo>
                    <a:pt x="105" y="300"/>
                  </a:lnTo>
                  <a:lnTo>
                    <a:pt x="92" y="296"/>
                  </a:lnTo>
                  <a:lnTo>
                    <a:pt x="78" y="290"/>
                  </a:lnTo>
                  <a:lnTo>
                    <a:pt x="67" y="285"/>
                  </a:lnTo>
                  <a:lnTo>
                    <a:pt x="55" y="277"/>
                  </a:lnTo>
                  <a:lnTo>
                    <a:pt x="46" y="267"/>
                  </a:lnTo>
                  <a:lnTo>
                    <a:pt x="36" y="258"/>
                  </a:lnTo>
                  <a:lnTo>
                    <a:pt x="29" y="246"/>
                  </a:lnTo>
                  <a:lnTo>
                    <a:pt x="21" y="235"/>
                  </a:lnTo>
                  <a:lnTo>
                    <a:pt x="15" y="224"/>
                  </a:lnTo>
                  <a:lnTo>
                    <a:pt x="10" y="210"/>
                  </a:lnTo>
                  <a:lnTo>
                    <a:pt x="6" y="197"/>
                  </a:lnTo>
                  <a:lnTo>
                    <a:pt x="2" y="182"/>
                  </a:lnTo>
                  <a:lnTo>
                    <a:pt x="0" y="166"/>
                  </a:lnTo>
                  <a:lnTo>
                    <a:pt x="0" y="151"/>
                  </a:lnTo>
                  <a:lnTo>
                    <a:pt x="0" y="151"/>
                  </a:lnTo>
                  <a:close/>
                  <a:moveTo>
                    <a:pt x="189" y="151"/>
                  </a:moveTo>
                  <a:lnTo>
                    <a:pt x="189" y="151"/>
                  </a:lnTo>
                  <a:lnTo>
                    <a:pt x="189" y="151"/>
                  </a:lnTo>
                  <a:lnTo>
                    <a:pt x="187" y="134"/>
                  </a:lnTo>
                  <a:lnTo>
                    <a:pt x="185" y="119"/>
                  </a:lnTo>
                  <a:lnTo>
                    <a:pt x="179" y="105"/>
                  </a:lnTo>
                  <a:lnTo>
                    <a:pt x="174" y="94"/>
                  </a:lnTo>
                  <a:lnTo>
                    <a:pt x="166" y="84"/>
                  </a:lnTo>
                  <a:lnTo>
                    <a:pt x="156" y="77"/>
                  </a:lnTo>
                  <a:lnTo>
                    <a:pt x="147" y="73"/>
                  </a:lnTo>
                  <a:lnTo>
                    <a:pt x="135" y="71"/>
                  </a:lnTo>
                  <a:lnTo>
                    <a:pt x="135" y="71"/>
                  </a:lnTo>
                  <a:lnTo>
                    <a:pt x="124" y="73"/>
                  </a:lnTo>
                  <a:lnTo>
                    <a:pt x="113" y="77"/>
                  </a:lnTo>
                  <a:lnTo>
                    <a:pt x="103" y="84"/>
                  </a:lnTo>
                  <a:lnTo>
                    <a:pt x="95" y="94"/>
                  </a:lnTo>
                  <a:lnTo>
                    <a:pt x="90" y="105"/>
                  </a:lnTo>
                  <a:lnTo>
                    <a:pt x="86" y="119"/>
                  </a:lnTo>
                  <a:lnTo>
                    <a:pt x="82" y="134"/>
                  </a:lnTo>
                  <a:lnTo>
                    <a:pt x="82" y="151"/>
                  </a:lnTo>
                  <a:lnTo>
                    <a:pt x="82" y="151"/>
                  </a:lnTo>
                  <a:lnTo>
                    <a:pt x="82" y="151"/>
                  </a:lnTo>
                  <a:lnTo>
                    <a:pt x="82" y="168"/>
                  </a:lnTo>
                  <a:lnTo>
                    <a:pt x="86" y="184"/>
                  </a:lnTo>
                  <a:lnTo>
                    <a:pt x="90" y="197"/>
                  </a:lnTo>
                  <a:lnTo>
                    <a:pt x="95" y="208"/>
                  </a:lnTo>
                  <a:lnTo>
                    <a:pt x="105" y="218"/>
                  </a:lnTo>
                  <a:lnTo>
                    <a:pt x="113" y="225"/>
                  </a:lnTo>
                  <a:lnTo>
                    <a:pt x="124" y="229"/>
                  </a:lnTo>
                  <a:lnTo>
                    <a:pt x="135" y="231"/>
                  </a:lnTo>
                  <a:lnTo>
                    <a:pt x="135" y="231"/>
                  </a:lnTo>
                  <a:lnTo>
                    <a:pt x="147" y="229"/>
                  </a:lnTo>
                  <a:lnTo>
                    <a:pt x="156" y="225"/>
                  </a:lnTo>
                  <a:lnTo>
                    <a:pt x="166" y="218"/>
                  </a:lnTo>
                  <a:lnTo>
                    <a:pt x="174" y="208"/>
                  </a:lnTo>
                  <a:lnTo>
                    <a:pt x="179" y="197"/>
                  </a:lnTo>
                  <a:lnTo>
                    <a:pt x="185" y="184"/>
                  </a:lnTo>
                  <a:lnTo>
                    <a:pt x="187" y="168"/>
                  </a:lnTo>
                  <a:lnTo>
                    <a:pt x="189" y="151"/>
                  </a:lnTo>
                  <a:lnTo>
                    <a:pt x="189" y="151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62" name="Freeform 265"/>
            <p:cNvSpPr>
              <a:spLocks noEditPoints="1"/>
            </p:cNvSpPr>
            <p:nvPr/>
          </p:nvSpPr>
          <p:spPr bwMode="auto">
            <a:xfrm>
              <a:off x="3295650" y="4311650"/>
              <a:ext cx="212725" cy="239713"/>
            </a:xfrm>
            <a:custGeom>
              <a:avLst/>
              <a:gdLst>
                <a:gd name="T0" fmla="*/ 0 w 269"/>
                <a:gd name="T1" fmla="*/ 151 h 302"/>
                <a:gd name="T2" fmla="*/ 2 w 269"/>
                <a:gd name="T3" fmla="*/ 136 h 302"/>
                <a:gd name="T4" fmla="*/ 6 w 269"/>
                <a:gd name="T5" fmla="*/ 107 h 302"/>
                <a:gd name="T6" fmla="*/ 15 w 269"/>
                <a:gd name="T7" fmla="*/ 79 h 302"/>
                <a:gd name="T8" fmla="*/ 29 w 269"/>
                <a:gd name="T9" fmla="*/ 56 h 302"/>
                <a:gd name="T10" fmla="*/ 46 w 269"/>
                <a:gd name="T11" fmla="*/ 35 h 302"/>
                <a:gd name="T12" fmla="*/ 69 w 269"/>
                <a:gd name="T13" fmla="*/ 18 h 302"/>
                <a:gd name="T14" fmla="*/ 94 w 269"/>
                <a:gd name="T15" fmla="*/ 6 h 302"/>
                <a:gd name="T16" fmla="*/ 120 w 269"/>
                <a:gd name="T17" fmla="*/ 0 h 302"/>
                <a:gd name="T18" fmla="*/ 135 w 269"/>
                <a:gd name="T19" fmla="*/ 0 h 302"/>
                <a:gd name="T20" fmla="*/ 166 w 269"/>
                <a:gd name="T21" fmla="*/ 2 h 302"/>
                <a:gd name="T22" fmla="*/ 191 w 269"/>
                <a:gd name="T23" fmla="*/ 12 h 302"/>
                <a:gd name="T24" fmla="*/ 214 w 269"/>
                <a:gd name="T25" fmla="*/ 25 h 302"/>
                <a:gd name="T26" fmla="*/ 235 w 269"/>
                <a:gd name="T27" fmla="*/ 44 h 302"/>
                <a:gd name="T28" fmla="*/ 250 w 269"/>
                <a:gd name="T29" fmla="*/ 67 h 302"/>
                <a:gd name="T30" fmla="*/ 261 w 269"/>
                <a:gd name="T31" fmla="*/ 92 h 302"/>
                <a:gd name="T32" fmla="*/ 267 w 269"/>
                <a:gd name="T33" fmla="*/ 121 h 302"/>
                <a:gd name="T34" fmla="*/ 269 w 269"/>
                <a:gd name="T35" fmla="*/ 151 h 302"/>
                <a:gd name="T36" fmla="*/ 269 w 269"/>
                <a:gd name="T37" fmla="*/ 151 h 302"/>
                <a:gd name="T38" fmla="*/ 267 w 269"/>
                <a:gd name="T39" fmla="*/ 182 h 302"/>
                <a:gd name="T40" fmla="*/ 261 w 269"/>
                <a:gd name="T41" fmla="*/ 210 h 302"/>
                <a:gd name="T42" fmla="*/ 250 w 269"/>
                <a:gd name="T43" fmla="*/ 235 h 302"/>
                <a:gd name="T44" fmla="*/ 233 w 269"/>
                <a:gd name="T45" fmla="*/ 258 h 302"/>
                <a:gd name="T46" fmla="*/ 214 w 269"/>
                <a:gd name="T47" fmla="*/ 275 h 302"/>
                <a:gd name="T48" fmla="*/ 191 w 269"/>
                <a:gd name="T49" fmla="*/ 290 h 302"/>
                <a:gd name="T50" fmla="*/ 164 w 269"/>
                <a:gd name="T51" fmla="*/ 300 h 302"/>
                <a:gd name="T52" fmla="*/ 135 w 269"/>
                <a:gd name="T53" fmla="*/ 302 h 302"/>
                <a:gd name="T54" fmla="*/ 120 w 269"/>
                <a:gd name="T55" fmla="*/ 302 h 302"/>
                <a:gd name="T56" fmla="*/ 92 w 269"/>
                <a:gd name="T57" fmla="*/ 296 h 302"/>
                <a:gd name="T58" fmla="*/ 67 w 269"/>
                <a:gd name="T59" fmla="*/ 285 h 302"/>
                <a:gd name="T60" fmla="*/ 46 w 269"/>
                <a:gd name="T61" fmla="*/ 267 h 302"/>
                <a:gd name="T62" fmla="*/ 29 w 269"/>
                <a:gd name="T63" fmla="*/ 246 h 302"/>
                <a:gd name="T64" fmla="*/ 15 w 269"/>
                <a:gd name="T65" fmla="*/ 224 h 302"/>
                <a:gd name="T66" fmla="*/ 6 w 269"/>
                <a:gd name="T67" fmla="*/ 197 h 302"/>
                <a:gd name="T68" fmla="*/ 2 w 269"/>
                <a:gd name="T69" fmla="*/ 166 h 302"/>
                <a:gd name="T70" fmla="*/ 0 w 269"/>
                <a:gd name="T71" fmla="*/ 151 h 302"/>
                <a:gd name="T72" fmla="*/ 189 w 269"/>
                <a:gd name="T73" fmla="*/ 151 h 302"/>
                <a:gd name="T74" fmla="*/ 187 w 269"/>
                <a:gd name="T75" fmla="*/ 134 h 302"/>
                <a:gd name="T76" fmla="*/ 179 w 269"/>
                <a:gd name="T77" fmla="*/ 105 h 302"/>
                <a:gd name="T78" fmla="*/ 166 w 269"/>
                <a:gd name="T79" fmla="*/ 84 h 302"/>
                <a:gd name="T80" fmla="*/ 147 w 269"/>
                <a:gd name="T81" fmla="*/ 73 h 302"/>
                <a:gd name="T82" fmla="*/ 135 w 269"/>
                <a:gd name="T83" fmla="*/ 71 h 302"/>
                <a:gd name="T84" fmla="*/ 113 w 269"/>
                <a:gd name="T85" fmla="*/ 77 h 302"/>
                <a:gd name="T86" fmla="*/ 95 w 269"/>
                <a:gd name="T87" fmla="*/ 94 h 302"/>
                <a:gd name="T88" fmla="*/ 86 w 269"/>
                <a:gd name="T89" fmla="*/ 119 h 302"/>
                <a:gd name="T90" fmla="*/ 82 w 269"/>
                <a:gd name="T91" fmla="*/ 151 h 302"/>
                <a:gd name="T92" fmla="*/ 82 w 269"/>
                <a:gd name="T93" fmla="*/ 151 h 302"/>
                <a:gd name="T94" fmla="*/ 86 w 269"/>
                <a:gd name="T95" fmla="*/ 184 h 302"/>
                <a:gd name="T96" fmla="*/ 97 w 269"/>
                <a:gd name="T97" fmla="*/ 208 h 302"/>
                <a:gd name="T98" fmla="*/ 114 w 269"/>
                <a:gd name="T99" fmla="*/ 225 h 302"/>
                <a:gd name="T100" fmla="*/ 135 w 269"/>
                <a:gd name="T101" fmla="*/ 231 h 302"/>
                <a:gd name="T102" fmla="*/ 147 w 269"/>
                <a:gd name="T103" fmla="*/ 229 h 302"/>
                <a:gd name="T104" fmla="*/ 166 w 269"/>
                <a:gd name="T105" fmla="*/ 218 h 302"/>
                <a:gd name="T106" fmla="*/ 181 w 269"/>
                <a:gd name="T107" fmla="*/ 197 h 302"/>
                <a:gd name="T108" fmla="*/ 189 w 269"/>
                <a:gd name="T109" fmla="*/ 168 h 302"/>
                <a:gd name="T110" fmla="*/ 189 w 269"/>
                <a:gd name="T111" fmla="*/ 15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9" h="302">
                  <a:moveTo>
                    <a:pt x="0" y="151"/>
                  </a:moveTo>
                  <a:lnTo>
                    <a:pt x="0" y="151"/>
                  </a:lnTo>
                  <a:lnTo>
                    <a:pt x="0" y="151"/>
                  </a:lnTo>
                  <a:lnTo>
                    <a:pt x="2" y="136"/>
                  </a:lnTo>
                  <a:lnTo>
                    <a:pt x="4" y="121"/>
                  </a:lnTo>
                  <a:lnTo>
                    <a:pt x="6" y="107"/>
                  </a:lnTo>
                  <a:lnTo>
                    <a:pt x="10" y="92"/>
                  </a:lnTo>
                  <a:lnTo>
                    <a:pt x="15" y="79"/>
                  </a:lnTo>
                  <a:lnTo>
                    <a:pt x="21" y="67"/>
                  </a:lnTo>
                  <a:lnTo>
                    <a:pt x="29" y="56"/>
                  </a:lnTo>
                  <a:lnTo>
                    <a:pt x="38" y="44"/>
                  </a:lnTo>
                  <a:lnTo>
                    <a:pt x="46" y="35"/>
                  </a:lnTo>
                  <a:lnTo>
                    <a:pt x="57" y="25"/>
                  </a:lnTo>
                  <a:lnTo>
                    <a:pt x="69" y="18"/>
                  </a:lnTo>
                  <a:lnTo>
                    <a:pt x="80" y="12"/>
                  </a:lnTo>
                  <a:lnTo>
                    <a:pt x="94" y="6"/>
                  </a:lnTo>
                  <a:lnTo>
                    <a:pt x="107" y="2"/>
                  </a:lnTo>
                  <a:lnTo>
                    <a:pt x="120" y="0"/>
                  </a:lnTo>
                  <a:lnTo>
                    <a:pt x="135" y="0"/>
                  </a:lnTo>
                  <a:lnTo>
                    <a:pt x="135" y="0"/>
                  </a:lnTo>
                  <a:lnTo>
                    <a:pt x="151" y="0"/>
                  </a:lnTo>
                  <a:lnTo>
                    <a:pt x="166" y="2"/>
                  </a:lnTo>
                  <a:lnTo>
                    <a:pt x="179" y="6"/>
                  </a:lnTo>
                  <a:lnTo>
                    <a:pt x="191" y="12"/>
                  </a:lnTo>
                  <a:lnTo>
                    <a:pt x="204" y="18"/>
                  </a:lnTo>
                  <a:lnTo>
                    <a:pt x="214" y="25"/>
                  </a:lnTo>
                  <a:lnTo>
                    <a:pt x="225" y="35"/>
                  </a:lnTo>
                  <a:lnTo>
                    <a:pt x="235" y="44"/>
                  </a:lnTo>
                  <a:lnTo>
                    <a:pt x="242" y="56"/>
                  </a:lnTo>
                  <a:lnTo>
                    <a:pt x="250" y="67"/>
                  </a:lnTo>
                  <a:lnTo>
                    <a:pt x="256" y="79"/>
                  </a:lnTo>
                  <a:lnTo>
                    <a:pt x="261" y="92"/>
                  </a:lnTo>
                  <a:lnTo>
                    <a:pt x="265" y="105"/>
                  </a:lnTo>
                  <a:lnTo>
                    <a:pt x="267" y="121"/>
                  </a:lnTo>
                  <a:lnTo>
                    <a:pt x="269" y="136"/>
                  </a:lnTo>
                  <a:lnTo>
                    <a:pt x="269" y="151"/>
                  </a:lnTo>
                  <a:lnTo>
                    <a:pt x="269" y="151"/>
                  </a:lnTo>
                  <a:lnTo>
                    <a:pt x="269" y="151"/>
                  </a:lnTo>
                  <a:lnTo>
                    <a:pt x="269" y="166"/>
                  </a:lnTo>
                  <a:lnTo>
                    <a:pt x="267" y="182"/>
                  </a:lnTo>
                  <a:lnTo>
                    <a:pt x="265" y="195"/>
                  </a:lnTo>
                  <a:lnTo>
                    <a:pt x="261" y="210"/>
                  </a:lnTo>
                  <a:lnTo>
                    <a:pt x="256" y="222"/>
                  </a:lnTo>
                  <a:lnTo>
                    <a:pt x="250" y="235"/>
                  </a:lnTo>
                  <a:lnTo>
                    <a:pt x="242" y="246"/>
                  </a:lnTo>
                  <a:lnTo>
                    <a:pt x="233" y="258"/>
                  </a:lnTo>
                  <a:lnTo>
                    <a:pt x="225" y="267"/>
                  </a:lnTo>
                  <a:lnTo>
                    <a:pt x="214" y="275"/>
                  </a:lnTo>
                  <a:lnTo>
                    <a:pt x="202" y="285"/>
                  </a:lnTo>
                  <a:lnTo>
                    <a:pt x="191" y="290"/>
                  </a:lnTo>
                  <a:lnTo>
                    <a:pt x="177" y="296"/>
                  </a:lnTo>
                  <a:lnTo>
                    <a:pt x="164" y="300"/>
                  </a:lnTo>
                  <a:lnTo>
                    <a:pt x="151" y="302"/>
                  </a:lnTo>
                  <a:lnTo>
                    <a:pt x="135" y="302"/>
                  </a:lnTo>
                  <a:lnTo>
                    <a:pt x="135" y="302"/>
                  </a:lnTo>
                  <a:lnTo>
                    <a:pt x="120" y="302"/>
                  </a:lnTo>
                  <a:lnTo>
                    <a:pt x="105" y="300"/>
                  </a:lnTo>
                  <a:lnTo>
                    <a:pt x="92" y="296"/>
                  </a:lnTo>
                  <a:lnTo>
                    <a:pt x="78" y="290"/>
                  </a:lnTo>
                  <a:lnTo>
                    <a:pt x="67" y="285"/>
                  </a:lnTo>
                  <a:lnTo>
                    <a:pt x="55" y="277"/>
                  </a:lnTo>
                  <a:lnTo>
                    <a:pt x="46" y="267"/>
                  </a:lnTo>
                  <a:lnTo>
                    <a:pt x="36" y="258"/>
                  </a:lnTo>
                  <a:lnTo>
                    <a:pt x="29" y="246"/>
                  </a:lnTo>
                  <a:lnTo>
                    <a:pt x="21" y="235"/>
                  </a:lnTo>
                  <a:lnTo>
                    <a:pt x="15" y="224"/>
                  </a:lnTo>
                  <a:lnTo>
                    <a:pt x="10" y="210"/>
                  </a:lnTo>
                  <a:lnTo>
                    <a:pt x="6" y="197"/>
                  </a:lnTo>
                  <a:lnTo>
                    <a:pt x="4" y="182"/>
                  </a:lnTo>
                  <a:lnTo>
                    <a:pt x="2" y="166"/>
                  </a:lnTo>
                  <a:lnTo>
                    <a:pt x="0" y="151"/>
                  </a:lnTo>
                  <a:lnTo>
                    <a:pt x="0" y="151"/>
                  </a:lnTo>
                  <a:close/>
                  <a:moveTo>
                    <a:pt x="189" y="151"/>
                  </a:moveTo>
                  <a:lnTo>
                    <a:pt x="189" y="151"/>
                  </a:lnTo>
                  <a:lnTo>
                    <a:pt x="189" y="151"/>
                  </a:lnTo>
                  <a:lnTo>
                    <a:pt x="187" y="134"/>
                  </a:lnTo>
                  <a:lnTo>
                    <a:pt x="185" y="119"/>
                  </a:lnTo>
                  <a:lnTo>
                    <a:pt x="179" y="105"/>
                  </a:lnTo>
                  <a:lnTo>
                    <a:pt x="174" y="94"/>
                  </a:lnTo>
                  <a:lnTo>
                    <a:pt x="166" y="84"/>
                  </a:lnTo>
                  <a:lnTo>
                    <a:pt x="156" y="77"/>
                  </a:lnTo>
                  <a:lnTo>
                    <a:pt x="147" y="73"/>
                  </a:lnTo>
                  <a:lnTo>
                    <a:pt x="135" y="71"/>
                  </a:lnTo>
                  <a:lnTo>
                    <a:pt x="135" y="71"/>
                  </a:lnTo>
                  <a:lnTo>
                    <a:pt x="124" y="73"/>
                  </a:lnTo>
                  <a:lnTo>
                    <a:pt x="113" y="77"/>
                  </a:lnTo>
                  <a:lnTo>
                    <a:pt x="105" y="84"/>
                  </a:lnTo>
                  <a:lnTo>
                    <a:pt x="95" y="94"/>
                  </a:lnTo>
                  <a:lnTo>
                    <a:pt x="90" y="105"/>
                  </a:lnTo>
                  <a:lnTo>
                    <a:pt x="86" y="119"/>
                  </a:lnTo>
                  <a:lnTo>
                    <a:pt x="82" y="134"/>
                  </a:lnTo>
                  <a:lnTo>
                    <a:pt x="82" y="151"/>
                  </a:lnTo>
                  <a:lnTo>
                    <a:pt x="82" y="151"/>
                  </a:lnTo>
                  <a:lnTo>
                    <a:pt x="82" y="151"/>
                  </a:lnTo>
                  <a:lnTo>
                    <a:pt x="82" y="168"/>
                  </a:lnTo>
                  <a:lnTo>
                    <a:pt x="86" y="184"/>
                  </a:lnTo>
                  <a:lnTo>
                    <a:pt x="90" y="197"/>
                  </a:lnTo>
                  <a:lnTo>
                    <a:pt x="97" y="208"/>
                  </a:lnTo>
                  <a:lnTo>
                    <a:pt x="105" y="218"/>
                  </a:lnTo>
                  <a:lnTo>
                    <a:pt x="114" y="225"/>
                  </a:lnTo>
                  <a:lnTo>
                    <a:pt x="124" y="229"/>
                  </a:lnTo>
                  <a:lnTo>
                    <a:pt x="135" y="231"/>
                  </a:lnTo>
                  <a:lnTo>
                    <a:pt x="135" y="231"/>
                  </a:lnTo>
                  <a:lnTo>
                    <a:pt x="147" y="229"/>
                  </a:lnTo>
                  <a:lnTo>
                    <a:pt x="158" y="225"/>
                  </a:lnTo>
                  <a:lnTo>
                    <a:pt x="166" y="218"/>
                  </a:lnTo>
                  <a:lnTo>
                    <a:pt x="174" y="208"/>
                  </a:lnTo>
                  <a:lnTo>
                    <a:pt x="181" y="197"/>
                  </a:lnTo>
                  <a:lnTo>
                    <a:pt x="185" y="184"/>
                  </a:lnTo>
                  <a:lnTo>
                    <a:pt x="189" y="168"/>
                  </a:lnTo>
                  <a:lnTo>
                    <a:pt x="189" y="151"/>
                  </a:lnTo>
                  <a:lnTo>
                    <a:pt x="189" y="151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63" name="Freeform 266"/>
            <p:cNvSpPr>
              <a:spLocks noEditPoints="1"/>
            </p:cNvSpPr>
            <p:nvPr/>
          </p:nvSpPr>
          <p:spPr bwMode="auto">
            <a:xfrm>
              <a:off x="3592513" y="4314825"/>
              <a:ext cx="212725" cy="231775"/>
            </a:xfrm>
            <a:custGeom>
              <a:avLst/>
              <a:gdLst>
                <a:gd name="T0" fmla="*/ 154 w 269"/>
                <a:gd name="T1" fmla="*/ 237 h 292"/>
                <a:gd name="T2" fmla="*/ 13 w 269"/>
                <a:gd name="T3" fmla="*/ 237 h 292"/>
                <a:gd name="T4" fmla="*/ 0 w 269"/>
                <a:gd name="T5" fmla="*/ 180 h 292"/>
                <a:gd name="T6" fmla="*/ 150 w 269"/>
                <a:gd name="T7" fmla="*/ 0 h 292"/>
                <a:gd name="T8" fmla="*/ 232 w 269"/>
                <a:gd name="T9" fmla="*/ 0 h 292"/>
                <a:gd name="T10" fmla="*/ 232 w 269"/>
                <a:gd name="T11" fmla="*/ 176 h 292"/>
                <a:gd name="T12" fmla="*/ 269 w 269"/>
                <a:gd name="T13" fmla="*/ 176 h 292"/>
                <a:gd name="T14" fmla="*/ 269 w 269"/>
                <a:gd name="T15" fmla="*/ 237 h 292"/>
                <a:gd name="T16" fmla="*/ 232 w 269"/>
                <a:gd name="T17" fmla="*/ 237 h 292"/>
                <a:gd name="T18" fmla="*/ 232 w 269"/>
                <a:gd name="T19" fmla="*/ 292 h 292"/>
                <a:gd name="T20" fmla="*/ 154 w 269"/>
                <a:gd name="T21" fmla="*/ 292 h 292"/>
                <a:gd name="T22" fmla="*/ 154 w 269"/>
                <a:gd name="T23" fmla="*/ 237 h 292"/>
                <a:gd name="T24" fmla="*/ 154 w 269"/>
                <a:gd name="T25" fmla="*/ 176 h 292"/>
                <a:gd name="T26" fmla="*/ 154 w 269"/>
                <a:gd name="T27" fmla="*/ 92 h 292"/>
                <a:gd name="T28" fmla="*/ 84 w 269"/>
                <a:gd name="T29" fmla="*/ 176 h 292"/>
                <a:gd name="T30" fmla="*/ 154 w 269"/>
                <a:gd name="T31" fmla="*/ 176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9" h="292">
                  <a:moveTo>
                    <a:pt x="154" y="237"/>
                  </a:moveTo>
                  <a:lnTo>
                    <a:pt x="13" y="237"/>
                  </a:lnTo>
                  <a:lnTo>
                    <a:pt x="0" y="180"/>
                  </a:lnTo>
                  <a:lnTo>
                    <a:pt x="150" y="0"/>
                  </a:lnTo>
                  <a:lnTo>
                    <a:pt x="232" y="0"/>
                  </a:lnTo>
                  <a:lnTo>
                    <a:pt x="232" y="176"/>
                  </a:lnTo>
                  <a:lnTo>
                    <a:pt x="269" y="176"/>
                  </a:lnTo>
                  <a:lnTo>
                    <a:pt x="269" y="237"/>
                  </a:lnTo>
                  <a:lnTo>
                    <a:pt x="232" y="237"/>
                  </a:lnTo>
                  <a:lnTo>
                    <a:pt x="232" y="292"/>
                  </a:lnTo>
                  <a:lnTo>
                    <a:pt x="154" y="292"/>
                  </a:lnTo>
                  <a:lnTo>
                    <a:pt x="154" y="237"/>
                  </a:lnTo>
                  <a:close/>
                  <a:moveTo>
                    <a:pt x="154" y="176"/>
                  </a:moveTo>
                  <a:lnTo>
                    <a:pt x="154" y="92"/>
                  </a:lnTo>
                  <a:lnTo>
                    <a:pt x="84" y="176"/>
                  </a:lnTo>
                  <a:lnTo>
                    <a:pt x="154" y="176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64" name="Freeform 267"/>
            <p:cNvSpPr>
              <a:spLocks noEditPoints="1"/>
            </p:cNvSpPr>
            <p:nvPr/>
          </p:nvSpPr>
          <p:spPr bwMode="auto">
            <a:xfrm>
              <a:off x="3810000" y="4311650"/>
              <a:ext cx="190500" cy="239713"/>
            </a:xfrm>
            <a:custGeom>
              <a:avLst/>
              <a:gdLst>
                <a:gd name="T0" fmla="*/ 0 w 240"/>
                <a:gd name="T1" fmla="*/ 216 h 302"/>
                <a:gd name="T2" fmla="*/ 8 w 240"/>
                <a:gd name="T3" fmla="*/ 182 h 302"/>
                <a:gd name="T4" fmla="*/ 31 w 240"/>
                <a:gd name="T5" fmla="*/ 157 h 302"/>
                <a:gd name="T6" fmla="*/ 52 w 240"/>
                <a:gd name="T7" fmla="*/ 145 h 302"/>
                <a:gd name="T8" fmla="*/ 23 w 240"/>
                <a:gd name="T9" fmla="*/ 121 h 302"/>
                <a:gd name="T10" fmla="*/ 12 w 240"/>
                <a:gd name="T11" fmla="*/ 94 h 302"/>
                <a:gd name="T12" fmla="*/ 12 w 240"/>
                <a:gd name="T13" fmla="*/ 82 h 302"/>
                <a:gd name="T14" fmla="*/ 29 w 240"/>
                <a:gd name="T15" fmla="*/ 35 h 302"/>
                <a:gd name="T16" fmla="*/ 76 w 240"/>
                <a:gd name="T17" fmla="*/ 6 h 302"/>
                <a:gd name="T18" fmla="*/ 120 w 240"/>
                <a:gd name="T19" fmla="*/ 0 h 302"/>
                <a:gd name="T20" fmla="*/ 183 w 240"/>
                <a:gd name="T21" fmla="*/ 14 h 302"/>
                <a:gd name="T22" fmla="*/ 221 w 240"/>
                <a:gd name="T23" fmla="*/ 50 h 302"/>
                <a:gd name="T24" fmla="*/ 231 w 240"/>
                <a:gd name="T25" fmla="*/ 82 h 302"/>
                <a:gd name="T26" fmla="*/ 227 w 240"/>
                <a:gd name="T27" fmla="*/ 103 h 302"/>
                <a:gd name="T28" fmla="*/ 212 w 240"/>
                <a:gd name="T29" fmla="*/ 128 h 302"/>
                <a:gd name="T30" fmla="*/ 191 w 240"/>
                <a:gd name="T31" fmla="*/ 145 h 302"/>
                <a:gd name="T32" fmla="*/ 227 w 240"/>
                <a:gd name="T33" fmla="*/ 172 h 302"/>
                <a:gd name="T34" fmla="*/ 239 w 240"/>
                <a:gd name="T35" fmla="*/ 203 h 302"/>
                <a:gd name="T36" fmla="*/ 240 w 240"/>
                <a:gd name="T37" fmla="*/ 216 h 302"/>
                <a:gd name="T38" fmla="*/ 235 w 240"/>
                <a:gd name="T39" fmla="*/ 243 h 302"/>
                <a:gd name="T40" fmla="*/ 206 w 240"/>
                <a:gd name="T41" fmla="*/ 279 h 302"/>
                <a:gd name="T42" fmla="*/ 145 w 240"/>
                <a:gd name="T43" fmla="*/ 300 h 302"/>
                <a:gd name="T44" fmla="*/ 96 w 240"/>
                <a:gd name="T45" fmla="*/ 300 h 302"/>
                <a:gd name="T46" fmla="*/ 35 w 240"/>
                <a:gd name="T47" fmla="*/ 277 h 302"/>
                <a:gd name="T48" fmla="*/ 4 w 240"/>
                <a:gd name="T49" fmla="*/ 235 h 302"/>
                <a:gd name="T50" fmla="*/ 0 w 240"/>
                <a:gd name="T51" fmla="*/ 216 h 302"/>
                <a:gd name="T52" fmla="*/ 162 w 240"/>
                <a:gd name="T53" fmla="*/ 208 h 302"/>
                <a:gd name="T54" fmla="*/ 155 w 240"/>
                <a:gd name="T55" fmla="*/ 189 h 302"/>
                <a:gd name="T56" fmla="*/ 137 w 240"/>
                <a:gd name="T57" fmla="*/ 178 h 302"/>
                <a:gd name="T58" fmla="*/ 120 w 240"/>
                <a:gd name="T59" fmla="*/ 176 h 302"/>
                <a:gd name="T60" fmla="*/ 96 w 240"/>
                <a:gd name="T61" fmla="*/ 182 h 302"/>
                <a:gd name="T62" fmla="*/ 82 w 240"/>
                <a:gd name="T63" fmla="*/ 195 h 302"/>
                <a:gd name="T64" fmla="*/ 78 w 240"/>
                <a:gd name="T65" fmla="*/ 208 h 302"/>
                <a:gd name="T66" fmla="*/ 82 w 240"/>
                <a:gd name="T67" fmla="*/ 222 h 302"/>
                <a:gd name="T68" fmla="*/ 96 w 240"/>
                <a:gd name="T69" fmla="*/ 235 h 302"/>
                <a:gd name="T70" fmla="*/ 120 w 240"/>
                <a:gd name="T71" fmla="*/ 241 h 302"/>
                <a:gd name="T72" fmla="*/ 137 w 240"/>
                <a:gd name="T73" fmla="*/ 239 h 302"/>
                <a:gd name="T74" fmla="*/ 157 w 240"/>
                <a:gd name="T75" fmla="*/ 225 h 302"/>
                <a:gd name="T76" fmla="*/ 162 w 240"/>
                <a:gd name="T77" fmla="*/ 208 h 302"/>
                <a:gd name="T78" fmla="*/ 157 w 240"/>
                <a:gd name="T79" fmla="*/ 92 h 302"/>
                <a:gd name="T80" fmla="*/ 153 w 240"/>
                <a:gd name="T81" fmla="*/ 79 h 302"/>
                <a:gd name="T82" fmla="*/ 141 w 240"/>
                <a:gd name="T83" fmla="*/ 65 h 302"/>
                <a:gd name="T84" fmla="*/ 120 w 240"/>
                <a:gd name="T85" fmla="*/ 60 h 302"/>
                <a:gd name="T86" fmla="*/ 105 w 240"/>
                <a:gd name="T87" fmla="*/ 63 h 302"/>
                <a:gd name="T88" fmla="*/ 90 w 240"/>
                <a:gd name="T89" fmla="*/ 75 h 302"/>
                <a:gd name="T90" fmla="*/ 84 w 240"/>
                <a:gd name="T91" fmla="*/ 90 h 302"/>
                <a:gd name="T92" fmla="*/ 86 w 240"/>
                <a:gd name="T93" fmla="*/ 98 h 302"/>
                <a:gd name="T94" fmla="*/ 94 w 240"/>
                <a:gd name="T95" fmla="*/ 115 h 302"/>
                <a:gd name="T96" fmla="*/ 113 w 240"/>
                <a:gd name="T97" fmla="*/ 122 h 302"/>
                <a:gd name="T98" fmla="*/ 128 w 240"/>
                <a:gd name="T99" fmla="*/ 122 h 302"/>
                <a:gd name="T100" fmla="*/ 147 w 240"/>
                <a:gd name="T101" fmla="*/ 115 h 302"/>
                <a:gd name="T102" fmla="*/ 155 w 240"/>
                <a:gd name="T103" fmla="*/ 98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" h="302">
                  <a:moveTo>
                    <a:pt x="0" y="216"/>
                  </a:moveTo>
                  <a:lnTo>
                    <a:pt x="0" y="216"/>
                  </a:lnTo>
                  <a:lnTo>
                    <a:pt x="0" y="216"/>
                  </a:lnTo>
                  <a:lnTo>
                    <a:pt x="2" y="203"/>
                  </a:lnTo>
                  <a:lnTo>
                    <a:pt x="4" y="191"/>
                  </a:lnTo>
                  <a:lnTo>
                    <a:pt x="8" y="182"/>
                  </a:lnTo>
                  <a:lnTo>
                    <a:pt x="14" y="172"/>
                  </a:lnTo>
                  <a:lnTo>
                    <a:pt x="21" y="164"/>
                  </a:lnTo>
                  <a:lnTo>
                    <a:pt x="31" y="157"/>
                  </a:lnTo>
                  <a:lnTo>
                    <a:pt x="40" y="151"/>
                  </a:lnTo>
                  <a:lnTo>
                    <a:pt x="52" y="145"/>
                  </a:lnTo>
                  <a:lnTo>
                    <a:pt x="52" y="145"/>
                  </a:lnTo>
                  <a:lnTo>
                    <a:pt x="35" y="136"/>
                  </a:lnTo>
                  <a:lnTo>
                    <a:pt x="29" y="128"/>
                  </a:lnTo>
                  <a:lnTo>
                    <a:pt x="23" y="121"/>
                  </a:lnTo>
                  <a:lnTo>
                    <a:pt x="17" y="113"/>
                  </a:lnTo>
                  <a:lnTo>
                    <a:pt x="14" y="103"/>
                  </a:lnTo>
                  <a:lnTo>
                    <a:pt x="12" y="94"/>
                  </a:lnTo>
                  <a:lnTo>
                    <a:pt x="12" y="82"/>
                  </a:lnTo>
                  <a:lnTo>
                    <a:pt x="12" y="82"/>
                  </a:lnTo>
                  <a:lnTo>
                    <a:pt x="12" y="82"/>
                  </a:lnTo>
                  <a:lnTo>
                    <a:pt x="14" y="65"/>
                  </a:lnTo>
                  <a:lnTo>
                    <a:pt x="19" y="50"/>
                  </a:lnTo>
                  <a:lnTo>
                    <a:pt x="29" y="35"/>
                  </a:lnTo>
                  <a:lnTo>
                    <a:pt x="42" y="23"/>
                  </a:lnTo>
                  <a:lnTo>
                    <a:pt x="57" y="14"/>
                  </a:lnTo>
                  <a:lnTo>
                    <a:pt x="76" y="6"/>
                  </a:lnTo>
                  <a:lnTo>
                    <a:pt x="97" y="2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43" y="2"/>
                  </a:lnTo>
                  <a:lnTo>
                    <a:pt x="164" y="6"/>
                  </a:lnTo>
                  <a:lnTo>
                    <a:pt x="183" y="14"/>
                  </a:lnTo>
                  <a:lnTo>
                    <a:pt x="200" y="23"/>
                  </a:lnTo>
                  <a:lnTo>
                    <a:pt x="212" y="35"/>
                  </a:lnTo>
                  <a:lnTo>
                    <a:pt x="221" y="50"/>
                  </a:lnTo>
                  <a:lnTo>
                    <a:pt x="227" y="65"/>
                  </a:lnTo>
                  <a:lnTo>
                    <a:pt x="231" y="82"/>
                  </a:lnTo>
                  <a:lnTo>
                    <a:pt x="231" y="82"/>
                  </a:lnTo>
                  <a:lnTo>
                    <a:pt x="231" y="82"/>
                  </a:lnTo>
                  <a:lnTo>
                    <a:pt x="229" y="94"/>
                  </a:lnTo>
                  <a:lnTo>
                    <a:pt x="227" y="103"/>
                  </a:lnTo>
                  <a:lnTo>
                    <a:pt x="223" y="113"/>
                  </a:lnTo>
                  <a:lnTo>
                    <a:pt x="219" y="121"/>
                  </a:lnTo>
                  <a:lnTo>
                    <a:pt x="212" y="128"/>
                  </a:lnTo>
                  <a:lnTo>
                    <a:pt x="206" y="136"/>
                  </a:lnTo>
                  <a:lnTo>
                    <a:pt x="191" y="145"/>
                  </a:lnTo>
                  <a:lnTo>
                    <a:pt x="191" y="145"/>
                  </a:lnTo>
                  <a:lnTo>
                    <a:pt x="210" y="157"/>
                  </a:lnTo>
                  <a:lnTo>
                    <a:pt x="219" y="164"/>
                  </a:lnTo>
                  <a:lnTo>
                    <a:pt x="227" y="172"/>
                  </a:lnTo>
                  <a:lnTo>
                    <a:pt x="233" y="182"/>
                  </a:lnTo>
                  <a:lnTo>
                    <a:pt x="237" y="191"/>
                  </a:lnTo>
                  <a:lnTo>
                    <a:pt x="239" y="203"/>
                  </a:lnTo>
                  <a:lnTo>
                    <a:pt x="240" y="214"/>
                  </a:lnTo>
                  <a:lnTo>
                    <a:pt x="240" y="216"/>
                  </a:lnTo>
                  <a:lnTo>
                    <a:pt x="240" y="216"/>
                  </a:lnTo>
                  <a:lnTo>
                    <a:pt x="239" y="225"/>
                  </a:lnTo>
                  <a:lnTo>
                    <a:pt x="239" y="235"/>
                  </a:lnTo>
                  <a:lnTo>
                    <a:pt x="235" y="243"/>
                  </a:lnTo>
                  <a:lnTo>
                    <a:pt x="231" y="250"/>
                  </a:lnTo>
                  <a:lnTo>
                    <a:pt x="221" y="265"/>
                  </a:lnTo>
                  <a:lnTo>
                    <a:pt x="206" y="279"/>
                  </a:lnTo>
                  <a:lnTo>
                    <a:pt x="189" y="288"/>
                  </a:lnTo>
                  <a:lnTo>
                    <a:pt x="168" y="296"/>
                  </a:lnTo>
                  <a:lnTo>
                    <a:pt x="145" y="300"/>
                  </a:lnTo>
                  <a:lnTo>
                    <a:pt x="120" y="302"/>
                  </a:lnTo>
                  <a:lnTo>
                    <a:pt x="120" y="302"/>
                  </a:lnTo>
                  <a:lnTo>
                    <a:pt x="96" y="300"/>
                  </a:lnTo>
                  <a:lnTo>
                    <a:pt x="73" y="296"/>
                  </a:lnTo>
                  <a:lnTo>
                    <a:pt x="52" y="288"/>
                  </a:lnTo>
                  <a:lnTo>
                    <a:pt x="35" y="277"/>
                  </a:lnTo>
                  <a:lnTo>
                    <a:pt x="21" y="265"/>
                  </a:lnTo>
                  <a:lnTo>
                    <a:pt x="10" y="250"/>
                  </a:lnTo>
                  <a:lnTo>
                    <a:pt x="4" y="235"/>
                  </a:lnTo>
                  <a:lnTo>
                    <a:pt x="2" y="225"/>
                  </a:lnTo>
                  <a:lnTo>
                    <a:pt x="0" y="216"/>
                  </a:lnTo>
                  <a:lnTo>
                    <a:pt x="0" y="216"/>
                  </a:lnTo>
                  <a:close/>
                  <a:moveTo>
                    <a:pt x="162" y="208"/>
                  </a:moveTo>
                  <a:lnTo>
                    <a:pt x="162" y="208"/>
                  </a:lnTo>
                  <a:lnTo>
                    <a:pt x="162" y="208"/>
                  </a:lnTo>
                  <a:lnTo>
                    <a:pt x="162" y="201"/>
                  </a:lnTo>
                  <a:lnTo>
                    <a:pt x="158" y="195"/>
                  </a:lnTo>
                  <a:lnTo>
                    <a:pt x="155" y="189"/>
                  </a:lnTo>
                  <a:lnTo>
                    <a:pt x="151" y="185"/>
                  </a:lnTo>
                  <a:lnTo>
                    <a:pt x="145" y="182"/>
                  </a:lnTo>
                  <a:lnTo>
                    <a:pt x="137" y="178"/>
                  </a:lnTo>
                  <a:lnTo>
                    <a:pt x="130" y="176"/>
                  </a:lnTo>
                  <a:lnTo>
                    <a:pt x="120" y="176"/>
                  </a:lnTo>
                  <a:lnTo>
                    <a:pt x="120" y="176"/>
                  </a:lnTo>
                  <a:lnTo>
                    <a:pt x="111" y="176"/>
                  </a:lnTo>
                  <a:lnTo>
                    <a:pt x="103" y="178"/>
                  </a:lnTo>
                  <a:lnTo>
                    <a:pt x="96" y="182"/>
                  </a:lnTo>
                  <a:lnTo>
                    <a:pt x="90" y="185"/>
                  </a:lnTo>
                  <a:lnTo>
                    <a:pt x="86" y="189"/>
                  </a:lnTo>
                  <a:lnTo>
                    <a:pt x="82" y="195"/>
                  </a:lnTo>
                  <a:lnTo>
                    <a:pt x="80" y="201"/>
                  </a:lnTo>
                  <a:lnTo>
                    <a:pt x="78" y="208"/>
                  </a:lnTo>
                  <a:lnTo>
                    <a:pt x="78" y="208"/>
                  </a:lnTo>
                  <a:lnTo>
                    <a:pt x="78" y="208"/>
                  </a:lnTo>
                  <a:lnTo>
                    <a:pt x="78" y="214"/>
                  </a:lnTo>
                  <a:lnTo>
                    <a:pt x="82" y="222"/>
                  </a:lnTo>
                  <a:lnTo>
                    <a:pt x="84" y="225"/>
                  </a:lnTo>
                  <a:lnTo>
                    <a:pt x="90" y="231"/>
                  </a:lnTo>
                  <a:lnTo>
                    <a:pt x="96" y="235"/>
                  </a:lnTo>
                  <a:lnTo>
                    <a:pt x="103" y="239"/>
                  </a:lnTo>
                  <a:lnTo>
                    <a:pt x="111" y="241"/>
                  </a:lnTo>
                  <a:lnTo>
                    <a:pt x="120" y="241"/>
                  </a:lnTo>
                  <a:lnTo>
                    <a:pt x="120" y="241"/>
                  </a:lnTo>
                  <a:lnTo>
                    <a:pt x="130" y="241"/>
                  </a:lnTo>
                  <a:lnTo>
                    <a:pt x="137" y="239"/>
                  </a:lnTo>
                  <a:lnTo>
                    <a:pt x="145" y="235"/>
                  </a:lnTo>
                  <a:lnTo>
                    <a:pt x="151" y="231"/>
                  </a:lnTo>
                  <a:lnTo>
                    <a:pt x="157" y="225"/>
                  </a:lnTo>
                  <a:lnTo>
                    <a:pt x="160" y="222"/>
                  </a:lnTo>
                  <a:lnTo>
                    <a:pt x="162" y="214"/>
                  </a:lnTo>
                  <a:lnTo>
                    <a:pt x="162" y="208"/>
                  </a:lnTo>
                  <a:lnTo>
                    <a:pt x="162" y="208"/>
                  </a:lnTo>
                  <a:close/>
                  <a:moveTo>
                    <a:pt x="157" y="92"/>
                  </a:moveTo>
                  <a:lnTo>
                    <a:pt x="157" y="92"/>
                  </a:lnTo>
                  <a:lnTo>
                    <a:pt x="157" y="92"/>
                  </a:lnTo>
                  <a:lnTo>
                    <a:pt x="155" y="84"/>
                  </a:lnTo>
                  <a:lnTo>
                    <a:pt x="153" y="79"/>
                  </a:lnTo>
                  <a:lnTo>
                    <a:pt x="151" y="75"/>
                  </a:lnTo>
                  <a:lnTo>
                    <a:pt x="147" y="69"/>
                  </a:lnTo>
                  <a:lnTo>
                    <a:pt x="141" y="65"/>
                  </a:lnTo>
                  <a:lnTo>
                    <a:pt x="136" y="63"/>
                  </a:lnTo>
                  <a:lnTo>
                    <a:pt x="128" y="61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3" y="61"/>
                  </a:lnTo>
                  <a:lnTo>
                    <a:pt x="105" y="63"/>
                  </a:lnTo>
                  <a:lnTo>
                    <a:pt x="99" y="65"/>
                  </a:lnTo>
                  <a:lnTo>
                    <a:pt x="94" y="69"/>
                  </a:lnTo>
                  <a:lnTo>
                    <a:pt x="90" y="75"/>
                  </a:lnTo>
                  <a:lnTo>
                    <a:pt x="88" y="79"/>
                  </a:lnTo>
                  <a:lnTo>
                    <a:pt x="86" y="84"/>
                  </a:lnTo>
                  <a:lnTo>
                    <a:pt x="84" y="90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86" y="98"/>
                  </a:lnTo>
                  <a:lnTo>
                    <a:pt x="88" y="103"/>
                  </a:lnTo>
                  <a:lnTo>
                    <a:pt x="90" y="109"/>
                  </a:lnTo>
                  <a:lnTo>
                    <a:pt x="94" y="115"/>
                  </a:lnTo>
                  <a:lnTo>
                    <a:pt x="99" y="119"/>
                  </a:lnTo>
                  <a:lnTo>
                    <a:pt x="105" y="121"/>
                  </a:lnTo>
                  <a:lnTo>
                    <a:pt x="113" y="122"/>
                  </a:lnTo>
                  <a:lnTo>
                    <a:pt x="120" y="124"/>
                  </a:lnTo>
                  <a:lnTo>
                    <a:pt x="120" y="124"/>
                  </a:lnTo>
                  <a:lnTo>
                    <a:pt x="128" y="122"/>
                  </a:lnTo>
                  <a:lnTo>
                    <a:pt x="136" y="121"/>
                  </a:lnTo>
                  <a:lnTo>
                    <a:pt x="141" y="119"/>
                  </a:lnTo>
                  <a:lnTo>
                    <a:pt x="147" y="115"/>
                  </a:lnTo>
                  <a:lnTo>
                    <a:pt x="151" y="109"/>
                  </a:lnTo>
                  <a:lnTo>
                    <a:pt x="153" y="105"/>
                  </a:lnTo>
                  <a:lnTo>
                    <a:pt x="155" y="98"/>
                  </a:lnTo>
                  <a:lnTo>
                    <a:pt x="157" y="92"/>
                  </a:lnTo>
                  <a:lnTo>
                    <a:pt x="157" y="92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65" name="Freeform 268"/>
            <p:cNvSpPr>
              <a:spLocks/>
            </p:cNvSpPr>
            <p:nvPr/>
          </p:nvSpPr>
          <p:spPr bwMode="auto">
            <a:xfrm>
              <a:off x="4076700" y="4314825"/>
              <a:ext cx="114300" cy="231775"/>
            </a:xfrm>
            <a:custGeom>
              <a:avLst/>
              <a:gdLst>
                <a:gd name="T0" fmla="*/ 65 w 145"/>
                <a:gd name="T1" fmla="*/ 75 h 292"/>
                <a:gd name="T2" fmla="*/ 15 w 145"/>
                <a:gd name="T3" fmla="*/ 86 h 292"/>
                <a:gd name="T4" fmla="*/ 0 w 145"/>
                <a:gd name="T5" fmla="*/ 23 h 292"/>
                <a:gd name="T6" fmla="*/ 86 w 145"/>
                <a:gd name="T7" fmla="*/ 0 h 292"/>
                <a:gd name="T8" fmla="*/ 145 w 145"/>
                <a:gd name="T9" fmla="*/ 0 h 292"/>
                <a:gd name="T10" fmla="*/ 145 w 145"/>
                <a:gd name="T11" fmla="*/ 292 h 292"/>
                <a:gd name="T12" fmla="*/ 65 w 145"/>
                <a:gd name="T13" fmla="*/ 292 h 292"/>
                <a:gd name="T14" fmla="*/ 65 w 145"/>
                <a:gd name="T15" fmla="*/ 75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292">
                  <a:moveTo>
                    <a:pt x="65" y="75"/>
                  </a:moveTo>
                  <a:lnTo>
                    <a:pt x="15" y="86"/>
                  </a:lnTo>
                  <a:lnTo>
                    <a:pt x="0" y="23"/>
                  </a:lnTo>
                  <a:lnTo>
                    <a:pt x="86" y="0"/>
                  </a:lnTo>
                  <a:lnTo>
                    <a:pt x="145" y="0"/>
                  </a:lnTo>
                  <a:lnTo>
                    <a:pt x="145" y="292"/>
                  </a:lnTo>
                  <a:lnTo>
                    <a:pt x="65" y="292"/>
                  </a:lnTo>
                  <a:lnTo>
                    <a:pt x="65" y="75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66" name="Freeform 269"/>
            <p:cNvSpPr>
              <a:spLocks/>
            </p:cNvSpPr>
            <p:nvPr/>
          </p:nvSpPr>
          <p:spPr bwMode="auto">
            <a:xfrm>
              <a:off x="4211638" y="4311650"/>
              <a:ext cx="180975" cy="234950"/>
            </a:xfrm>
            <a:custGeom>
              <a:avLst/>
              <a:gdLst>
                <a:gd name="T0" fmla="*/ 0 w 229"/>
                <a:gd name="T1" fmla="*/ 235 h 296"/>
                <a:gd name="T2" fmla="*/ 109 w 229"/>
                <a:gd name="T3" fmla="*/ 153 h 296"/>
                <a:gd name="T4" fmla="*/ 109 w 229"/>
                <a:gd name="T5" fmla="*/ 153 h 296"/>
                <a:gd name="T6" fmla="*/ 126 w 229"/>
                <a:gd name="T7" fmla="*/ 138 h 296"/>
                <a:gd name="T8" fmla="*/ 138 w 229"/>
                <a:gd name="T9" fmla="*/ 124 h 296"/>
                <a:gd name="T10" fmla="*/ 143 w 229"/>
                <a:gd name="T11" fmla="*/ 113 h 296"/>
                <a:gd name="T12" fmla="*/ 145 w 229"/>
                <a:gd name="T13" fmla="*/ 100 h 296"/>
                <a:gd name="T14" fmla="*/ 145 w 229"/>
                <a:gd name="T15" fmla="*/ 100 h 296"/>
                <a:gd name="T16" fmla="*/ 145 w 229"/>
                <a:gd name="T17" fmla="*/ 94 h 296"/>
                <a:gd name="T18" fmla="*/ 143 w 229"/>
                <a:gd name="T19" fmla="*/ 88 h 296"/>
                <a:gd name="T20" fmla="*/ 141 w 229"/>
                <a:gd name="T21" fmla="*/ 82 h 296"/>
                <a:gd name="T22" fmla="*/ 138 w 229"/>
                <a:gd name="T23" fmla="*/ 79 h 296"/>
                <a:gd name="T24" fmla="*/ 132 w 229"/>
                <a:gd name="T25" fmla="*/ 75 h 296"/>
                <a:gd name="T26" fmla="*/ 126 w 229"/>
                <a:gd name="T27" fmla="*/ 73 h 296"/>
                <a:gd name="T28" fmla="*/ 113 w 229"/>
                <a:gd name="T29" fmla="*/ 71 h 296"/>
                <a:gd name="T30" fmla="*/ 113 w 229"/>
                <a:gd name="T31" fmla="*/ 71 h 296"/>
                <a:gd name="T32" fmla="*/ 100 w 229"/>
                <a:gd name="T33" fmla="*/ 73 h 296"/>
                <a:gd name="T34" fmla="*/ 86 w 229"/>
                <a:gd name="T35" fmla="*/ 81 h 296"/>
                <a:gd name="T36" fmla="*/ 73 w 229"/>
                <a:gd name="T37" fmla="*/ 92 h 296"/>
                <a:gd name="T38" fmla="*/ 56 w 229"/>
                <a:gd name="T39" fmla="*/ 109 h 296"/>
                <a:gd name="T40" fmla="*/ 2 w 229"/>
                <a:gd name="T41" fmla="*/ 63 h 296"/>
                <a:gd name="T42" fmla="*/ 2 w 229"/>
                <a:gd name="T43" fmla="*/ 63 h 296"/>
                <a:gd name="T44" fmla="*/ 14 w 229"/>
                <a:gd name="T45" fmla="*/ 48 h 296"/>
                <a:gd name="T46" fmla="*/ 25 w 229"/>
                <a:gd name="T47" fmla="*/ 37 h 296"/>
                <a:gd name="T48" fmla="*/ 39 w 229"/>
                <a:gd name="T49" fmla="*/ 25 h 296"/>
                <a:gd name="T50" fmla="*/ 52 w 229"/>
                <a:gd name="T51" fmla="*/ 18 h 296"/>
                <a:gd name="T52" fmla="*/ 65 w 229"/>
                <a:gd name="T53" fmla="*/ 10 h 296"/>
                <a:gd name="T54" fmla="*/ 82 w 229"/>
                <a:gd name="T55" fmla="*/ 4 h 296"/>
                <a:gd name="T56" fmla="*/ 100 w 229"/>
                <a:gd name="T57" fmla="*/ 2 h 296"/>
                <a:gd name="T58" fmla="*/ 121 w 229"/>
                <a:gd name="T59" fmla="*/ 0 h 296"/>
                <a:gd name="T60" fmla="*/ 121 w 229"/>
                <a:gd name="T61" fmla="*/ 0 h 296"/>
                <a:gd name="T62" fmla="*/ 143 w 229"/>
                <a:gd name="T63" fmla="*/ 2 h 296"/>
                <a:gd name="T64" fmla="*/ 164 w 229"/>
                <a:gd name="T65" fmla="*/ 8 h 296"/>
                <a:gd name="T66" fmla="*/ 182 w 229"/>
                <a:gd name="T67" fmla="*/ 16 h 296"/>
                <a:gd name="T68" fmla="*/ 197 w 229"/>
                <a:gd name="T69" fmla="*/ 27 h 296"/>
                <a:gd name="T70" fmla="*/ 210 w 229"/>
                <a:gd name="T71" fmla="*/ 40 h 296"/>
                <a:gd name="T72" fmla="*/ 220 w 229"/>
                <a:gd name="T73" fmla="*/ 56 h 296"/>
                <a:gd name="T74" fmla="*/ 225 w 229"/>
                <a:gd name="T75" fmla="*/ 73 h 296"/>
                <a:gd name="T76" fmla="*/ 227 w 229"/>
                <a:gd name="T77" fmla="*/ 94 h 296"/>
                <a:gd name="T78" fmla="*/ 227 w 229"/>
                <a:gd name="T79" fmla="*/ 94 h 296"/>
                <a:gd name="T80" fmla="*/ 227 w 229"/>
                <a:gd name="T81" fmla="*/ 94 h 296"/>
                <a:gd name="T82" fmla="*/ 225 w 229"/>
                <a:gd name="T83" fmla="*/ 111 h 296"/>
                <a:gd name="T84" fmla="*/ 223 w 229"/>
                <a:gd name="T85" fmla="*/ 124 h 296"/>
                <a:gd name="T86" fmla="*/ 218 w 229"/>
                <a:gd name="T87" fmla="*/ 138 h 296"/>
                <a:gd name="T88" fmla="*/ 210 w 229"/>
                <a:gd name="T89" fmla="*/ 151 h 296"/>
                <a:gd name="T90" fmla="*/ 201 w 229"/>
                <a:gd name="T91" fmla="*/ 163 h 296"/>
                <a:gd name="T92" fmla="*/ 189 w 229"/>
                <a:gd name="T93" fmla="*/ 174 h 296"/>
                <a:gd name="T94" fmla="*/ 161 w 229"/>
                <a:gd name="T95" fmla="*/ 195 h 296"/>
                <a:gd name="T96" fmla="*/ 111 w 229"/>
                <a:gd name="T97" fmla="*/ 231 h 296"/>
                <a:gd name="T98" fmla="*/ 229 w 229"/>
                <a:gd name="T99" fmla="*/ 231 h 296"/>
                <a:gd name="T100" fmla="*/ 229 w 229"/>
                <a:gd name="T101" fmla="*/ 296 h 296"/>
                <a:gd name="T102" fmla="*/ 0 w 229"/>
                <a:gd name="T103" fmla="*/ 296 h 296"/>
                <a:gd name="T104" fmla="*/ 0 w 229"/>
                <a:gd name="T105" fmla="*/ 235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9" h="296">
                  <a:moveTo>
                    <a:pt x="0" y="235"/>
                  </a:moveTo>
                  <a:lnTo>
                    <a:pt x="109" y="153"/>
                  </a:lnTo>
                  <a:lnTo>
                    <a:pt x="109" y="153"/>
                  </a:lnTo>
                  <a:lnTo>
                    <a:pt x="126" y="138"/>
                  </a:lnTo>
                  <a:lnTo>
                    <a:pt x="138" y="124"/>
                  </a:lnTo>
                  <a:lnTo>
                    <a:pt x="143" y="113"/>
                  </a:lnTo>
                  <a:lnTo>
                    <a:pt x="145" y="100"/>
                  </a:lnTo>
                  <a:lnTo>
                    <a:pt x="145" y="100"/>
                  </a:lnTo>
                  <a:lnTo>
                    <a:pt x="145" y="94"/>
                  </a:lnTo>
                  <a:lnTo>
                    <a:pt x="143" y="88"/>
                  </a:lnTo>
                  <a:lnTo>
                    <a:pt x="141" y="82"/>
                  </a:lnTo>
                  <a:lnTo>
                    <a:pt x="138" y="79"/>
                  </a:lnTo>
                  <a:lnTo>
                    <a:pt x="132" y="75"/>
                  </a:lnTo>
                  <a:lnTo>
                    <a:pt x="126" y="73"/>
                  </a:lnTo>
                  <a:lnTo>
                    <a:pt x="113" y="71"/>
                  </a:lnTo>
                  <a:lnTo>
                    <a:pt x="113" y="71"/>
                  </a:lnTo>
                  <a:lnTo>
                    <a:pt x="100" y="73"/>
                  </a:lnTo>
                  <a:lnTo>
                    <a:pt x="86" y="81"/>
                  </a:lnTo>
                  <a:lnTo>
                    <a:pt x="73" y="92"/>
                  </a:lnTo>
                  <a:lnTo>
                    <a:pt x="56" y="109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14" y="48"/>
                  </a:lnTo>
                  <a:lnTo>
                    <a:pt x="25" y="37"/>
                  </a:lnTo>
                  <a:lnTo>
                    <a:pt x="39" y="25"/>
                  </a:lnTo>
                  <a:lnTo>
                    <a:pt x="52" y="18"/>
                  </a:lnTo>
                  <a:lnTo>
                    <a:pt x="65" y="10"/>
                  </a:lnTo>
                  <a:lnTo>
                    <a:pt x="82" y="4"/>
                  </a:lnTo>
                  <a:lnTo>
                    <a:pt x="100" y="2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43" y="2"/>
                  </a:lnTo>
                  <a:lnTo>
                    <a:pt x="164" y="8"/>
                  </a:lnTo>
                  <a:lnTo>
                    <a:pt x="182" y="16"/>
                  </a:lnTo>
                  <a:lnTo>
                    <a:pt x="197" y="27"/>
                  </a:lnTo>
                  <a:lnTo>
                    <a:pt x="210" y="40"/>
                  </a:lnTo>
                  <a:lnTo>
                    <a:pt x="220" y="56"/>
                  </a:lnTo>
                  <a:lnTo>
                    <a:pt x="225" y="73"/>
                  </a:lnTo>
                  <a:lnTo>
                    <a:pt x="227" y="94"/>
                  </a:lnTo>
                  <a:lnTo>
                    <a:pt x="227" y="94"/>
                  </a:lnTo>
                  <a:lnTo>
                    <a:pt x="227" y="94"/>
                  </a:lnTo>
                  <a:lnTo>
                    <a:pt x="225" y="111"/>
                  </a:lnTo>
                  <a:lnTo>
                    <a:pt x="223" y="124"/>
                  </a:lnTo>
                  <a:lnTo>
                    <a:pt x="218" y="138"/>
                  </a:lnTo>
                  <a:lnTo>
                    <a:pt x="210" y="151"/>
                  </a:lnTo>
                  <a:lnTo>
                    <a:pt x="201" y="163"/>
                  </a:lnTo>
                  <a:lnTo>
                    <a:pt x="189" y="174"/>
                  </a:lnTo>
                  <a:lnTo>
                    <a:pt x="161" y="195"/>
                  </a:lnTo>
                  <a:lnTo>
                    <a:pt x="111" y="231"/>
                  </a:lnTo>
                  <a:lnTo>
                    <a:pt x="229" y="231"/>
                  </a:lnTo>
                  <a:lnTo>
                    <a:pt x="229" y="296"/>
                  </a:lnTo>
                  <a:lnTo>
                    <a:pt x="0" y="296"/>
                  </a:lnTo>
                  <a:lnTo>
                    <a:pt x="0" y="235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67" name="Freeform 270"/>
            <p:cNvSpPr>
              <a:spLocks/>
            </p:cNvSpPr>
            <p:nvPr/>
          </p:nvSpPr>
          <p:spPr bwMode="auto">
            <a:xfrm>
              <a:off x="4395788" y="4314825"/>
              <a:ext cx="112713" cy="231775"/>
            </a:xfrm>
            <a:custGeom>
              <a:avLst/>
              <a:gdLst>
                <a:gd name="T0" fmla="*/ 63 w 143"/>
                <a:gd name="T1" fmla="*/ 75 h 292"/>
                <a:gd name="T2" fmla="*/ 15 w 143"/>
                <a:gd name="T3" fmla="*/ 86 h 292"/>
                <a:gd name="T4" fmla="*/ 0 w 143"/>
                <a:gd name="T5" fmla="*/ 23 h 292"/>
                <a:gd name="T6" fmla="*/ 84 w 143"/>
                <a:gd name="T7" fmla="*/ 0 h 292"/>
                <a:gd name="T8" fmla="*/ 143 w 143"/>
                <a:gd name="T9" fmla="*/ 0 h 292"/>
                <a:gd name="T10" fmla="*/ 143 w 143"/>
                <a:gd name="T11" fmla="*/ 292 h 292"/>
                <a:gd name="T12" fmla="*/ 63 w 143"/>
                <a:gd name="T13" fmla="*/ 292 h 292"/>
                <a:gd name="T14" fmla="*/ 63 w 143"/>
                <a:gd name="T15" fmla="*/ 75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292">
                  <a:moveTo>
                    <a:pt x="63" y="75"/>
                  </a:moveTo>
                  <a:lnTo>
                    <a:pt x="15" y="86"/>
                  </a:lnTo>
                  <a:lnTo>
                    <a:pt x="0" y="23"/>
                  </a:lnTo>
                  <a:lnTo>
                    <a:pt x="84" y="0"/>
                  </a:lnTo>
                  <a:lnTo>
                    <a:pt x="143" y="0"/>
                  </a:lnTo>
                  <a:lnTo>
                    <a:pt x="143" y="292"/>
                  </a:lnTo>
                  <a:lnTo>
                    <a:pt x="63" y="292"/>
                  </a:lnTo>
                  <a:lnTo>
                    <a:pt x="63" y="75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68" name="Freeform 271"/>
            <p:cNvSpPr>
              <a:spLocks/>
            </p:cNvSpPr>
            <p:nvPr/>
          </p:nvSpPr>
          <p:spPr bwMode="auto">
            <a:xfrm>
              <a:off x="4529138" y="4311650"/>
              <a:ext cx="182563" cy="234950"/>
            </a:xfrm>
            <a:custGeom>
              <a:avLst/>
              <a:gdLst>
                <a:gd name="T0" fmla="*/ 0 w 230"/>
                <a:gd name="T1" fmla="*/ 235 h 296"/>
                <a:gd name="T2" fmla="*/ 108 w 230"/>
                <a:gd name="T3" fmla="*/ 153 h 296"/>
                <a:gd name="T4" fmla="*/ 108 w 230"/>
                <a:gd name="T5" fmla="*/ 153 h 296"/>
                <a:gd name="T6" fmla="*/ 126 w 230"/>
                <a:gd name="T7" fmla="*/ 138 h 296"/>
                <a:gd name="T8" fmla="*/ 137 w 230"/>
                <a:gd name="T9" fmla="*/ 124 h 296"/>
                <a:gd name="T10" fmla="*/ 145 w 230"/>
                <a:gd name="T11" fmla="*/ 113 h 296"/>
                <a:gd name="T12" fmla="*/ 147 w 230"/>
                <a:gd name="T13" fmla="*/ 100 h 296"/>
                <a:gd name="T14" fmla="*/ 147 w 230"/>
                <a:gd name="T15" fmla="*/ 100 h 296"/>
                <a:gd name="T16" fmla="*/ 145 w 230"/>
                <a:gd name="T17" fmla="*/ 94 h 296"/>
                <a:gd name="T18" fmla="*/ 145 w 230"/>
                <a:gd name="T19" fmla="*/ 88 h 296"/>
                <a:gd name="T20" fmla="*/ 141 w 230"/>
                <a:gd name="T21" fmla="*/ 82 h 296"/>
                <a:gd name="T22" fmla="*/ 137 w 230"/>
                <a:gd name="T23" fmla="*/ 79 h 296"/>
                <a:gd name="T24" fmla="*/ 133 w 230"/>
                <a:gd name="T25" fmla="*/ 75 h 296"/>
                <a:gd name="T26" fmla="*/ 127 w 230"/>
                <a:gd name="T27" fmla="*/ 73 h 296"/>
                <a:gd name="T28" fmla="*/ 114 w 230"/>
                <a:gd name="T29" fmla="*/ 71 h 296"/>
                <a:gd name="T30" fmla="*/ 114 w 230"/>
                <a:gd name="T31" fmla="*/ 71 h 296"/>
                <a:gd name="T32" fmla="*/ 99 w 230"/>
                <a:gd name="T33" fmla="*/ 73 h 296"/>
                <a:gd name="T34" fmla="*/ 86 w 230"/>
                <a:gd name="T35" fmla="*/ 81 h 296"/>
                <a:gd name="T36" fmla="*/ 72 w 230"/>
                <a:gd name="T37" fmla="*/ 92 h 296"/>
                <a:gd name="T38" fmla="*/ 55 w 230"/>
                <a:gd name="T39" fmla="*/ 109 h 296"/>
                <a:gd name="T40" fmla="*/ 2 w 230"/>
                <a:gd name="T41" fmla="*/ 63 h 296"/>
                <a:gd name="T42" fmla="*/ 2 w 230"/>
                <a:gd name="T43" fmla="*/ 63 h 296"/>
                <a:gd name="T44" fmla="*/ 13 w 230"/>
                <a:gd name="T45" fmla="*/ 48 h 296"/>
                <a:gd name="T46" fmla="*/ 25 w 230"/>
                <a:gd name="T47" fmla="*/ 37 h 296"/>
                <a:gd name="T48" fmla="*/ 38 w 230"/>
                <a:gd name="T49" fmla="*/ 25 h 296"/>
                <a:gd name="T50" fmla="*/ 51 w 230"/>
                <a:gd name="T51" fmla="*/ 18 h 296"/>
                <a:gd name="T52" fmla="*/ 66 w 230"/>
                <a:gd name="T53" fmla="*/ 10 h 296"/>
                <a:gd name="T54" fmla="*/ 82 w 230"/>
                <a:gd name="T55" fmla="*/ 4 h 296"/>
                <a:gd name="T56" fmla="*/ 101 w 230"/>
                <a:gd name="T57" fmla="*/ 2 h 296"/>
                <a:gd name="T58" fmla="*/ 120 w 230"/>
                <a:gd name="T59" fmla="*/ 0 h 296"/>
                <a:gd name="T60" fmla="*/ 120 w 230"/>
                <a:gd name="T61" fmla="*/ 0 h 296"/>
                <a:gd name="T62" fmla="*/ 143 w 230"/>
                <a:gd name="T63" fmla="*/ 2 h 296"/>
                <a:gd name="T64" fmla="*/ 164 w 230"/>
                <a:gd name="T65" fmla="*/ 8 h 296"/>
                <a:gd name="T66" fmla="*/ 181 w 230"/>
                <a:gd name="T67" fmla="*/ 16 h 296"/>
                <a:gd name="T68" fmla="*/ 198 w 230"/>
                <a:gd name="T69" fmla="*/ 27 h 296"/>
                <a:gd name="T70" fmla="*/ 209 w 230"/>
                <a:gd name="T71" fmla="*/ 40 h 296"/>
                <a:gd name="T72" fmla="*/ 219 w 230"/>
                <a:gd name="T73" fmla="*/ 56 h 296"/>
                <a:gd name="T74" fmla="*/ 225 w 230"/>
                <a:gd name="T75" fmla="*/ 73 h 296"/>
                <a:gd name="T76" fmla="*/ 227 w 230"/>
                <a:gd name="T77" fmla="*/ 94 h 296"/>
                <a:gd name="T78" fmla="*/ 227 w 230"/>
                <a:gd name="T79" fmla="*/ 94 h 296"/>
                <a:gd name="T80" fmla="*/ 227 w 230"/>
                <a:gd name="T81" fmla="*/ 94 h 296"/>
                <a:gd name="T82" fmla="*/ 227 w 230"/>
                <a:gd name="T83" fmla="*/ 111 h 296"/>
                <a:gd name="T84" fmla="*/ 223 w 230"/>
                <a:gd name="T85" fmla="*/ 124 h 296"/>
                <a:gd name="T86" fmla="*/ 217 w 230"/>
                <a:gd name="T87" fmla="*/ 138 h 296"/>
                <a:gd name="T88" fmla="*/ 209 w 230"/>
                <a:gd name="T89" fmla="*/ 151 h 296"/>
                <a:gd name="T90" fmla="*/ 200 w 230"/>
                <a:gd name="T91" fmla="*/ 163 h 296"/>
                <a:gd name="T92" fmla="*/ 188 w 230"/>
                <a:gd name="T93" fmla="*/ 174 h 296"/>
                <a:gd name="T94" fmla="*/ 160 w 230"/>
                <a:gd name="T95" fmla="*/ 195 h 296"/>
                <a:gd name="T96" fmla="*/ 110 w 230"/>
                <a:gd name="T97" fmla="*/ 231 h 296"/>
                <a:gd name="T98" fmla="*/ 230 w 230"/>
                <a:gd name="T99" fmla="*/ 231 h 296"/>
                <a:gd name="T100" fmla="*/ 230 w 230"/>
                <a:gd name="T101" fmla="*/ 296 h 296"/>
                <a:gd name="T102" fmla="*/ 0 w 230"/>
                <a:gd name="T103" fmla="*/ 296 h 296"/>
                <a:gd name="T104" fmla="*/ 0 w 230"/>
                <a:gd name="T105" fmla="*/ 235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0" h="296">
                  <a:moveTo>
                    <a:pt x="0" y="235"/>
                  </a:moveTo>
                  <a:lnTo>
                    <a:pt x="108" y="153"/>
                  </a:lnTo>
                  <a:lnTo>
                    <a:pt x="108" y="153"/>
                  </a:lnTo>
                  <a:lnTo>
                    <a:pt x="126" y="138"/>
                  </a:lnTo>
                  <a:lnTo>
                    <a:pt x="137" y="124"/>
                  </a:lnTo>
                  <a:lnTo>
                    <a:pt x="145" y="113"/>
                  </a:lnTo>
                  <a:lnTo>
                    <a:pt x="147" y="100"/>
                  </a:lnTo>
                  <a:lnTo>
                    <a:pt x="147" y="100"/>
                  </a:lnTo>
                  <a:lnTo>
                    <a:pt x="145" y="94"/>
                  </a:lnTo>
                  <a:lnTo>
                    <a:pt x="145" y="88"/>
                  </a:lnTo>
                  <a:lnTo>
                    <a:pt x="141" y="82"/>
                  </a:lnTo>
                  <a:lnTo>
                    <a:pt x="137" y="79"/>
                  </a:lnTo>
                  <a:lnTo>
                    <a:pt x="133" y="75"/>
                  </a:lnTo>
                  <a:lnTo>
                    <a:pt x="127" y="73"/>
                  </a:lnTo>
                  <a:lnTo>
                    <a:pt x="114" y="71"/>
                  </a:lnTo>
                  <a:lnTo>
                    <a:pt x="114" y="71"/>
                  </a:lnTo>
                  <a:lnTo>
                    <a:pt x="99" y="73"/>
                  </a:lnTo>
                  <a:lnTo>
                    <a:pt x="86" y="81"/>
                  </a:lnTo>
                  <a:lnTo>
                    <a:pt x="72" y="92"/>
                  </a:lnTo>
                  <a:lnTo>
                    <a:pt x="55" y="109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13" y="48"/>
                  </a:lnTo>
                  <a:lnTo>
                    <a:pt x="25" y="37"/>
                  </a:lnTo>
                  <a:lnTo>
                    <a:pt x="38" y="25"/>
                  </a:lnTo>
                  <a:lnTo>
                    <a:pt x="51" y="18"/>
                  </a:lnTo>
                  <a:lnTo>
                    <a:pt x="66" y="10"/>
                  </a:lnTo>
                  <a:lnTo>
                    <a:pt x="82" y="4"/>
                  </a:lnTo>
                  <a:lnTo>
                    <a:pt x="101" y="2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43" y="2"/>
                  </a:lnTo>
                  <a:lnTo>
                    <a:pt x="164" y="8"/>
                  </a:lnTo>
                  <a:lnTo>
                    <a:pt x="181" y="16"/>
                  </a:lnTo>
                  <a:lnTo>
                    <a:pt x="198" y="27"/>
                  </a:lnTo>
                  <a:lnTo>
                    <a:pt x="209" y="40"/>
                  </a:lnTo>
                  <a:lnTo>
                    <a:pt x="219" y="56"/>
                  </a:lnTo>
                  <a:lnTo>
                    <a:pt x="225" y="73"/>
                  </a:lnTo>
                  <a:lnTo>
                    <a:pt x="227" y="94"/>
                  </a:lnTo>
                  <a:lnTo>
                    <a:pt x="227" y="94"/>
                  </a:lnTo>
                  <a:lnTo>
                    <a:pt x="227" y="94"/>
                  </a:lnTo>
                  <a:lnTo>
                    <a:pt x="227" y="111"/>
                  </a:lnTo>
                  <a:lnTo>
                    <a:pt x="223" y="124"/>
                  </a:lnTo>
                  <a:lnTo>
                    <a:pt x="217" y="138"/>
                  </a:lnTo>
                  <a:lnTo>
                    <a:pt x="209" y="151"/>
                  </a:lnTo>
                  <a:lnTo>
                    <a:pt x="200" y="163"/>
                  </a:lnTo>
                  <a:lnTo>
                    <a:pt x="188" y="174"/>
                  </a:lnTo>
                  <a:lnTo>
                    <a:pt x="160" y="195"/>
                  </a:lnTo>
                  <a:lnTo>
                    <a:pt x="110" y="231"/>
                  </a:lnTo>
                  <a:lnTo>
                    <a:pt x="230" y="231"/>
                  </a:lnTo>
                  <a:lnTo>
                    <a:pt x="230" y="296"/>
                  </a:lnTo>
                  <a:lnTo>
                    <a:pt x="0" y="296"/>
                  </a:lnTo>
                  <a:lnTo>
                    <a:pt x="0" y="235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</p:grpSp>
    </p:spTree>
    <p:extLst>
      <p:ext uri="{BB962C8B-B14F-4D97-AF65-F5344CB8AC3E}">
        <p14:creationId xmlns:p14="http://schemas.microsoft.com/office/powerpoint/2010/main" val="353289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 e Nome palestrante">
    <p:bg>
      <p:bgPr>
        <a:solidFill>
          <a:srgbClr val="007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/>
          </a:p>
        </p:txBody>
      </p:sp>
      <p:sp>
        <p:nvSpPr>
          <p:cNvPr id="7" name="Freeform 42"/>
          <p:cNvSpPr>
            <a:spLocks noEditPoints="1"/>
          </p:cNvSpPr>
          <p:nvPr/>
        </p:nvSpPr>
        <p:spPr bwMode="auto">
          <a:xfrm>
            <a:off x="7966611" y="5686484"/>
            <a:ext cx="3387189" cy="506727"/>
          </a:xfrm>
          <a:custGeom>
            <a:avLst/>
            <a:gdLst>
              <a:gd name="T0" fmla="*/ 2436 w 9023"/>
              <a:gd name="T1" fmla="*/ 488 h 1801"/>
              <a:gd name="T2" fmla="*/ 8682 w 9023"/>
              <a:gd name="T3" fmla="*/ 751 h 1801"/>
              <a:gd name="T4" fmla="*/ 1686 w 9023"/>
              <a:gd name="T5" fmla="*/ 1314 h 1801"/>
              <a:gd name="T6" fmla="*/ 743 w 9023"/>
              <a:gd name="T7" fmla="*/ 324 h 1801"/>
              <a:gd name="T8" fmla="*/ 992 w 9023"/>
              <a:gd name="T9" fmla="*/ 349 h 1801"/>
              <a:gd name="T10" fmla="*/ 1138 w 9023"/>
              <a:gd name="T11" fmla="*/ 334 h 1801"/>
              <a:gd name="T12" fmla="*/ 1053 w 9023"/>
              <a:gd name="T13" fmla="*/ 349 h 1801"/>
              <a:gd name="T14" fmla="*/ 1001 w 9023"/>
              <a:gd name="T15" fmla="*/ 460 h 1801"/>
              <a:gd name="T16" fmla="*/ 1037 w 9023"/>
              <a:gd name="T17" fmla="*/ 431 h 1801"/>
              <a:gd name="T18" fmla="*/ 1024 w 9023"/>
              <a:gd name="T19" fmla="*/ 386 h 1801"/>
              <a:gd name="T20" fmla="*/ 1171 w 9023"/>
              <a:gd name="T21" fmla="*/ 331 h 1801"/>
              <a:gd name="T22" fmla="*/ 1329 w 9023"/>
              <a:gd name="T23" fmla="*/ 341 h 1801"/>
              <a:gd name="T24" fmla="*/ 1210 w 9023"/>
              <a:gd name="T25" fmla="*/ 360 h 1801"/>
              <a:gd name="T26" fmla="*/ 1251 w 9023"/>
              <a:gd name="T27" fmla="*/ 424 h 1801"/>
              <a:gd name="T28" fmla="*/ 1188 w 9023"/>
              <a:gd name="T29" fmla="*/ 461 h 1801"/>
              <a:gd name="T30" fmla="*/ 647 w 9023"/>
              <a:gd name="T31" fmla="*/ 553 h 1801"/>
              <a:gd name="T32" fmla="*/ 706 w 9023"/>
              <a:gd name="T33" fmla="*/ 594 h 1801"/>
              <a:gd name="T34" fmla="*/ 632 w 9023"/>
              <a:gd name="T35" fmla="*/ 647 h 1801"/>
              <a:gd name="T36" fmla="*/ 743 w 9023"/>
              <a:gd name="T37" fmla="*/ 667 h 1801"/>
              <a:gd name="T38" fmla="*/ 586 w 9023"/>
              <a:gd name="T39" fmla="*/ 694 h 1801"/>
              <a:gd name="T40" fmla="*/ 1012 w 9023"/>
              <a:gd name="T41" fmla="*/ 611 h 1801"/>
              <a:gd name="T42" fmla="*/ 1158 w 9023"/>
              <a:gd name="T43" fmla="*/ 597 h 1801"/>
              <a:gd name="T44" fmla="*/ 1071 w 9023"/>
              <a:gd name="T45" fmla="*/ 611 h 1801"/>
              <a:gd name="T46" fmla="*/ 1021 w 9023"/>
              <a:gd name="T47" fmla="*/ 722 h 1801"/>
              <a:gd name="T48" fmla="*/ 1057 w 9023"/>
              <a:gd name="T49" fmla="*/ 693 h 1801"/>
              <a:gd name="T50" fmla="*/ 1043 w 9023"/>
              <a:gd name="T51" fmla="*/ 648 h 1801"/>
              <a:gd name="T52" fmla="*/ 1191 w 9023"/>
              <a:gd name="T53" fmla="*/ 594 h 1801"/>
              <a:gd name="T54" fmla="*/ 1349 w 9023"/>
              <a:gd name="T55" fmla="*/ 602 h 1801"/>
              <a:gd name="T56" fmla="*/ 1230 w 9023"/>
              <a:gd name="T57" fmla="*/ 622 h 1801"/>
              <a:gd name="T58" fmla="*/ 1271 w 9023"/>
              <a:gd name="T59" fmla="*/ 686 h 1801"/>
              <a:gd name="T60" fmla="*/ 1208 w 9023"/>
              <a:gd name="T61" fmla="*/ 723 h 1801"/>
              <a:gd name="T62" fmla="*/ 776 w 9023"/>
              <a:gd name="T63" fmla="*/ 811 h 1801"/>
              <a:gd name="T64" fmla="*/ 773 w 9023"/>
              <a:gd name="T65" fmla="*/ 847 h 1801"/>
              <a:gd name="T66" fmla="*/ 827 w 9023"/>
              <a:gd name="T67" fmla="*/ 921 h 1801"/>
              <a:gd name="T68" fmla="*/ 675 w 9023"/>
              <a:gd name="T69" fmla="*/ 937 h 1801"/>
              <a:gd name="T70" fmla="*/ 775 w 9023"/>
              <a:gd name="T71" fmla="*/ 937 h 1801"/>
              <a:gd name="T72" fmla="*/ 710 w 9023"/>
              <a:gd name="T73" fmla="*/ 906 h 1801"/>
              <a:gd name="T74" fmla="*/ 1031 w 9023"/>
              <a:gd name="T75" fmla="*/ 839 h 1801"/>
              <a:gd name="T76" fmla="*/ 1115 w 9023"/>
              <a:gd name="T77" fmla="*/ 864 h 1801"/>
              <a:gd name="T78" fmla="*/ 1132 w 9023"/>
              <a:gd name="T79" fmla="*/ 890 h 1801"/>
              <a:gd name="T80" fmla="*/ 1007 w 9023"/>
              <a:gd name="T81" fmla="*/ 962 h 1801"/>
              <a:gd name="T82" fmla="*/ 1083 w 9023"/>
              <a:gd name="T83" fmla="*/ 955 h 1801"/>
              <a:gd name="T84" fmla="*/ 1050 w 9023"/>
              <a:gd name="T85" fmla="*/ 909 h 1801"/>
              <a:gd name="T86" fmla="*/ 595 w 9023"/>
              <a:gd name="T87" fmla="*/ 1096 h 1801"/>
              <a:gd name="T88" fmla="*/ 674 w 9023"/>
              <a:gd name="T89" fmla="*/ 1124 h 1801"/>
              <a:gd name="T90" fmla="*/ 697 w 9023"/>
              <a:gd name="T91" fmla="*/ 1156 h 1801"/>
              <a:gd name="T92" fmla="*/ 563 w 9023"/>
              <a:gd name="T93" fmla="*/ 1216 h 1801"/>
              <a:gd name="T94" fmla="*/ 645 w 9023"/>
              <a:gd name="T95" fmla="*/ 1216 h 1801"/>
              <a:gd name="T96" fmla="*/ 608 w 9023"/>
              <a:gd name="T97" fmla="*/ 1171 h 1801"/>
              <a:gd name="T98" fmla="*/ 727 w 9023"/>
              <a:gd name="T99" fmla="*/ 1248 h 1801"/>
              <a:gd name="T100" fmla="*/ 1319 w 9023"/>
              <a:gd name="T101" fmla="*/ 1076 h 1801"/>
              <a:gd name="T102" fmla="*/ 1136 w 9023"/>
              <a:gd name="T103" fmla="*/ 1473 h 1801"/>
              <a:gd name="T104" fmla="*/ 3537 w 9023"/>
              <a:gd name="T105" fmla="*/ 256 h 1801"/>
              <a:gd name="T106" fmla="*/ 2802 w 9023"/>
              <a:gd name="T107" fmla="*/ 411 h 1801"/>
              <a:gd name="T108" fmla="*/ 2843 w 9023"/>
              <a:gd name="T109" fmla="*/ 942 h 1801"/>
              <a:gd name="T110" fmla="*/ 3264 w 9023"/>
              <a:gd name="T111" fmla="*/ 1258 h 1801"/>
              <a:gd name="T112" fmla="*/ 2913 w 9023"/>
              <a:gd name="T113" fmla="*/ 1154 h 1801"/>
              <a:gd name="T114" fmla="*/ 2825 w 9023"/>
              <a:gd name="T115" fmla="*/ 1549 h 1801"/>
              <a:gd name="T116" fmla="*/ 3531 w 9023"/>
              <a:gd name="T117" fmla="*/ 1415 h 1801"/>
              <a:gd name="T118" fmla="*/ 3601 w 9023"/>
              <a:gd name="T119" fmla="*/ 872 h 1801"/>
              <a:gd name="T120" fmla="*/ 3077 w 9023"/>
              <a:gd name="T121" fmla="*/ 573 h 1801"/>
              <a:gd name="T122" fmla="*/ 3401 w 9023"/>
              <a:gd name="T123" fmla="*/ 569 h 1801"/>
              <a:gd name="T124" fmla="*/ 6185 w 9023"/>
              <a:gd name="T125" fmla="*/ 258 h 1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023" h="1801">
                <a:moveTo>
                  <a:pt x="9023" y="0"/>
                </a:moveTo>
                <a:lnTo>
                  <a:pt x="2095" y="0"/>
                </a:lnTo>
                <a:lnTo>
                  <a:pt x="2095" y="1801"/>
                </a:lnTo>
                <a:lnTo>
                  <a:pt x="9023" y="1801"/>
                </a:lnTo>
                <a:lnTo>
                  <a:pt x="9023" y="0"/>
                </a:lnTo>
                <a:close/>
                <a:moveTo>
                  <a:pt x="2436" y="1537"/>
                </a:moveTo>
                <a:lnTo>
                  <a:pt x="2095" y="1537"/>
                </a:lnTo>
                <a:lnTo>
                  <a:pt x="2095" y="1576"/>
                </a:lnTo>
                <a:lnTo>
                  <a:pt x="2436" y="1576"/>
                </a:lnTo>
                <a:lnTo>
                  <a:pt x="2436" y="1537"/>
                </a:lnTo>
                <a:close/>
                <a:moveTo>
                  <a:pt x="2436" y="1275"/>
                </a:moveTo>
                <a:lnTo>
                  <a:pt x="2095" y="1275"/>
                </a:lnTo>
                <a:lnTo>
                  <a:pt x="2095" y="1314"/>
                </a:lnTo>
                <a:lnTo>
                  <a:pt x="2436" y="1314"/>
                </a:lnTo>
                <a:lnTo>
                  <a:pt x="2436" y="1275"/>
                </a:lnTo>
                <a:close/>
                <a:moveTo>
                  <a:pt x="2436" y="1013"/>
                </a:moveTo>
                <a:lnTo>
                  <a:pt x="2095" y="1013"/>
                </a:lnTo>
                <a:lnTo>
                  <a:pt x="2095" y="1052"/>
                </a:lnTo>
                <a:lnTo>
                  <a:pt x="2436" y="1052"/>
                </a:lnTo>
                <a:lnTo>
                  <a:pt x="2436" y="1013"/>
                </a:lnTo>
                <a:close/>
                <a:moveTo>
                  <a:pt x="2436" y="751"/>
                </a:moveTo>
                <a:lnTo>
                  <a:pt x="2095" y="751"/>
                </a:lnTo>
                <a:lnTo>
                  <a:pt x="2095" y="790"/>
                </a:lnTo>
                <a:lnTo>
                  <a:pt x="2436" y="790"/>
                </a:lnTo>
                <a:lnTo>
                  <a:pt x="2436" y="751"/>
                </a:lnTo>
                <a:close/>
                <a:moveTo>
                  <a:pt x="2436" y="488"/>
                </a:moveTo>
                <a:lnTo>
                  <a:pt x="2095" y="488"/>
                </a:lnTo>
                <a:lnTo>
                  <a:pt x="2095" y="527"/>
                </a:lnTo>
                <a:lnTo>
                  <a:pt x="2436" y="527"/>
                </a:lnTo>
                <a:lnTo>
                  <a:pt x="2436" y="488"/>
                </a:lnTo>
                <a:close/>
                <a:moveTo>
                  <a:pt x="2436" y="226"/>
                </a:moveTo>
                <a:lnTo>
                  <a:pt x="2095" y="226"/>
                </a:lnTo>
                <a:lnTo>
                  <a:pt x="2095" y="265"/>
                </a:lnTo>
                <a:lnTo>
                  <a:pt x="2436" y="265"/>
                </a:lnTo>
                <a:lnTo>
                  <a:pt x="2436" y="226"/>
                </a:lnTo>
                <a:close/>
                <a:moveTo>
                  <a:pt x="9023" y="1537"/>
                </a:moveTo>
                <a:lnTo>
                  <a:pt x="8682" y="1537"/>
                </a:lnTo>
                <a:lnTo>
                  <a:pt x="8682" y="1576"/>
                </a:lnTo>
                <a:lnTo>
                  <a:pt x="9023" y="1576"/>
                </a:lnTo>
                <a:lnTo>
                  <a:pt x="9023" y="1537"/>
                </a:lnTo>
                <a:close/>
                <a:moveTo>
                  <a:pt x="9023" y="1275"/>
                </a:moveTo>
                <a:lnTo>
                  <a:pt x="8682" y="1275"/>
                </a:lnTo>
                <a:lnTo>
                  <a:pt x="8682" y="1314"/>
                </a:lnTo>
                <a:lnTo>
                  <a:pt x="9023" y="1314"/>
                </a:lnTo>
                <a:lnTo>
                  <a:pt x="9023" y="1275"/>
                </a:lnTo>
                <a:close/>
                <a:moveTo>
                  <a:pt x="9023" y="1013"/>
                </a:moveTo>
                <a:lnTo>
                  <a:pt x="8682" y="1013"/>
                </a:lnTo>
                <a:lnTo>
                  <a:pt x="8682" y="1052"/>
                </a:lnTo>
                <a:lnTo>
                  <a:pt x="9023" y="1052"/>
                </a:lnTo>
                <a:lnTo>
                  <a:pt x="9023" y="1013"/>
                </a:lnTo>
                <a:close/>
                <a:moveTo>
                  <a:pt x="9023" y="751"/>
                </a:moveTo>
                <a:lnTo>
                  <a:pt x="8682" y="751"/>
                </a:lnTo>
                <a:lnTo>
                  <a:pt x="8682" y="790"/>
                </a:lnTo>
                <a:lnTo>
                  <a:pt x="9023" y="790"/>
                </a:lnTo>
                <a:lnTo>
                  <a:pt x="9023" y="751"/>
                </a:lnTo>
                <a:close/>
                <a:moveTo>
                  <a:pt x="9023" y="488"/>
                </a:moveTo>
                <a:lnTo>
                  <a:pt x="8682" y="488"/>
                </a:lnTo>
                <a:lnTo>
                  <a:pt x="8682" y="527"/>
                </a:lnTo>
                <a:lnTo>
                  <a:pt x="9023" y="527"/>
                </a:lnTo>
                <a:lnTo>
                  <a:pt x="9023" y="488"/>
                </a:lnTo>
                <a:close/>
                <a:moveTo>
                  <a:pt x="9023" y="226"/>
                </a:moveTo>
                <a:lnTo>
                  <a:pt x="8682" y="226"/>
                </a:lnTo>
                <a:lnTo>
                  <a:pt x="8682" y="265"/>
                </a:lnTo>
                <a:lnTo>
                  <a:pt x="9023" y="265"/>
                </a:lnTo>
                <a:lnTo>
                  <a:pt x="9023" y="226"/>
                </a:lnTo>
                <a:close/>
                <a:moveTo>
                  <a:pt x="0" y="0"/>
                </a:moveTo>
                <a:lnTo>
                  <a:pt x="1911" y="0"/>
                </a:lnTo>
                <a:lnTo>
                  <a:pt x="1911" y="1801"/>
                </a:lnTo>
                <a:lnTo>
                  <a:pt x="0" y="1801"/>
                </a:lnTo>
                <a:lnTo>
                  <a:pt x="0" y="0"/>
                </a:lnTo>
                <a:close/>
                <a:moveTo>
                  <a:pt x="225" y="1537"/>
                </a:moveTo>
                <a:lnTo>
                  <a:pt x="1686" y="1537"/>
                </a:lnTo>
                <a:lnTo>
                  <a:pt x="1686" y="1576"/>
                </a:lnTo>
                <a:lnTo>
                  <a:pt x="225" y="1576"/>
                </a:lnTo>
                <a:lnTo>
                  <a:pt x="225" y="1537"/>
                </a:lnTo>
                <a:close/>
                <a:moveTo>
                  <a:pt x="225" y="1275"/>
                </a:moveTo>
                <a:lnTo>
                  <a:pt x="1686" y="1275"/>
                </a:lnTo>
                <a:lnTo>
                  <a:pt x="1686" y="1314"/>
                </a:lnTo>
                <a:lnTo>
                  <a:pt x="225" y="1314"/>
                </a:lnTo>
                <a:lnTo>
                  <a:pt x="225" y="1275"/>
                </a:lnTo>
                <a:close/>
                <a:moveTo>
                  <a:pt x="225" y="1013"/>
                </a:moveTo>
                <a:lnTo>
                  <a:pt x="1686" y="1013"/>
                </a:lnTo>
                <a:lnTo>
                  <a:pt x="1686" y="1052"/>
                </a:lnTo>
                <a:lnTo>
                  <a:pt x="225" y="1052"/>
                </a:lnTo>
                <a:lnTo>
                  <a:pt x="225" y="1013"/>
                </a:lnTo>
                <a:close/>
                <a:moveTo>
                  <a:pt x="225" y="751"/>
                </a:moveTo>
                <a:lnTo>
                  <a:pt x="1686" y="751"/>
                </a:lnTo>
                <a:lnTo>
                  <a:pt x="1686" y="790"/>
                </a:lnTo>
                <a:lnTo>
                  <a:pt x="225" y="790"/>
                </a:lnTo>
                <a:lnTo>
                  <a:pt x="225" y="751"/>
                </a:lnTo>
                <a:close/>
                <a:moveTo>
                  <a:pt x="225" y="488"/>
                </a:moveTo>
                <a:lnTo>
                  <a:pt x="1686" y="488"/>
                </a:lnTo>
                <a:lnTo>
                  <a:pt x="1686" y="527"/>
                </a:lnTo>
                <a:lnTo>
                  <a:pt x="225" y="527"/>
                </a:lnTo>
                <a:lnTo>
                  <a:pt x="225" y="488"/>
                </a:lnTo>
                <a:close/>
                <a:moveTo>
                  <a:pt x="225" y="226"/>
                </a:moveTo>
                <a:lnTo>
                  <a:pt x="1686" y="226"/>
                </a:lnTo>
                <a:lnTo>
                  <a:pt x="1686" y="265"/>
                </a:lnTo>
                <a:lnTo>
                  <a:pt x="225" y="265"/>
                </a:lnTo>
                <a:lnTo>
                  <a:pt x="225" y="226"/>
                </a:lnTo>
                <a:close/>
                <a:moveTo>
                  <a:pt x="592" y="461"/>
                </a:moveTo>
                <a:lnTo>
                  <a:pt x="628" y="291"/>
                </a:lnTo>
                <a:lnTo>
                  <a:pt x="749" y="291"/>
                </a:lnTo>
                <a:lnTo>
                  <a:pt x="743" y="324"/>
                </a:lnTo>
                <a:lnTo>
                  <a:pt x="670" y="324"/>
                </a:lnTo>
                <a:lnTo>
                  <a:pt x="661" y="362"/>
                </a:lnTo>
                <a:lnTo>
                  <a:pt x="730" y="362"/>
                </a:lnTo>
                <a:lnTo>
                  <a:pt x="723" y="396"/>
                </a:lnTo>
                <a:lnTo>
                  <a:pt x="654" y="396"/>
                </a:lnTo>
                <a:lnTo>
                  <a:pt x="641" y="461"/>
                </a:lnTo>
                <a:lnTo>
                  <a:pt x="592" y="461"/>
                </a:lnTo>
                <a:close/>
                <a:moveTo>
                  <a:pt x="736" y="461"/>
                </a:moveTo>
                <a:lnTo>
                  <a:pt x="773" y="291"/>
                </a:lnTo>
                <a:lnTo>
                  <a:pt x="821" y="291"/>
                </a:lnTo>
                <a:lnTo>
                  <a:pt x="786" y="461"/>
                </a:lnTo>
                <a:lnTo>
                  <a:pt x="736" y="461"/>
                </a:lnTo>
                <a:close/>
                <a:moveTo>
                  <a:pt x="812" y="461"/>
                </a:moveTo>
                <a:lnTo>
                  <a:pt x="848" y="291"/>
                </a:lnTo>
                <a:lnTo>
                  <a:pt x="979" y="291"/>
                </a:lnTo>
                <a:lnTo>
                  <a:pt x="972" y="324"/>
                </a:lnTo>
                <a:lnTo>
                  <a:pt x="890" y="324"/>
                </a:lnTo>
                <a:lnTo>
                  <a:pt x="883" y="357"/>
                </a:lnTo>
                <a:lnTo>
                  <a:pt x="959" y="357"/>
                </a:lnTo>
                <a:lnTo>
                  <a:pt x="952" y="393"/>
                </a:lnTo>
                <a:lnTo>
                  <a:pt x="875" y="393"/>
                </a:lnTo>
                <a:lnTo>
                  <a:pt x="868" y="426"/>
                </a:lnTo>
                <a:lnTo>
                  <a:pt x="952" y="426"/>
                </a:lnTo>
                <a:lnTo>
                  <a:pt x="945" y="461"/>
                </a:lnTo>
                <a:lnTo>
                  <a:pt x="812" y="461"/>
                </a:lnTo>
                <a:close/>
                <a:moveTo>
                  <a:pt x="992" y="349"/>
                </a:moveTo>
                <a:lnTo>
                  <a:pt x="994" y="340"/>
                </a:lnTo>
                <a:lnTo>
                  <a:pt x="995" y="333"/>
                </a:lnTo>
                <a:lnTo>
                  <a:pt x="998" y="327"/>
                </a:lnTo>
                <a:lnTo>
                  <a:pt x="1001" y="321"/>
                </a:lnTo>
                <a:lnTo>
                  <a:pt x="1005" y="316"/>
                </a:lnTo>
                <a:lnTo>
                  <a:pt x="1009" y="310"/>
                </a:lnTo>
                <a:lnTo>
                  <a:pt x="1014" y="305"/>
                </a:lnTo>
                <a:lnTo>
                  <a:pt x="1019" y="301"/>
                </a:lnTo>
                <a:lnTo>
                  <a:pt x="1032" y="295"/>
                </a:lnTo>
                <a:lnTo>
                  <a:pt x="1047" y="291"/>
                </a:lnTo>
                <a:lnTo>
                  <a:pt x="1063" y="288"/>
                </a:lnTo>
                <a:lnTo>
                  <a:pt x="1079" y="287"/>
                </a:lnTo>
                <a:lnTo>
                  <a:pt x="1081" y="287"/>
                </a:lnTo>
                <a:lnTo>
                  <a:pt x="1084" y="287"/>
                </a:lnTo>
                <a:lnTo>
                  <a:pt x="1087" y="287"/>
                </a:lnTo>
                <a:lnTo>
                  <a:pt x="1090" y="288"/>
                </a:lnTo>
                <a:lnTo>
                  <a:pt x="1099" y="288"/>
                </a:lnTo>
                <a:lnTo>
                  <a:pt x="1107" y="291"/>
                </a:lnTo>
                <a:lnTo>
                  <a:pt x="1116" y="294"/>
                </a:lnTo>
                <a:lnTo>
                  <a:pt x="1123" y="297"/>
                </a:lnTo>
                <a:lnTo>
                  <a:pt x="1130" y="303"/>
                </a:lnTo>
                <a:lnTo>
                  <a:pt x="1135" y="308"/>
                </a:lnTo>
                <a:lnTo>
                  <a:pt x="1138" y="316"/>
                </a:lnTo>
                <a:lnTo>
                  <a:pt x="1139" y="326"/>
                </a:lnTo>
                <a:lnTo>
                  <a:pt x="1139" y="330"/>
                </a:lnTo>
                <a:lnTo>
                  <a:pt x="1138" y="334"/>
                </a:lnTo>
                <a:lnTo>
                  <a:pt x="1138" y="339"/>
                </a:lnTo>
                <a:lnTo>
                  <a:pt x="1136" y="343"/>
                </a:lnTo>
                <a:lnTo>
                  <a:pt x="1087" y="343"/>
                </a:lnTo>
                <a:lnTo>
                  <a:pt x="1087" y="341"/>
                </a:lnTo>
                <a:lnTo>
                  <a:pt x="1089" y="340"/>
                </a:lnTo>
                <a:lnTo>
                  <a:pt x="1089" y="339"/>
                </a:lnTo>
                <a:lnTo>
                  <a:pt x="1089" y="337"/>
                </a:lnTo>
                <a:lnTo>
                  <a:pt x="1087" y="333"/>
                </a:lnTo>
                <a:lnTo>
                  <a:pt x="1087" y="330"/>
                </a:lnTo>
                <a:lnTo>
                  <a:pt x="1086" y="327"/>
                </a:lnTo>
                <a:lnTo>
                  <a:pt x="1083" y="326"/>
                </a:lnTo>
                <a:lnTo>
                  <a:pt x="1076" y="323"/>
                </a:lnTo>
                <a:lnTo>
                  <a:pt x="1068" y="321"/>
                </a:lnTo>
                <a:lnTo>
                  <a:pt x="1068" y="321"/>
                </a:lnTo>
                <a:lnTo>
                  <a:pt x="1067" y="321"/>
                </a:lnTo>
                <a:lnTo>
                  <a:pt x="1067" y="321"/>
                </a:lnTo>
                <a:lnTo>
                  <a:pt x="1066" y="321"/>
                </a:lnTo>
                <a:lnTo>
                  <a:pt x="1058" y="323"/>
                </a:lnTo>
                <a:lnTo>
                  <a:pt x="1051" y="327"/>
                </a:lnTo>
                <a:lnTo>
                  <a:pt x="1048" y="330"/>
                </a:lnTo>
                <a:lnTo>
                  <a:pt x="1047" y="333"/>
                </a:lnTo>
                <a:lnTo>
                  <a:pt x="1045" y="336"/>
                </a:lnTo>
                <a:lnTo>
                  <a:pt x="1044" y="339"/>
                </a:lnTo>
                <a:lnTo>
                  <a:pt x="1045" y="343"/>
                </a:lnTo>
                <a:lnTo>
                  <a:pt x="1048" y="346"/>
                </a:lnTo>
                <a:lnTo>
                  <a:pt x="1053" y="349"/>
                </a:lnTo>
                <a:lnTo>
                  <a:pt x="1058" y="352"/>
                </a:lnTo>
                <a:lnTo>
                  <a:pt x="1073" y="357"/>
                </a:lnTo>
                <a:lnTo>
                  <a:pt x="1091" y="362"/>
                </a:lnTo>
                <a:lnTo>
                  <a:pt x="1099" y="363"/>
                </a:lnTo>
                <a:lnTo>
                  <a:pt x="1104" y="366"/>
                </a:lnTo>
                <a:lnTo>
                  <a:pt x="1110" y="369"/>
                </a:lnTo>
                <a:lnTo>
                  <a:pt x="1115" y="372"/>
                </a:lnTo>
                <a:lnTo>
                  <a:pt x="1122" y="379"/>
                </a:lnTo>
                <a:lnTo>
                  <a:pt x="1126" y="386"/>
                </a:lnTo>
                <a:lnTo>
                  <a:pt x="1127" y="390"/>
                </a:lnTo>
                <a:lnTo>
                  <a:pt x="1127" y="393"/>
                </a:lnTo>
                <a:lnTo>
                  <a:pt x="1127" y="398"/>
                </a:lnTo>
                <a:lnTo>
                  <a:pt x="1129" y="401"/>
                </a:lnTo>
                <a:lnTo>
                  <a:pt x="1127" y="412"/>
                </a:lnTo>
                <a:lnTo>
                  <a:pt x="1123" y="424"/>
                </a:lnTo>
                <a:lnTo>
                  <a:pt x="1116" y="435"/>
                </a:lnTo>
                <a:lnTo>
                  <a:pt x="1106" y="445"/>
                </a:lnTo>
                <a:lnTo>
                  <a:pt x="1100" y="450"/>
                </a:lnTo>
                <a:lnTo>
                  <a:pt x="1093" y="454"/>
                </a:lnTo>
                <a:lnTo>
                  <a:pt x="1086" y="458"/>
                </a:lnTo>
                <a:lnTo>
                  <a:pt x="1079" y="461"/>
                </a:lnTo>
                <a:lnTo>
                  <a:pt x="1060" y="464"/>
                </a:lnTo>
                <a:lnTo>
                  <a:pt x="1040" y="465"/>
                </a:lnTo>
                <a:lnTo>
                  <a:pt x="1021" y="465"/>
                </a:lnTo>
                <a:lnTo>
                  <a:pt x="1007" y="463"/>
                </a:lnTo>
                <a:lnTo>
                  <a:pt x="1001" y="460"/>
                </a:lnTo>
                <a:lnTo>
                  <a:pt x="996" y="458"/>
                </a:lnTo>
                <a:lnTo>
                  <a:pt x="992" y="455"/>
                </a:lnTo>
                <a:lnTo>
                  <a:pt x="988" y="452"/>
                </a:lnTo>
                <a:lnTo>
                  <a:pt x="983" y="445"/>
                </a:lnTo>
                <a:lnTo>
                  <a:pt x="979" y="438"/>
                </a:lnTo>
                <a:lnTo>
                  <a:pt x="978" y="429"/>
                </a:lnTo>
                <a:lnTo>
                  <a:pt x="976" y="421"/>
                </a:lnTo>
                <a:lnTo>
                  <a:pt x="976" y="419"/>
                </a:lnTo>
                <a:lnTo>
                  <a:pt x="976" y="418"/>
                </a:lnTo>
                <a:lnTo>
                  <a:pt x="976" y="415"/>
                </a:lnTo>
                <a:lnTo>
                  <a:pt x="976" y="414"/>
                </a:lnTo>
                <a:lnTo>
                  <a:pt x="978" y="412"/>
                </a:lnTo>
                <a:lnTo>
                  <a:pt x="978" y="411"/>
                </a:lnTo>
                <a:lnTo>
                  <a:pt x="978" y="408"/>
                </a:lnTo>
                <a:lnTo>
                  <a:pt x="978" y="406"/>
                </a:lnTo>
                <a:lnTo>
                  <a:pt x="1027" y="406"/>
                </a:lnTo>
                <a:lnTo>
                  <a:pt x="1025" y="408"/>
                </a:lnTo>
                <a:lnTo>
                  <a:pt x="1025" y="409"/>
                </a:lnTo>
                <a:lnTo>
                  <a:pt x="1025" y="411"/>
                </a:lnTo>
                <a:lnTo>
                  <a:pt x="1025" y="412"/>
                </a:lnTo>
                <a:lnTo>
                  <a:pt x="1027" y="416"/>
                </a:lnTo>
                <a:lnTo>
                  <a:pt x="1027" y="419"/>
                </a:lnTo>
                <a:lnTo>
                  <a:pt x="1028" y="424"/>
                </a:lnTo>
                <a:lnTo>
                  <a:pt x="1031" y="426"/>
                </a:lnTo>
                <a:lnTo>
                  <a:pt x="1034" y="429"/>
                </a:lnTo>
                <a:lnTo>
                  <a:pt x="1037" y="431"/>
                </a:lnTo>
                <a:lnTo>
                  <a:pt x="1041" y="432"/>
                </a:lnTo>
                <a:lnTo>
                  <a:pt x="1047" y="432"/>
                </a:lnTo>
                <a:lnTo>
                  <a:pt x="1050" y="432"/>
                </a:lnTo>
                <a:lnTo>
                  <a:pt x="1053" y="432"/>
                </a:lnTo>
                <a:lnTo>
                  <a:pt x="1055" y="431"/>
                </a:lnTo>
                <a:lnTo>
                  <a:pt x="1060" y="429"/>
                </a:lnTo>
                <a:lnTo>
                  <a:pt x="1066" y="426"/>
                </a:lnTo>
                <a:lnTo>
                  <a:pt x="1071" y="424"/>
                </a:lnTo>
                <a:lnTo>
                  <a:pt x="1073" y="421"/>
                </a:lnTo>
                <a:lnTo>
                  <a:pt x="1076" y="418"/>
                </a:lnTo>
                <a:lnTo>
                  <a:pt x="1076" y="415"/>
                </a:lnTo>
                <a:lnTo>
                  <a:pt x="1076" y="412"/>
                </a:lnTo>
                <a:lnTo>
                  <a:pt x="1076" y="412"/>
                </a:lnTo>
                <a:lnTo>
                  <a:pt x="1076" y="411"/>
                </a:lnTo>
                <a:lnTo>
                  <a:pt x="1076" y="411"/>
                </a:lnTo>
                <a:lnTo>
                  <a:pt x="1076" y="411"/>
                </a:lnTo>
                <a:lnTo>
                  <a:pt x="1076" y="408"/>
                </a:lnTo>
                <a:lnTo>
                  <a:pt x="1074" y="405"/>
                </a:lnTo>
                <a:lnTo>
                  <a:pt x="1071" y="402"/>
                </a:lnTo>
                <a:lnTo>
                  <a:pt x="1067" y="401"/>
                </a:lnTo>
                <a:lnTo>
                  <a:pt x="1058" y="396"/>
                </a:lnTo>
                <a:lnTo>
                  <a:pt x="1047" y="393"/>
                </a:lnTo>
                <a:lnTo>
                  <a:pt x="1041" y="390"/>
                </a:lnTo>
                <a:lnTo>
                  <a:pt x="1034" y="389"/>
                </a:lnTo>
                <a:lnTo>
                  <a:pt x="1028" y="388"/>
                </a:lnTo>
                <a:lnTo>
                  <a:pt x="1024" y="386"/>
                </a:lnTo>
                <a:lnTo>
                  <a:pt x="1024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19" y="385"/>
                </a:lnTo>
                <a:lnTo>
                  <a:pt x="1017" y="383"/>
                </a:lnTo>
                <a:lnTo>
                  <a:pt x="1015" y="383"/>
                </a:lnTo>
                <a:lnTo>
                  <a:pt x="1012" y="382"/>
                </a:lnTo>
                <a:lnTo>
                  <a:pt x="1005" y="378"/>
                </a:lnTo>
                <a:lnTo>
                  <a:pt x="999" y="372"/>
                </a:lnTo>
                <a:lnTo>
                  <a:pt x="996" y="367"/>
                </a:lnTo>
                <a:lnTo>
                  <a:pt x="994" y="362"/>
                </a:lnTo>
                <a:lnTo>
                  <a:pt x="994" y="356"/>
                </a:lnTo>
                <a:lnTo>
                  <a:pt x="992" y="349"/>
                </a:lnTo>
                <a:lnTo>
                  <a:pt x="992" y="349"/>
                </a:lnTo>
                <a:close/>
                <a:moveTo>
                  <a:pt x="1152" y="401"/>
                </a:moveTo>
                <a:lnTo>
                  <a:pt x="1153" y="390"/>
                </a:lnTo>
                <a:lnTo>
                  <a:pt x="1153" y="379"/>
                </a:lnTo>
                <a:lnTo>
                  <a:pt x="1156" y="367"/>
                </a:lnTo>
                <a:lnTo>
                  <a:pt x="1159" y="356"/>
                </a:lnTo>
                <a:lnTo>
                  <a:pt x="1163" y="344"/>
                </a:lnTo>
                <a:lnTo>
                  <a:pt x="1171" y="331"/>
                </a:lnTo>
                <a:lnTo>
                  <a:pt x="1179" y="320"/>
                </a:lnTo>
                <a:lnTo>
                  <a:pt x="1189" y="308"/>
                </a:lnTo>
                <a:lnTo>
                  <a:pt x="1195" y="303"/>
                </a:lnTo>
                <a:lnTo>
                  <a:pt x="1202" y="298"/>
                </a:lnTo>
                <a:lnTo>
                  <a:pt x="1210" y="294"/>
                </a:lnTo>
                <a:lnTo>
                  <a:pt x="1218" y="291"/>
                </a:lnTo>
                <a:lnTo>
                  <a:pt x="1227" y="288"/>
                </a:lnTo>
                <a:lnTo>
                  <a:pt x="1237" y="287"/>
                </a:lnTo>
                <a:lnTo>
                  <a:pt x="1247" y="285"/>
                </a:lnTo>
                <a:lnTo>
                  <a:pt x="1259" y="285"/>
                </a:lnTo>
                <a:lnTo>
                  <a:pt x="1264" y="285"/>
                </a:lnTo>
                <a:lnTo>
                  <a:pt x="1270" y="285"/>
                </a:lnTo>
                <a:lnTo>
                  <a:pt x="1276" y="285"/>
                </a:lnTo>
                <a:lnTo>
                  <a:pt x="1283" y="287"/>
                </a:lnTo>
                <a:lnTo>
                  <a:pt x="1292" y="288"/>
                </a:lnTo>
                <a:lnTo>
                  <a:pt x="1300" y="291"/>
                </a:lnTo>
                <a:lnTo>
                  <a:pt x="1307" y="294"/>
                </a:lnTo>
                <a:lnTo>
                  <a:pt x="1316" y="298"/>
                </a:lnTo>
                <a:lnTo>
                  <a:pt x="1322" y="304"/>
                </a:lnTo>
                <a:lnTo>
                  <a:pt x="1328" y="310"/>
                </a:lnTo>
                <a:lnTo>
                  <a:pt x="1331" y="318"/>
                </a:lnTo>
                <a:lnTo>
                  <a:pt x="1331" y="327"/>
                </a:lnTo>
                <a:lnTo>
                  <a:pt x="1331" y="331"/>
                </a:lnTo>
                <a:lnTo>
                  <a:pt x="1331" y="334"/>
                </a:lnTo>
                <a:lnTo>
                  <a:pt x="1331" y="337"/>
                </a:lnTo>
                <a:lnTo>
                  <a:pt x="1329" y="341"/>
                </a:lnTo>
                <a:lnTo>
                  <a:pt x="1277" y="340"/>
                </a:lnTo>
                <a:lnTo>
                  <a:pt x="1277" y="340"/>
                </a:lnTo>
                <a:lnTo>
                  <a:pt x="1277" y="339"/>
                </a:lnTo>
                <a:lnTo>
                  <a:pt x="1277" y="337"/>
                </a:lnTo>
                <a:lnTo>
                  <a:pt x="1277" y="336"/>
                </a:lnTo>
                <a:lnTo>
                  <a:pt x="1277" y="331"/>
                </a:lnTo>
                <a:lnTo>
                  <a:pt x="1276" y="329"/>
                </a:lnTo>
                <a:lnTo>
                  <a:pt x="1274" y="326"/>
                </a:lnTo>
                <a:lnTo>
                  <a:pt x="1273" y="323"/>
                </a:lnTo>
                <a:lnTo>
                  <a:pt x="1267" y="320"/>
                </a:lnTo>
                <a:lnTo>
                  <a:pt x="1263" y="318"/>
                </a:lnTo>
                <a:lnTo>
                  <a:pt x="1260" y="317"/>
                </a:lnTo>
                <a:lnTo>
                  <a:pt x="1256" y="317"/>
                </a:lnTo>
                <a:lnTo>
                  <a:pt x="1254" y="317"/>
                </a:lnTo>
                <a:lnTo>
                  <a:pt x="1251" y="317"/>
                </a:lnTo>
                <a:lnTo>
                  <a:pt x="1248" y="317"/>
                </a:lnTo>
                <a:lnTo>
                  <a:pt x="1247" y="317"/>
                </a:lnTo>
                <a:lnTo>
                  <a:pt x="1246" y="317"/>
                </a:lnTo>
                <a:lnTo>
                  <a:pt x="1243" y="318"/>
                </a:lnTo>
                <a:lnTo>
                  <a:pt x="1237" y="320"/>
                </a:lnTo>
                <a:lnTo>
                  <a:pt x="1233" y="324"/>
                </a:lnTo>
                <a:lnTo>
                  <a:pt x="1227" y="329"/>
                </a:lnTo>
                <a:lnTo>
                  <a:pt x="1223" y="334"/>
                </a:lnTo>
                <a:lnTo>
                  <a:pt x="1217" y="341"/>
                </a:lnTo>
                <a:lnTo>
                  <a:pt x="1214" y="350"/>
                </a:lnTo>
                <a:lnTo>
                  <a:pt x="1210" y="360"/>
                </a:lnTo>
                <a:lnTo>
                  <a:pt x="1207" y="373"/>
                </a:lnTo>
                <a:lnTo>
                  <a:pt x="1207" y="375"/>
                </a:lnTo>
                <a:lnTo>
                  <a:pt x="1205" y="378"/>
                </a:lnTo>
                <a:lnTo>
                  <a:pt x="1205" y="379"/>
                </a:lnTo>
                <a:lnTo>
                  <a:pt x="1205" y="380"/>
                </a:lnTo>
                <a:lnTo>
                  <a:pt x="1205" y="386"/>
                </a:lnTo>
                <a:lnTo>
                  <a:pt x="1204" y="390"/>
                </a:lnTo>
                <a:lnTo>
                  <a:pt x="1204" y="393"/>
                </a:lnTo>
                <a:lnTo>
                  <a:pt x="1204" y="398"/>
                </a:lnTo>
                <a:lnTo>
                  <a:pt x="1204" y="405"/>
                </a:lnTo>
                <a:lnTo>
                  <a:pt x="1205" y="411"/>
                </a:lnTo>
                <a:lnTo>
                  <a:pt x="1207" y="416"/>
                </a:lnTo>
                <a:lnTo>
                  <a:pt x="1210" y="421"/>
                </a:lnTo>
                <a:lnTo>
                  <a:pt x="1212" y="425"/>
                </a:lnTo>
                <a:lnTo>
                  <a:pt x="1217" y="428"/>
                </a:lnTo>
                <a:lnTo>
                  <a:pt x="1223" y="429"/>
                </a:lnTo>
                <a:lnTo>
                  <a:pt x="1230" y="431"/>
                </a:lnTo>
                <a:lnTo>
                  <a:pt x="1230" y="431"/>
                </a:lnTo>
                <a:lnTo>
                  <a:pt x="1231" y="431"/>
                </a:lnTo>
                <a:lnTo>
                  <a:pt x="1233" y="431"/>
                </a:lnTo>
                <a:lnTo>
                  <a:pt x="1234" y="431"/>
                </a:lnTo>
                <a:lnTo>
                  <a:pt x="1237" y="431"/>
                </a:lnTo>
                <a:lnTo>
                  <a:pt x="1240" y="429"/>
                </a:lnTo>
                <a:lnTo>
                  <a:pt x="1241" y="429"/>
                </a:lnTo>
                <a:lnTo>
                  <a:pt x="1244" y="428"/>
                </a:lnTo>
                <a:lnTo>
                  <a:pt x="1251" y="424"/>
                </a:lnTo>
                <a:lnTo>
                  <a:pt x="1257" y="419"/>
                </a:lnTo>
                <a:lnTo>
                  <a:pt x="1261" y="412"/>
                </a:lnTo>
                <a:lnTo>
                  <a:pt x="1264" y="405"/>
                </a:lnTo>
                <a:lnTo>
                  <a:pt x="1315" y="403"/>
                </a:lnTo>
                <a:lnTo>
                  <a:pt x="1315" y="405"/>
                </a:lnTo>
                <a:lnTo>
                  <a:pt x="1315" y="405"/>
                </a:lnTo>
                <a:lnTo>
                  <a:pt x="1315" y="406"/>
                </a:lnTo>
                <a:lnTo>
                  <a:pt x="1315" y="406"/>
                </a:lnTo>
                <a:lnTo>
                  <a:pt x="1315" y="412"/>
                </a:lnTo>
                <a:lnTo>
                  <a:pt x="1312" y="418"/>
                </a:lnTo>
                <a:lnTo>
                  <a:pt x="1307" y="426"/>
                </a:lnTo>
                <a:lnTo>
                  <a:pt x="1302" y="434"/>
                </a:lnTo>
                <a:lnTo>
                  <a:pt x="1296" y="439"/>
                </a:lnTo>
                <a:lnTo>
                  <a:pt x="1290" y="445"/>
                </a:lnTo>
                <a:lnTo>
                  <a:pt x="1282" y="451"/>
                </a:lnTo>
                <a:lnTo>
                  <a:pt x="1273" y="455"/>
                </a:lnTo>
                <a:lnTo>
                  <a:pt x="1263" y="460"/>
                </a:lnTo>
                <a:lnTo>
                  <a:pt x="1253" y="463"/>
                </a:lnTo>
                <a:lnTo>
                  <a:pt x="1240" y="465"/>
                </a:lnTo>
                <a:lnTo>
                  <a:pt x="1225" y="465"/>
                </a:lnTo>
                <a:lnTo>
                  <a:pt x="1224" y="465"/>
                </a:lnTo>
                <a:lnTo>
                  <a:pt x="1224" y="465"/>
                </a:lnTo>
                <a:lnTo>
                  <a:pt x="1223" y="465"/>
                </a:lnTo>
                <a:lnTo>
                  <a:pt x="1221" y="465"/>
                </a:lnTo>
                <a:lnTo>
                  <a:pt x="1204" y="464"/>
                </a:lnTo>
                <a:lnTo>
                  <a:pt x="1188" y="461"/>
                </a:lnTo>
                <a:lnTo>
                  <a:pt x="1182" y="460"/>
                </a:lnTo>
                <a:lnTo>
                  <a:pt x="1176" y="457"/>
                </a:lnTo>
                <a:lnTo>
                  <a:pt x="1172" y="452"/>
                </a:lnTo>
                <a:lnTo>
                  <a:pt x="1168" y="450"/>
                </a:lnTo>
                <a:lnTo>
                  <a:pt x="1162" y="441"/>
                </a:lnTo>
                <a:lnTo>
                  <a:pt x="1158" y="432"/>
                </a:lnTo>
                <a:lnTo>
                  <a:pt x="1155" y="422"/>
                </a:lnTo>
                <a:lnTo>
                  <a:pt x="1153" y="414"/>
                </a:lnTo>
                <a:lnTo>
                  <a:pt x="1153" y="411"/>
                </a:lnTo>
                <a:lnTo>
                  <a:pt x="1152" y="406"/>
                </a:lnTo>
                <a:lnTo>
                  <a:pt x="1152" y="403"/>
                </a:lnTo>
                <a:lnTo>
                  <a:pt x="1152" y="401"/>
                </a:lnTo>
                <a:lnTo>
                  <a:pt x="1152" y="401"/>
                </a:lnTo>
                <a:close/>
                <a:moveTo>
                  <a:pt x="580" y="663"/>
                </a:moveTo>
                <a:lnTo>
                  <a:pt x="580" y="653"/>
                </a:lnTo>
                <a:lnTo>
                  <a:pt x="582" y="641"/>
                </a:lnTo>
                <a:lnTo>
                  <a:pt x="583" y="630"/>
                </a:lnTo>
                <a:lnTo>
                  <a:pt x="586" y="618"/>
                </a:lnTo>
                <a:lnTo>
                  <a:pt x="592" y="605"/>
                </a:lnTo>
                <a:lnTo>
                  <a:pt x="599" y="594"/>
                </a:lnTo>
                <a:lnTo>
                  <a:pt x="608" y="582"/>
                </a:lnTo>
                <a:lnTo>
                  <a:pt x="618" y="571"/>
                </a:lnTo>
                <a:lnTo>
                  <a:pt x="623" y="565"/>
                </a:lnTo>
                <a:lnTo>
                  <a:pt x="631" y="560"/>
                </a:lnTo>
                <a:lnTo>
                  <a:pt x="638" y="556"/>
                </a:lnTo>
                <a:lnTo>
                  <a:pt x="647" y="553"/>
                </a:lnTo>
                <a:lnTo>
                  <a:pt x="655" y="550"/>
                </a:lnTo>
                <a:lnTo>
                  <a:pt x="665" y="549"/>
                </a:lnTo>
                <a:lnTo>
                  <a:pt x="675" y="548"/>
                </a:lnTo>
                <a:lnTo>
                  <a:pt x="687" y="548"/>
                </a:lnTo>
                <a:lnTo>
                  <a:pt x="693" y="548"/>
                </a:lnTo>
                <a:lnTo>
                  <a:pt x="698" y="548"/>
                </a:lnTo>
                <a:lnTo>
                  <a:pt x="704" y="548"/>
                </a:lnTo>
                <a:lnTo>
                  <a:pt x="710" y="549"/>
                </a:lnTo>
                <a:lnTo>
                  <a:pt x="720" y="550"/>
                </a:lnTo>
                <a:lnTo>
                  <a:pt x="727" y="553"/>
                </a:lnTo>
                <a:lnTo>
                  <a:pt x="736" y="556"/>
                </a:lnTo>
                <a:lnTo>
                  <a:pt x="743" y="560"/>
                </a:lnTo>
                <a:lnTo>
                  <a:pt x="750" y="566"/>
                </a:lnTo>
                <a:lnTo>
                  <a:pt x="755" y="572"/>
                </a:lnTo>
                <a:lnTo>
                  <a:pt x="757" y="581"/>
                </a:lnTo>
                <a:lnTo>
                  <a:pt x="759" y="589"/>
                </a:lnTo>
                <a:lnTo>
                  <a:pt x="759" y="592"/>
                </a:lnTo>
                <a:lnTo>
                  <a:pt x="759" y="597"/>
                </a:lnTo>
                <a:lnTo>
                  <a:pt x="757" y="599"/>
                </a:lnTo>
                <a:lnTo>
                  <a:pt x="757" y="602"/>
                </a:lnTo>
                <a:lnTo>
                  <a:pt x="706" y="602"/>
                </a:lnTo>
                <a:lnTo>
                  <a:pt x="706" y="601"/>
                </a:lnTo>
                <a:lnTo>
                  <a:pt x="706" y="601"/>
                </a:lnTo>
                <a:lnTo>
                  <a:pt x="706" y="599"/>
                </a:lnTo>
                <a:lnTo>
                  <a:pt x="706" y="598"/>
                </a:lnTo>
                <a:lnTo>
                  <a:pt x="706" y="594"/>
                </a:lnTo>
                <a:lnTo>
                  <a:pt x="704" y="591"/>
                </a:lnTo>
                <a:lnTo>
                  <a:pt x="703" y="588"/>
                </a:lnTo>
                <a:lnTo>
                  <a:pt x="701" y="585"/>
                </a:lnTo>
                <a:lnTo>
                  <a:pt x="695" y="582"/>
                </a:lnTo>
                <a:lnTo>
                  <a:pt x="690" y="581"/>
                </a:lnTo>
                <a:lnTo>
                  <a:pt x="687" y="579"/>
                </a:lnTo>
                <a:lnTo>
                  <a:pt x="684" y="579"/>
                </a:lnTo>
                <a:lnTo>
                  <a:pt x="681" y="579"/>
                </a:lnTo>
                <a:lnTo>
                  <a:pt x="680" y="579"/>
                </a:lnTo>
                <a:lnTo>
                  <a:pt x="677" y="579"/>
                </a:lnTo>
                <a:lnTo>
                  <a:pt x="675" y="579"/>
                </a:lnTo>
                <a:lnTo>
                  <a:pt x="672" y="579"/>
                </a:lnTo>
                <a:lnTo>
                  <a:pt x="671" y="581"/>
                </a:lnTo>
                <a:lnTo>
                  <a:pt x="665" y="582"/>
                </a:lnTo>
                <a:lnTo>
                  <a:pt x="659" y="586"/>
                </a:lnTo>
                <a:lnTo>
                  <a:pt x="655" y="591"/>
                </a:lnTo>
                <a:lnTo>
                  <a:pt x="649" y="597"/>
                </a:lnTo>
                <a:lnTo>
                  <a:pt x="645" y="604"/>
                </a:lnTo>
                <a:lnTo>
                  <a:pt x="641" y="612"/>
                </a:lnTo>
                <a:lnTo>
                  <a:pt x="638" y="622"/>
                </a:lnTo>
                <a:lnTo>
                  <a:pt x="635" y="634"/>
                </a:lnTo>
                <a:lnTo>
                  <a:pt x="634" y="637"/>
                </a:lnTo>
                <a:lnTo>
                  <a:pt x="634" y="638"/>
                </a:lnTo>
                <a:lnTo>
                  <a:pt x="634" y="641"/>
                </a:lnTo>
                <a:lnTo>
                  <a:pt x="634" y="643"/>
                </a:lnTo>
                <a:lnTo>
                  <a:pt x="632" y="647"/>
                </a:lnTo>
                <a:lnTo>
                  <a:pt x="632" y="651"/>
                </a:lnTo>
                <a:lnTo>
                  <a:pt x="632" y="656"/>
                </a:lnTo>
                <a:lnTo>
                  <a:pt x="632" y="660"/>
                </a:lnTo>
                <a:lnTo>
                  <a:pt x="632" y="667"/>
                </a:lnTo>
                <a:lnTo>
                  <a:pt x="632" y="673"/>
                </a:lnTo>
                <a:lnTo>
                  <a:pt x="635" y="679"/>
                </a:lnTo>
                <a:lnTo>
                  <a:pt x="636" y="683"/>
                </a:lnTo>
                <a:lnTo>
                  <a:pt x="641" y="687"/>
                </a:lnTo>
                <a:lnTo>
                  <a:pt x="645" y="690"/>
                </a:lnTo>
                <a:lnTo>
                  <a:pt x="649" y="692"/>
                </a:lnTo>
                <a:lnTo>
                  <a:pt x="657" y="693"/>
                </a:lnTo>
                <a:lnTo>
                  <a:pt x="658" y="693"/>
                </a:lnTo>
                <a:lnTo>
                  <a:pt x="659" y="693"/>
                </a:lnTo>
                <a:lnTo>
                  <a:pt x="661" y="693"/>
                </a:lnTo>
                <a:lnTo>
                  <a:pt x="662" y="693"/>
                </a:lnTo>
                <a:lnTo>
                  <a:pt x="665" y="692"/>
                </a:lnTo>
                <a:lnTo>
                  <a:pt x="667" y="692"/>
                </a:lnTo>
                <a:lnTo>
                  <a:pt x="670" y="692"/>
                </a:lnTo>
                <a:lnTo>
                  <a:pt x="672" y="690"/>
                </a:lnTo>
                <a:lnTo>
                  <a:pt x="680" y="686"/>
                </a:lnTo>
                <a:lnTo>
                  <a:pt x="685" y="680"/>
                </a:lnTo>
                <a:lnTo>
                  <a:pt x="690" y="674"/>
                </a:lnTo>
                <a:lnTo>
                  <a:pt x="693" y="666"/>
                </a:lnTo>
                <a:lnTo>
                  <a:pt x="742" y="666"/>
                </a:lnTo>
                <a:lnTo>
                  <a:pt x="743" y="667"/>
                </a:lnTo>
                <a:lnTo>
                  <a:pt x="743" y="667"/>
                </a:lnTo>
                <a:lnTo>
                  <a:pt x="743" y="669"/>
                </a:lnTo>
                <a:lnTo>
                  <a:pt x="743" y="669"/>
                </a:lnTo>
                <a:lnTo>
                  <a:pt x="742" y="674"/>
                </a:lnTo>
                <a:lnTo>
                  <a:pt x="740" y="680"/>
                </a:lnTo>
                <a:lnTo>
                  <a:pt x="736" y="689"/>
                </a:lnTo>
                <a:lnTo>
                  <a:pt x="730" y="696"/>
                </a:lnTo>
                <a:lnTo>
                  <a:pt x="724" y="702"/>
                </a:lnTo>
                <a:lnTo>
                  <a:pt x="717" y="707"/>
                </a:lnTo>
                <a:lnTo>
                  <a:pt x="710" y="713"/>
                </a:lnTo>
                <a:lnTo>
                  <a:pt x="701" y="718"/>
                </a:lnTo>
                <a:lnTo>
                  <a:pt x="691" y="722"/>
                </a:lnTo>
                <a:lnTo>
                  <a:pt x="680" y="725"/>
                </a:lnTo>
                <a:lnTo>
                  <a:pt x="667" y="728"/>
                </a:lnTo>
                <a:lnTo>
                  <a:pt x="654" y="728"/>
                </a:lnTo>
                <a:lnTo>
                  <a:pt x="652" y="728"/>
                </a:lnTo>
                <a:lnTo>
                  <a:pt x="651" y="728"/>
                </a:lnTo>
                <a:lnTo>
                  <a:pt x="651" y="728"/>
                </a:lnTo>
                <a:lnTo>
                  <a:pt x="649" y="728"/>
                </a:lnTo>
                <a:lnTo>
                  <a:pt x="631" y="726"/>
                </a:lnTo>
                <a:lnTo>
                  <a:pt x="616" y="723"/>
                </a:lnTo>
                <a:lnTo>
                  <a:pt x="611" y="722"/>
                </a:lnTo>
                <a:lnTo>
                  <a:pt x="605" y="719"/>
                </a:lnTo>
                <a:lnTo>
                  <a:pt x="600" y="715"/>
                </a:lnTo>
                <a:lnTo>
                  <a:pt x="596" y="712"/>
                </a:lnTo>
                <a:lnTo>
                  <a:pt x="590" y="703"/>
                </a:lnTo>
                <a:lnTo>
                  <a:pt x="586" y="694"/>
                </a:lnTo>
                <a:lnTo>
                  <a:pt x="582" y="684"/>
                </a:lnTo>
                <a:lnTo>
                  <a:pt x="580" y="676"/>
                </a:lnTo>
                <a:lnTo>
                  <a:pt x="580" y="671"/>
                </a:lnTo>
                <a:lnTo>
                  <a:pt x="580" y="669"/>
                </a:lnTo>
                <a:lnTo>
                  <a:pt x="580" y="666"/>
                </a:lnTo>
                <a:lnTo>
                  <a:pt x="580" y="663"/>
                </a:lnTo>
                <a:lnTo>
                  <a:pt x="580" y="663"/>
                </a:lnTo>
                <a:close/>
                <a:moveTo>
                  <a:pt x="756" y="723"/>
                </a:moveTo>
                <a:lnTo>
                  <a:pt x="792" y="553"/>
                </a:lnTo>
                <a:lnTo>
                  <a:pt x="841" y="553"/>
                </a:lnTo>
                <a:lnTo>
                  <a:pt x="806" y="723"/>
                </a:lnTo>
                <a:lnTo>
                  <a:pt x="756" y="723"/>
                </a:lnTo>
                <a:close/>
                <a:moveTo>
                  <a:pt x="832" y="723"/>
                </a:moveTo>
                <a:lnTo>
                  <a:pt x="867" y="553"/>
                </a:lnTo>
                <a:lnTo>
                  <a:pt x="999" y="553"/>
                </a:lnTo>
                <a:lnTo>
                  <a:pt x="992" y="586"/>
                </a:lnTo>
                <a:lnTo>
                  <a:pt x="910" y="586"/>
                </a:lnTo>
                <a:lnTo>
                  <a:pt x="903" y="620"/>
                </a:lnTo>
                <a:lnTo>
                  <a:pt x="979" y="620"/>
                </a:lnTo>
                <a:lnTo>
                  <a:pt x="972" y="656"/>
                </a:lnTo>
                <a:lnTo>
                  <a:pt x="896" y="656"/>
                </a:lnTo>
                <a:lnTo>
                  <a:pt x="887" y="689"/>
                </a:lnTo>
                <a:lnTo>
                  <a:pt x="972" y="689"/>
                </a:lnTo>
                <a:lnTo>
                  <a:pt x="963" y="723"/>
                </a:lnTo>
                <a:lnTo>
                  <a:pt x="832" y="723"/>
                </a:lnTo>
                <a:close/>
                <a:moveTo>
                  <a:pt x="1012" y="611"/>
                </a:moveTo>
                <a:lnTo>
                  <a:pt x="1014" y="602"/>
                </a:lnTo>
                <a:lnTo>
                  <a:pt x="1015" y="595"/>
                </a:lnTo>
                <a:lnTo>
                  <a:pt x="1018" y="589"/>
                </a:lnTo>
                <a:lnTo>
                  <a:pt x="1021" y="582"/>
                </a:lnTo>
                <a:lnTo>
                  <a:pt x="1024" y="578"/>
                </a:lnTo>
                <a:lnTo>
                  <a:pt x="1028" y="572"/>
                </a:lnTo>
                <a:lnTo>
                  <a:pt x="1034" y="568"/>
                </a:lnTo>
                <a:lnTo>
                  <a:pt x="1040" y="563"/>
                </a:lnTo>
                <a:lnTo>
                  <a:pt x="1053" y="558"/>
                </a:lnTo>
                <a:lnTo>
                  <a:pt x="1067" y="553"/>
                </a:lnTo>
                <a:lnTo>
                  <a:pt x="1081" y="550"/>
                </a:lnTo>
                <a:lnTo>
                  <a:pt x="1097" y="549"/>
                </a:lnTo>
                <a:lnTo>
                  <a:pt x="1100" y="549"/>
                </a:lnTo>
                <a:lnTo>
                  <a:pt x="1103" y="549"/>
                </a:lnTo>
                <a:lnTo>
                  <a:pt x="1106" y="549"/>
                </a:lnTo>
                <a:lnTo>
                  <a:pt x="1109" y="549"/>
                </a:lnTo>
                <a:lnTo>
                  <a:pt x="1119" y="550"/>
                </a:lnTo>
                <a:lnTo>
                  <a:pt x="1127" y="553"/>
                </a:lnTo>
                <a:lnTo>
                  <a:pt x="1135" y="555"/>
                </a:lnTo>
                <a:lnTo>
                  <a:pt x="1143" y="559"/>
                </a:lnTo>
                <a:lnTo>
                  <a:pt x="1149" y="563"/>
                </a:lnTo>
                <a:lnTo>
                  <a:pt x="1155" y="571"/>
                </a:lnTo>
                <a:lnTo>
                  <a:pt x="1158" y="578"/>
                </a:lnTo>
                <a:lnTo>
                  <a:pt x="1158" y="588"/>
                </a:lnTo>
                <a:lnTo>
                  <a:pt x="1158" y="592"/>
                </a:lnTo>
                <a:lnTo>
                  <a:pt x="1158" y="597"/>
                </a:lnTo>
                <a:lnTo>
                  <a:pt x="1156" y="601"/>
                </a:lnTo>
                <a:lnTo>
                  <a:pt x="1155" y="605"/>
                </a:lnTo>
                <a:lnTo>
                  <a:pt x="1107" y="605"/>
                </a:lnTo>
                <a:lnTo>
                  <a:pt x="1107" y="604"/>
                </a:lnTo>
                <a:lnTo>
                  <a:pt x="1107" y="602"/>
                </a:lnTo>
                <a:lnTo>
                  <a:pt x="1107" y="601"/>
                </a:lnTo>
                <a:lnTo>
                  <a:pt x="1107" y="599"/>
                </a:lnTo>
                <a:lnTo>
                  <a:pt x="1107" y="595"/>
                </a:lnTo>
                <a:lnTo>
                  <a:pt x="1106" y="592"/>
                </a:lnTo>
                <a:lnTo>
                  <a:pt x="1104" y="589"/>
                </a:lnTo>
                <a:lnTo>
                  <a:pt x="1102" y="588"/>
                </a:lnTo>
                <a:lnTo>
                  <a:pt x="1096" y="585"/>
                </a:lnTo>
                <a:lnTo>
                  <a:pt x="1089" y="584"/>
                </a:lnTo>
                <a:lnTo>
                  <a:pt x="1089" y="584"/>
                </a:lnTo>
                <a:lnTo>
                  <a:pt x="1087" y="584"/>
                </a:lnTo>
                <a:lnTo>
                  <a:pt x="1086" y="584"/>
                </a:lnTo>
                <a:lnTo>
                  <a:pt x="1086" y="584"/>
                </a:lnTo>
                <a:lnTo>
                  <a:pt x="1079" y="585"/>
                </a:lnTo>
                <a:lnTo>
                  <a:pt x="1071" y="589"/>
                </a:lnTo>
                <a:lnTo>
                  <a:pt x="1068" y="591"/>
                </a:lnTo>
                <a:lnTo>
                  <a:pt x="1066" y="594"/>
                </a:lnTo>
                <a:lnTo>
                  <a:pt x="1064" y="598"/>
                </a:lnTo>
                <a:lnTo>
                  <a:pt x="1064" y="601"/>
                </a:lnTo>
                <a:lnTo>
                  <a:pt x="1066" y="605"/>
                </a:lnTo>
                <a:lnTo>
                  <a:pt x="1067" y="608"/>
                </a:lnTo>
                <a:lnTo>
                  <a:pt x="1071" y="611"/>
                </a:lnTo>
                <a:lnTo>
                  <a:pt x="1079" y="614"/>
                </a:lnTo>
                <a:lnTo>
                  <a:pt x="1093" y="620"/>
                </a:lnTo>
                <a:lnTo>
                  <a:pt x="1110" y="624"/>
                </a:lnTo>
                <a:lnTo>
                  <a:pt x="1119" y="625"/>
                </a:lnTo>
                <a:lnTo>
                  <a:pt x="1125" y="628"/>
                </a:lnTo>
                <a:lnTo>
                  <a:pt x="1130" y="631"/>
                </a:lnTo>
                <a:lnTo>
                  <a:pt x="1135" y="634"/>
                </a:lnTo>
                <a:lnTo>
                  <a:pt x="1142" y="641"/>
                </a:lnTo>
                <a:lnTo>
                  <a:pt x="1145" y="648"/>
                </a:lnTo>
                <a:lnTo>
                  <a:pt x="1146" y="651"/>
                </a:lnTo>
                <a:lnTo>
                  <a:pt x="1148" y="656"/>
                </a:lnTo>
                <a:lnTo>
                  <a:pt x="1148" y="658"/>
                </a:lnTo>
                <a:lnTo>
                  <a:pt x="1148" y="663"/>
                </a:lnTo>
                <a:lnTo>
                  <a:pt x="1146" y="674"/>
                </a:lnTo>
                <a:lnTo>
                  <a:pt x="1142" y="686"/>
                </a:lnTo>
                <a:lnTo>
                  <a:pt x="1135" y="697"/>
                </a:lnTo>
                <a:lnTo>
                  <a:pt x="1126" y="707"/>
                </a:lnTo>
                <a:lnTo>
                  <a:pt x="1120" y="712"/>
                </a:lnTo>
                <a:lnTo>
                  <a:pt x="1113" y="716"/>
                </a:lnTo>
                <a:lnTo>
                  <a:pt x="1106" y="720"/>
                </a:lnTo>
                <a:lnTo>
                  <a:pt x="1097" y="723"/>
                </a:lnTo>
                <a:lnTo>
                  <a:pt x="1080" y="726"/>
                </a:lnTo>
                <a:lnTo>
                  <a:pt x="1058" y="728"/>
                </a:lnTo>
                <a:lnTo>
                  <a:pt x="1041" y="726"/>
                </a:lnTo>
                <a:lnTo>
                  <a:pt x="1027" y="725"/>
                </a:lnTo>
                <a:lnTo>
                  <a:pt x="1021" y="722"/>
                </a:lnTo>
                <a:lnTo>
                  <a:pt x="1015" y="720"/>
                </a:lnTo>
                <a:lnTo>
                  <a:pt x="1011" y="718"/>
                </a:lnTo>
                <a:lnTo>
                  <a:pt x="1008" y="715"/>
                </a:lnTo>
                <a:lnTo>
                  <a:pt x="1002" y="707"/>
                </a:lnTo>
                <a:lnTo>
                  <a:pt x="999" y="700"/>
                </a:lnTo>
                <a:lnTo>
                  <a:pt x="996" y="692"/>
                </a:lnTo>
                <a:lnTo>
                  <a:pt x="996" y="683"/>
                </a:lnTo>
                <a:lnTo>
                  <a:pt x="996" y="682"/>
                </a:lnTo>
                <a:lnTo>
                  <a:pt x="996" y="680"/>
                </a:lnTo>
                <a:lnTo>
                  <a:pt x="996" y="677"/>
                </a:lnTo>
                <a:lnTo>
                  <a:pt x="996" y="676"/>
                </a:lnTo>
                <a:lnTo>
                  <a:pt x="996" y="674"/>
                </a:lnTo>
                <a:lnTo>
                  <a:pt x="996" y="671"/>
                </a:lnTo>
                <a:lnTo>
                  <a:pt x="996" y="670"/>
                </a:lnTo>
                <a:lnTo>
                  <a:pt x="998" y="669"/>
                </a:lnTo>
                <a:lnTo>
                  <a:pt x="1045" y="669"/>
                </a:lnTo>
                <a:lnTo>
                  <a:pt x="1045" y="670"/>
                </a:lnTo>
                <a:lnTo>
                  <a:pt x="1045" y="671"/>
                </a:lnTo>
                <a:lnTo>
                  <a:pt x="1045" y="673"/>
                </a:lnTo>
                <a:lnTo>
                  <a:pt x="1045" y="673"/>
                </a:lnTo>
                <a:lnTo>
                  <a:pt x="1045" y="677"/>
                </a:lnTo>
                <a:lnTo>
                  <a:pt x="1047" y="682"/>
                </a:lnTo>
                <a:lnTo>
                  <a:pt x="1048" y="686"/>
                </a:lnTo>
                <a:lnTo>
                  <a:pt x="1050" y="689"/>
                </a:lnTo>
                <a:lnTo>
                  <a:pt x="1053" y="692"/>
                </a:lnTo>
                <a:lnTo>
                  <a:pt x="1057" y="693"/>
                </a:lnTo>
                <a:lnTo>
                  <a:pt x="1061" y="694"/>
                </a:lnTo>
                <a:lnTo>
                  <a:pt x="1066" y="694"/>
                </a:lnTo>
                <a:lnTo>
                  <a:pt x="1068" y="694"/>
                </a:lnTo>
                <a:lnTo>
                  <a:pt x="1073" y="693"/>
                </a:lnTo>
                <a:lnTo>
                  <a:pt x="1076" y="693"/>
                </a:lnTo>
                <a:lnTo>
                  <a:pt x="1079" y="692"/>
                </a:lnTo>
                <a:lnTo>
                  <a:pt x="1086" y="689"/>
                </a:lnTo>
                <a:lnTo>
                  <a:pt x="1090" y="686"/>
                </a:lnTo>
                <a:lnTo>
                  <a:pt x="1093" y="683"/>
                </a:lnTo>
                <a:lnTo>
                  <a:pt x="1094" y="680"/>
                </a:lnTo>
                <a:lnTo>
                  <a:pt x="1096" y="677"/>
                </a:lnTo>
                <a:lnTo>
                  <a:pt x="1096" y="674"/>
                </a:lnTo>
                <a:lnTo>
                  <a:pt x="1096" y="674"/>
                </a:lnTo>
                <a:lnTo>
                  <a:pt x="1096" y="673"/>
                </a:lnTo>
                <a:lnTo>
                  <a:pt x="1096" y="673"/>
                </a:lnTo>
                <a:lnTo>
                  <a:pt x="1096" y="671"/>
                </a:lnTo>
                <a:lnTo>
                  <a:pt x="1096" y="669"/>
                </a:lnTo>
                <a:lnTo>
                  <a:pt x="1094" y="667"/>
                </a:lnTo>
                <a:lnTo>
                  <a:pt x="1091" y="664"/>
                </a:lnTo>
                <a:lnTo>
                  <a:pt x="1087" y="663"/>
                </a:lnTo>
                <a:lnTo>
                  <a:pt x="1077" y="658"/>
                </a:lnTo>
                <a:lnTo>
                  <a:pt x="1067" y="656"/>
                </a:lnTo>
                <a:lnTo>
                  <a:pt x="1060" y="653"/>
                </a:lnTo>
                <a:lnTo>
                  <a:pt x="1054" y="651"/>
                </a:lnTo>
                <a:lnTo>
                  <a:pt x="1048" y="650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0" y="647"/>
                </a:lnTo>
                <a:lnTo>
                  <a:pt x="1037" y="645"/>
                </a:lnTo>
                <a:lnTo>
                  <a:pt x="1034" y="645"/>
                </a:lnTo>
                <a:lnTo>
                  <a:pt x="1031" y="644"/>
                </a:lnTo>
                <a:lnTo>
                  <a:pt x="1025" y="640"/>
                </a:lnTo>
                <a:lnTo>
                  <a:pt x="1018" y="634"/>
                </a:lnTo>
                <a:lnTo>
                  <a:pt x="1015" y="630"/>
                </a:lnTo>
                <a:lnTo>
                  <a:pt x="1014" y="624"/>
                </a:lnTo>
                <a:lnTo>
                  <a:pt x="1012" y="618"/>
                </a:lnTo>
                <a:lnTo>
                  <a:pt x="1012" y="611"/>
                </a:lnTo>
                <a:lnTo>
                  <a:pt x="1012" y="611"/>
                </a:lnTo>
                <a:close/>
                <a:moveTo>
                  <a:pt x="1172" y="663"/>
                </a:moveTo>
                <a:lnTo>
                  <a:pt x="1172" y="653"/>
                </a:lnTo>
                <a:lnTo>
                  <a:pt x="1174" y="641"/>
                </a:lnTo>
                <a:lnTo>
                  <a:pt x="1175" y="630"/>
                </a:lnTo>
                <a:lnTo>
                  <a:pt x="1178" y="618"/>
                </a:lnTo>
                <a:lnTo>
                  <a:pt x="1184" y="605"/>
                </a:lnTo>
                <a:lnTo>
                  <a:pt x="1191" y="594"/>
                </a:lnTo>
                <a:lnTo>
                  <a:pt x="1199" y="582"/>
                </a:lnTo>
                <a:lnTo>
                  <a:pt x="1210" y="571"/>
                </a:lnTo>
                <a:lnTo>
                  <a:pt x="1215" y="565"/>
                </a:lnTo>
                <a:lnTo>
                  <a:pt x="1223" y="560"/>
                </a:lnTo>
                <a:lnTo>
                  <a:pt x="1230" y="556"/>
                </a:lnTo>
                <a:lnTo>
                  <a:pt x="1238" y="553"/>
                </a:lnTo>
                <a:lnTo>
                  <a:pt x="1247" y="550"/>
                </a:lnTo>
                <a:lnTo>
                  <a:pt x="1257" y="549"/>
                </a:lnTo>
                <a:lnTo>
                  <a:pt x="1267" y="548"/>
                </a:lnTo>
                <a:lnTo>
                  <a:pt x="1279" y="548"/>
                </a:lnTo>
                <a:lnTo>
                  <a:pt x="1284" y="548"/>
                </a:lnTo>
                <a:lnTo>
                  <a:pt x="1290" y="548"/>
                </a:lnTo>
                <a:lnTo>
                  <a:pt x="1296" y="548"/>
                </a:lnTo>
                <a:lnTo>
                  <a:pt x="1302" y="549"/>
                </a:lnTo>
                <a:lnTo>
                  <a:pt x="1310" y="550"/>
                </a:lnTo>
                <a:lnTo>
                  <a:pt x="1319" y="553"/>
                </a:lnTo>
                <a:lnTo>
                  <a:pt x="1328" y="556"/>
                </a:lnTo>
                <a:lnTo>
                  <a:pt x="1335" y="560"/>
                </a:lnTo>
                <a:lnTo>
                  <a:pt x="1342" y="566"/>
                </a:lnTo>
                <a:lnTo>
                  <a:pt x="1346" y="572"/>
                </a:lnTo>
                <a:lnTo>
                  <a:pt x="1349" y="581"/>
                </a:lnTo>
                <a:lnTo>
                  <a:pt x="1351" y="589"/>
                </a:lnTo>
                <a:lnTo>
                  <a:pt x="1351" y="592"/>
                </a:lnTo>
                <a:lnTo>
                  <a:pt x="1351" y="597"/>
                </a:lnTo>
                <a:lnTo>
                  <a:pt x="1349" y="599"/>
                </a:lnTo>
                <a:lnTo>
                  <a:pt x="1349" y="602"/>
                </a:lnTo>
                <a:lnTo>
                  <a:pt x="1297" y="602"/>
                </a:lnTo>
                <a:lnTo>
                  <a:pt x="1297" y="601"/>
                </a:lnTo>
                <a:lnTo>
                  <a:pt x="1297" y="601"/>
                </a:lnTo>
                <a:lnTo>
                  <a:pt x="1297" y="599"/>
                </a:lnTo>
                <a:lnTo>
                  <a:pt x="1297" y="598"/>
                </a:lnTo>
                <a:lnTo>
                  <a:pt x="1297" y="594"/>
                </a:lnTo>
                <a:lnTo>
                  <a:pt x="1296" y="591"/>
                </a:lnTo>
                <a:lnTo>
                  <a:pt x="1295" y="588"/>
                </a:lnTo>
                <a:lnTo>
                  <a:pt x="1293" y="585"/>
                </a:lnTo>
                <a:lnTo>
                  <a:pt x="1287" y="582"/>
                </a:lnTo>
                <a:lnTo>
                  <a:pt x="1282" y="581"/>
                </a:lnTo>
                <a:lnTo>
                  <a:pt x="1279" y="579"/>
                </a:lnTo>
                <a:lnTo>
                  <a:pt x="1276" y="579"/>
                </a:lnTo>
                <a:lnTo>
                  <a:pt x="1273" y="579"/>
                </a:lnTo>
                <a:lnTo>
                  <a:pt x="1271" y="579"/>
                </a:lnTo>
                <a:lnTo>
                  <a:pt x="1269" y="579"/>
                </a:lnTo>
                <a:lnTo>
                  <a:pt x="1267" y="579"/>
                </a:lnTo>
                <a:lnTo>
                  <a:pt x="1264" y="579"/>
                </a:lnTo>
                <a:lnTo>
                  <a:pt x="1263" y="581"/>
                </a:lnTo>
                <a:lnTo>
                  <a:pt x="1257" y="582"/>
                </a:lnTo>
                <a:lnTo>
                  <a:pt x="1251" y="586"/>
                </a:lnTo>
                <a:lnTo>
                  <a:pt x="1247" y="591"/>
                </a:lnTo>
                <a:lnTo>
                  <a:pt x="1241" y="597"/>
                </a:lnTo>
                <a:lnTo>
                  <a:pt x="1237" y="604"/>
                </a:lnTo>
                <a:lnTo>
                  <a:pt x="1233" y="612"/>
                </a:lnTo>
                <a:lnTo>
                  <a:pt x="1230" y="622"/>
                </a:lnTo>
                <a:lnTo>
                  <a:pt x="1227" y="634"/>
                </a:lnTo>
                <a:lnTo>
                  <a:pt x="1225" y="637"/>
                </a:lnTo>
                <a:lnTo>
                  <a:pt x="1225" y="638"/>
                </a:lnTo>
                <a:lnTo>
                  <a:pt x="1225" y="641"/>
                </a:lnTo>
                <a:lnTo>
                  <a:pt x="1225" y="643"/>
                </a:lnTo>
                <a:lnTo>
                  <a:pt x="1224" y="647"/>
                </a:lnTo>
                <a:lnTo>
                  <a:pt x="1224" y="651"/>
                </a:lnTo>
                <a:lnTo>
                  <a:pt x="1224" y="656"/>
                </a:lnTo>
                <a:lnTo>
                  <a:pt x="1224" y="660"/>
                </a:lnTo>
                <a:lnTo>
                  <a:pt x="1224" y="667"/>
                </a:lnTo>
                <a:lnTo>
                  <a:pt x="1224" y="673"/>
                </a:lnTo>
                <a:lnTo>
                  <a:pt x="1227" y="679"/>
                </a:lnTo>
                <a:lnTo>
                  <a:pt x="1228" y="683"/>
                </a:lnTo>
                <a:lnTo>
                  <a:pt x="1233" y="687"/>
                </a:lnTo>
                <a:lnTo>
                  <a:pt x="1237" y="690"/>
                </a:lnTo>
                <a:lnTo>
                  <a:pt x="1241" y="692"/>
                </a:lnTo>
                <a:lnTo>
                  <a:pt x="1248" y="693"/>
                </a:lnTo>
                <a:lnTo>
                  <a:pt x="1250" y="693"/>
                </a:lnTo>
                <a:lnTo>
                  <a:pt x="1251" y="693"/>
                </a:lnTo>
                <a:lnTo>
                  <a:pt x="1253" y="693"/>
                </a:lnTo>
                <a:lnTo>
                  <a:pt x="1254" y="693"/>
                </a:lnTo>
                <a:lnTo>
                  <a:pt x="1257" y="692"/>
                </a:lnTo>
                <a:lnTo>
                  <a:pt x="1259" y="692"/>
                </a:lnTo>
                <a:lnTo>
                  <a:pt x="1261" y="692"/>
                </a:lnTo>
                <a:lnTo>
                  <a:pt x="1264" y="690"/>
                </a:lnTo>
                <a:lnTo>
                  <a:pt x="1271" y="686"/>
                </a:lnTo>
                <a:lnTo>
                  <a:pt x="1277" y="680"/>
                </a:lnTo>
                <a:lnTo>
                  <a:pt x="1282" y="674"/>
                </a:lnTo>
                <a:lnTo>
                  <a:pt x="1284" y="666"/>
                </a:lnTo>
                <a:lnTo>
                  <a:pt x="1333" y="666"/>
                </a:lnTo>
                <a:lnTo>
                  <a:pt x="1335" y="667"/>
                </a:lnTo>
                <a:lnTo>
                  <a:pt x="1335" y="667"/>
                </a:lnTo>
                <a:lnTo>
                  <a:pt x="1335" y="669"/>
                </a:lnTo>
                <a:lnTo>
                  <a:pt x="1335" y="669"/>
                </a:lnTo>
                <a:lnTo>
                  <a:pt x="1333" y="674"/>
                </a:lnTo>
                <a:lnTo>
                  <a:pt x="1332" y="680"/>
                </a:lnTo>
                <a:lnTo>
                  <a:pt x="1328" y="689"/>
                </a:lnTo>
                <a:lnTo>
                  <a:pt x="1322" y="696"/>
                </a:lnTo>
                <a:lnTo>
                  <a:pt x="1316" y="702"/>
                </a:lnTo>
                <a:lnTo>
                  <a:pt x="1309" y="707"/>
                </a:lnTo>
                <a:lnTo>
                  <a:pt x="1302" y="713"/>
                </a:lnTo>
                <a:lnTo>
                  <a:pt x="1293" y="718"/>
                </a:lnTo>
                <a:lnTo>
                  <a:pt x="1283" y="722"/>
                </a:lnTo>
                <a:lnTo>
                  <a:pt x="1271" y="725"/>
                </a:lnTo>
                <a:lnTo>
                  <a:pt x="1259" y="728"/>
                </a:lnTo>
                <a:lnTo>
                  <a:pt x="1246" y="728"/>
                </a:lnTo>
                <a:lnTo>
                  <a:pt x="1244" y="728"/>
                </a:lnTo>
                <a:lnTo>
                  <a:pt x="1243" y="728"/>
                </a:lnTo>
                <a:lnTo>
                  <a:pt x="1243" y="728"/>
                </a:lnTo>
                <a:lnTo>
                  <a:pt x="1241" y="728"/>
                </a:lnTo>
                <a:lnTo>
                  <a:pt x="1223" y="726"/>
                </a:lnTo>
                <a:lnTo>
                  <a:pt x="1208" y="723"/>
                </a:lnTo>
                <a:lnTo>
                  <a:pt x="1202" y="722"/>
                </a:lnTo>
                <a:lnTo>
                  <a:pt x="1197" y="719"/>
                </a:lnTo>
                <a:lnTo>
                  <a:pt x="1192" y="715"/>
                </a:lnTo>
                <a:lnTo>
                  <a:pt x="1188" y="712"/>
                </a:lnTo>
                <a:lnTo>
                  <a:pt x="1182" y="703"/>
                </a:lnTo>
                <a:lnTo>
                  <a:pt x="1178" y="694"/>
                </a:lnTo>
                <a:lnTo>
                  <a:pt x="1174" y="684"/>
                </a:lnTo>
                <a:lnTo>
                  <a:pt x="1172" y="676"/>
                </a:lnTo>
                <a:lnTo>
                  <a:pt x="1172" y="671"/>
                </a:lnTo>
                <a:lnTo>
                  <a:pt x="1172" y="669"/>
                </a:lnTo>
                <a:lnTo>
                  <a:pt x="1172" y="666"/>
                </a:lnTo>
                <a:lnTo>
                  <a:pt x="1172" y="663"/>
                </a:lnTo>
                <a:lnTo>
                  <a:pt x="1172" y="663"/>
                </a:lnTo>
                <a:close/>
                <a:moveTo>
                  <a:pt x="690" y="872"/>
                </a:moveTo>
                <a:lnTo>
                  <a:pt x="691" y="864"/>
                </a:lnTo>
                <a:lnTo>
                  <a:pt x="693" y="857"/>
                </a:lnTo>
                <a:lnTo>
                  <a:pt x="695" y="852"/>
                </a:lnTo>
                <a:lnTo>
                  <a:pt x="698" y="844"/>
                </a:lnTo>
                <a:lnTo>
                  <a:pt x="703" y="839"/>
                </a:lnTo>
                <a:lnTo>
                  <a:pt x="707" y="834"/>
                </a:lnTo>
                <a:lnTo>
                  <a:pt x="711" y="830"/>
                </a:lnTo>
                <a:lnTo>
                  <a:pt x="717" y="826"/>
                </a:lnTo>
                <a:lnTo>
                  <a:pt x="730" y="820"/>
                </a:lnTo>
                <a:lnTo>
                  <a:pt x="744" y="814"/>
                </a:lnTo>
                <a:lnTo>
                  <a:pt x="760" y="813"/>
                </a:lnTo>
                <a:lnTo>
                  <a:pt x="776" y="811"/>
                </a:lnTo>
                <a:lnTo>
                  <a:pt x="779" y="811"/>
                </a:lnTo>
                <a:lnTo>
                  <a:pt x="782" y="811"/>
                </a:lnTo>
                <a:lnTo>
                  <a:pt x="785" y="811"/>
                </a:lnTo>
                <a:lnTo>
                  <a:pt x="788" y="811"/>
                </a:lnTo>
                <a:lnTo>
                  <a:pt x="796" y="813"/>
                </a:lnTo>
                <a:lnTo>
                  <a:pt x="805" y="814"/>
                </a:lnTo>
                <a:lnTo>
                  <a:pt x="814" y="817"/>
                </a:lnTo>
                <a:lnTo>
                  <a:pt x="821" y="821"/>
                </a:lnTo>
                <a:lnTo>
                  <a:pt x="828" y="826"/>
                </a:lnTo>
                <a:lnTo>
                  <a:pt x="832" y="833"/>
                </a:lnTo>
                <a:lnTo>
                  <a:pt x="835" y="840"/>
                </a:lnTo>
                <a:lnTo>
                  <a:pt x="837" y="850"/>
                </a:lnTo>
                <a:lnTo>
                  <a:pt x="837" y="854"/>
                </a:lnTo>
                <a:lnTo>
                  <a:pt x="835" y="857"/>
                </a:lnTo>
                <a:lnTo>
                  <a:pt x="835" y="862"/>
                </a:lnTo>
                <a:lnTo>
                  <a:pt x="834" y="867"/>
                </a:lnTo>
                <a:lnTo>
                  <a:pt x="785" y="867"/>
                </a:lnTo>
                <a:lnTo>
                  <a:pt x="786" y="866"/>
                </a:lnTo>
                <a:lnTo>
                  <a:pt x="786" y="864"/>
                </a:lnTo>
                <a:lnTo>
                  <a:pt x="786" y="863"/>
                </a:lnTo>
                <a:lnTo>
                  <a:pt x="786" y="862"/>
                </a:lnTo>
                <a:lnTo>
                  <a:pt x="786" y="857"/>
                </a:lnTo>
                <a:lnTo>
                  <a:pt x="785" y="854"/>
                </a:lnTo>
                <a:lnTo>
                  <a:pt x="783" y="852"/>
                </a:lnTo>
                <a:lnTo>
                  <a:pt x="780" y="849"/>
                </a:lnTo>
                <a:lnTo>
                  <a:pt x="773" y="847"/>
                </a:lnTo>
                <a:lnTo>
                  <a:pt x="766" y="846"/>
                </a:lnTo>
                <a:lnTo>
                  <a:pt x="766" y="846"/>
                </a:lnTo>
                <a:lnTo>
                  <a:pt x="765" y="846"/>
                </a:lnTo>
                <a:lnTo>
                  <a:pt x="765" y="846"/>
                </a:lnTo>
                <a:lnTo>
                  <a:pt x="763" y="846"/>
                </a:lnTo>
                <a:lnTo>
                  <a:pt x="756" y="847"/>
                </a:lnTo>
                <a:lnTo>
                  <a:pt x="749" y="852"/>
                </a:lnTo>
                <a:lnTo>
                  <a:pt x="746" y="853"/>
                </a:lnTo>
                <a:lnTo>
                  <a:pt x="744" y="856"/>
                </a:lnTo>
                <a:lnTo>
                  <a:pt x="743" y="860"/>
                </a:lnTo>
                <a:lnTo>
                  <a:pt x="743" y="863"/>
                </a:lnTo>
                <a:lnTo>
                  <a:pt x="743" y="866"/>
                </a:lnTo>
                <a:lnTo>
                  <a:pt x="746" y="870"/>
                </a:lnTo>
                <a:lnTo>
                  <a:pt x="750" y="873"/>
                </a:lnTo>
                <a:lnTo>
                  <a:pt x="756" y="876"/>
                </a:lnTo>
                <a:lnTo>
                  <a:pt x="770" y="880"/>
                </a:lnTo>
                <a:lnTo>
                  <a:pt x="789" y="886"/>
                </a:lnTo>
                <a:lnTo>
                  <a:pt x="796" y="888"/>
                </a:lnTo>
                <a:lnTo>
                  <a:pt x="803" y="890"/>
                </a:lnTo>
                <a:lnTo>
                  <a:pt x="808" y="893"/>
                </a:lnTo>
                <a:lnTo>
                  <a:pt x="812" y="896"/>
                </a:lnTo>
                <a:lnTo>
                  <a:pt x="819" y="903"/>
                </a:lnTo>
                <a:lnTo>
                  <a:pt x="824" y="911"/>
                </a:lnTo>
                <a:lnTo>
                  <a:pt x="825" y="913"/>
                </a:lnTo>
                <a:lnTo>
                  <a:pt x="825" y="918"/>
                </a:lnTo>
                <a:lnTo>
                  <a:pt x="827" y="921"/>
                </a:lnTo>
                <a:lnTo>
                  <a:pt x="827" y="925"/>
                </a:lnTo>
                <a:lnTo>
                  <a:pt x="825" y="937"/>
                </a:lnTo>
                <a:lnTo>
                  <a:pt x="821" y="948"/>
                </a:lnTo>
                <a:lnTo>
                  <a:pt x="814" y="960"/>
                </a:lnTo>
                <a:lnTo>
                  <a:pt x="803" y="970"/>
                </a:lnTo>
                <a:lnTo>
                  <a:pt x="798" y="974"/>
                </a:lnTo>
                <a:lnTo>
                  <a:pt x="791" y="978"/>
                </a:lnTo>
                <a:lnTo>
                  <a:pt x="783" y="981"/>
                </a:lnTo>
                <a:lnTo>
                  <a:pt x="776" y="984"/>
                </a:lnTo>
                <a:lnTo>
                  <a:pt x="757" y="988"/>
                </a:lnTo>
                <a:lnTo>
                  <a:pt x="737" y="990"/>
                </a:lnTo>
                <a:lnTo>
                  <a:pt x="719" y="988"/>
                </a:lnTo>
                <a:lnTo>
                  <a:pt x="704" y="987"/>
                </a:lnTo>
                <a:lnTo>
                  <a:pt x="698" y="984"/>
                </a:lnTo>
                <a:lnTo>
                  <a:pt x="694" y="983"/>
                </a:lnTo>
                <a:lnTo>
                  <a:pt x="690" y="980"/>
                </a:lnTo>
                <a:lnTo>
                  <a:pt x="685" y="977"/>
                </a:lnTo>
                <a:lnTo>
                  <a:pt x="681" y="970"/>
                </a:lnTo>
                <a:lnTo>
                  <a:pt x="677" y="962"/>
                </a:lnTo>
                <a:lnTo>
                  <a:pt x="675" y="954"/>
                </a:lnTo>
                <a:lnTo>
                  <a:pt x="674" y="945"/>
                </a:lnTo>
                <a:lnTo>
                  <a:pt x="674" y="944"/>
                </a:lnTo>
                <a:lnTo>
                  <a:pt x="674" y="942"/>
                </a:lnTo>
                <a:lnTo>
                  <a:pt x="674" y="939"/>
                </a:lnTo>
                <a:lnTo>
                  <a:pt x="674" y="938"/>
                </a:lnTo>
                <a:lnTo>
                  <a:pt x="675" y="937"/>
                </a:lnTo>
                <a:lnTo>
                  <a:pt x="675" y="934"/>
                </a:lnTo>
                <a:lnTo>
                  <a:pt x="675" y="932"/>
                </a:lnTo>
                <a:lnTo>
                  <a:pt x="675" y="931"/>
                </a:lnTo>
                <a:lnTo>
                  <a:pt x="724" y="931"/>
                </a:lnTo>
                <a:lnTo>
                  <a:pt x="723" y="932"/>
                </a:lnTo>
                <a:lnTo>
                  <a:pt x="723" y="934"/>
                </a:lnTo>
                <a:lnTo>
                  <a:pt x="723" y="934"/>
                </a:lnTo>
                <a:lnTo>
                  <a:pt x="723" y="935"/>
                </a:lnTo>
                <a:lnTo>
                  <a:pt x="724" y="939"/>
                </a:lnTo>
                <a:lnTo>
                  <a:pt x="724" y="944"/>
                </a:lnTo>
                <a:lnTo>
                  <a:pt x="726" y="948"/>
                </a:lnTo>
                <a:lnTo>
                  <a:pt x="729" y="951"/>
                </a:lnTo>
                <a:lnTo>
                  <a:pt x="731" y="952"/>
                </a:lnTo>
                <a:lnTo>
                  <a:pt x="734" y="955"/>
                </a:lnTo>
                <a:lnTo>
                  <a:pt x="739" y="955"/>
                </a:lnTo>
                <a:lnTo>
                  <a:pt x="744" y="957"/>
                </a:lnTo>
                <a:lnTo>
                  <a:pt x="747" y="957"/>
                </a:lnTo>
                <a:lnTo>
                  <a:pt x="750" y="955"/>
                </a:lnTo>
                <a:lnTo>
                  <a:pt x="753" y="955"/>
                </a:lnTo>
                <a:lnTo>
                  <a:pt x="757" y="954"/>
                </a:lnTo>
                <a:lnTo>
                  <a:pt x="763" y="951"/>
                </a:lnTo>
                <a:lnTo>
                  <a:pt x="769" y="948"/>
                </a:lnTo>
                <a:lnTo>
                  <a:pt x="772" y="945"/>
                </a:lnTo>
                <a:lnTo>
                  <a:pt x="773" y="942"/>
                </a:lnTo>
                <a:lnTo>
                  <a:pt x="773" y="939"/>
                </a:lnTo>
                <a:lnTo>
                  <a:pt x="775" y="937"/>
                </a:lnTo>
                <a:lnTo>
                  <a:pt x="775" y="935"/>
                </a:lnTo>
                <a:lnTo>
                  <a:pt x="775" y="935"/>
                </a:lnTo>
                <a:lnTo>
                  <a:pt x="775" y="935"/>
                </a:lnTo>
                <a:lnTo>
                  <a:pt x="775" y="934"/>
                </a:lnTo>
                <a:lnTo>
                  <a:pt x="773" y="931"/>
                </a:lnTo>
                <a:lnTo>
                  <a:pt x="772" y="929"/>
                </a:lnTo>
                <a:lnTo>
                  <a:pt x="769" y="926"/>
                </a:lnTo>
                <a:lnTo>
                  <a:pt x="765" y="924"/>
                </a:lnTo>
                <a:lnTo>
                  <a:pt x="756" y="921"/>
                </a:lnTo>
                <a:lnTo>
                  <a:pt x="746" y="916"/>
                </a:lnTo>
                <a:lnTo>
                  <a:pt x="739" y="915"/>
                </a:lnTo>
                <a:lnTo>
                  <a:pt x="731" y="913"/>
                </a:lnTo>
                <a:lnTo>
                  <a:pt x="726" y="912"/>
                </a:lnTo>
                <a:lnTo>
                  <a:pt x="721" y="911"/>
                </a:lnTo>
                <a:lnTo>
                  <a:pt x="721" y="911"/>
                </a:lnTo>
                <a:lnTo>
                  <a:pt x="721" y="911"/>
                </a:lnTo>
                <a:lnTo>
                  <a:pt x="720" y="911"/>
                </a:lnTo>
                <a:lnTo>
                  <a:pt x="720" y="909"/>
                </a:lnTo>
                <a:lnTo>
                  <a:pt x="720" y="909"/>
                </a:lnTo>
                <a:lnTo>
                  <a:pt x="720" y="909"/>
                </a:lnTo>
                <a:lnTo>
                  <a:pt x="720" y="909"/>
                </a:lnTo>
                <a:lnTo>
                  <a:pt x="720" y="909"/>
                </a:lnTo>
                <a:lnTo>
                  <a:pt x="717" y="909"/>
                </a:lnTo>
                <a:lnTo>
                  <a:pt x="716" y="908"/>
                </a:lnTo>
                <a:lnTo>
                  <a:pt x="713" y="908"/>
                </a:lnTo>
                <a:lnTo>
                  <a:pt x="710" y="906"/>
                </a:lnTo>
                <a:lnTo>
                  <a:pt x="703" y="902"/>
                </a:lnTo>
                <a:lnTo>
                  <a:pt x="697" y="896"/>
                </a:lnTo>
                <a:lnTo>
                  <a:pt x="694" y="892"/>
                </a:lnTo>
                <a:lnTo>
                  <a:pt x="691" y="886"/>
                </a:lnTo>
                <a:lnTo>
                  <a:pt x="691" y="880"/>
                </a:lnTo>
                <a:lnTo>
                  <a:pt x="690" y="873"/>
                </a:lnTo>
                <a:lnTo>
                  <a:pt x="690" y="872"/>
                </a:lnTo>
                <a:close/>
                <a:moveTo>
                  <a:pt x="839" y="986"/>
                </a:moveTo>
                <a:lnTo>
                  <a:pt x="874" y="814"/>
                </a:lnTo>
                <a:lnTo>
                  <a:pt x="1007" y="814"/>
                </a:lnTo>
                <a:lnTo>
                  <a:pt x="999" y="849"/>
                </a:lnTo>
                <a:lnTo>
                  <a:pt x="917" y="849"/>
                </a:lnTo>
                <a:lnTo>
                  <a:pt x="910" y="882"/>
                </a:lnTo>
                <a:lnTo>
                  <a:pt x="986" y="882"/>
                </a:lnTo>
                <a:lnTo>
                  <a:pt x="979" y="916"/>
                </a:lnTo>
                <a:lnTo>
                  <a:pt x="903" y="916"/>
                </a:lnTo>
                <a:lnTo>
                  <a:pt x="894" y="951"/>
                </a:lnTo>
                <a:lnTo>
                  <a:pt x="979" y="951"/>
                </a:lnTo>
                <a:lnTo>
                  <a:pt x="971" y="986"/>
                </a:lnTo>
                <a:lnTo>
                  <a:pt x="839" y="986"/>
                </a:lnTo>
                <a:close/>
                <a:moveTo>
                  <a:pt x="1019" y="872"/>
                </a:moveTo>
                <a:lnTo>
                  <a:pt x="1021" y="864"/>
                </a:lnTo>
                <a:lnTo>
                  <a:pt x="1022" y="857"/>
                </a:lnTo>
                <a:lnTo>
                  <a:pt x="1025" y="852"/>
                </a:lnTo>
                <a:lnTo>
                  <a:pt x="1028" y="844"/>
                </a:lnTo>
                <a:lnTo>
                  <a:pt x="1031" y="839"/>
                </a:lnTo>
                <a:lnTo>
                  <a:pt x="1035" y="834"/>
                </a:lnTo>
                <a:lnTo>
                  <a:pt x="1041" y="830"/>
                </a:lnTo>
                <a:lnTo>
                  <a:pt x="1047" y="826"/>
                </a:lnTo>
                <a:lnTo>
                  <a:pt x="1060" y="820"/>
                </a:lnTo>
                <a:lnTo>
                  <a:pt x="1074" y="814"/>
                </a:lnTo>
                <a:lnTo>
                  <a:pt x="1089" y="813"/>
                </a:lnTo>
                <a:lnTo>
                  <a:pt x="1106" y="811"/>
                </a:lnTo>
                <a:lnTo>
                  <a:pt x="1107" y="811"/>
                </a:lnTo>
                <a:lnTo>
                  <a:pt x="1112" y="811"/>
                </a:lnTo>
                <a:lnTo>
                  <a:pt x="1115" y="811"/>
                </a:lnTo>
                <a:lnTo>
                  <a:pt x="1117" y="811"/>
                </a:lnTo>
                <a:lnTo>
                  <a:pt x="1126" y="813"/>
                </a:lnTo>
                <a:lnTo>
                  <a:pt x="1135" y="814"/>
                </a:lnTo>
                <a:lnTo>
                  <a:pt x="1142" y="817"/>
                </a:lnTo>
                <a:lnTo>
                  <a:pt x="1151" y="821"/>
                </a:lnTo>
                <a:lnTo>
                  <a:pt x="1156" y="826"/>
                </a:lnTo>
                <a:lnTo>
                  <a:pt x="1162" y="833"/>
                </a:lnTo>
                <a:lnTo>
                  <a:pt x="1165" y="840"/>
                </a:lnTo>
                <a:lnTo>
                  <a:pt x="1165" y="850"/>
                </a:lnTo>
                <a:lnTo>
                  <a:pt x="1165" y="854"/>
                </a:lnTo>
                <a:lnTo>
                  <a:pt x="1165" y="857"/>
                </a:lnTo>
                <a:lnTo>
                  <a:pt x="1163" y="862"/>
                </a:lnTo>
                <a:lnTo>
                  <a:pt x="1163" y="867"/>
                </a:lnTo>
                <a:lnTo>
                  <a:pt x="1115" y="867"/>
                </a:lnTo>
                <a:lnTo>
                  <a:pt x="1115" y="866"/>
                </a:lnTo>
                <a:lnTo>
                  <a:pt x="1115" y="864"/>
                </a:lnTo>
                <a:lnTo>
                  <a:pt x="1115" y="863"/>
                </a:lnTo>
                <a:lnTo>
                  <a:pt x="1115" y="862"/>
                </a:lnTo>
                <a:lnTo>
                  <a:pt x="1115" y="857"/>
                </a:lnTo>
                <a:lnTo>
                  <a:pt x="1113" y="854"/>
                </a:lnTo>
                <a:lnTo>
                  <a:pt x="1112" y="852"/>
                </a:lnTo>
                <a:lnTo>
                  <a:pt x="1109" y="849"/>
                </a:lnTo>
                <a:lnTo>
                  <a:pt x="1103" y="847"/>
                </a:lnTo>
                <a:lnTo>
                  <a:pt x="1096" y="846"/>
                </a:lnTo>
                <a:lnTo>
                  <a:pt x="1096" y="846"/>
                </a:lnTo>
                <a:lnTo>
                  <a:pt x="1094" y="846"/>
                </a:lnTo>
                <a:lnTo>
                  <a:pt x="1094" y="846"/>
                </a:lnTo>
                <a:lnTo>
                  <a:pt x="1093" y="846"/>
                </a:lnTo>
                <a:lnTo>
                  <a:pt x="1086" y="847"/>
                </a:lnTo>
                <a:lnTo>
                  <a:pt x="1079" y="852"/>
                </a:lnTo>
                <a:lnTo>
                  <a:pt x="1076" y="853"/>
                </a:lnTo>
                <a:lnTo>
                  <a:pt x="1073" y="856"/>
                </a:lnTo>
                <a:lnTo>
                  <a:pt x="1071" y="860"/>
                </a:lnTo>
                <a:lnTo>
                  <a:pt x="1071" y="863"/>
                </a:lnTo>
                <a:lnTo>
                  <a:pt x="1073" y="866"/>
                </a:lnTo>
                <a:lnTo>
                  <a:pt x="1076" y="870"/>
                </a:lnTo>
                <a:lnTo>
                  <a:pt x="1080" y="873"/>
                </a:lnTo>
                <a:lnTo>
                  <a:pt x="1086" y="876"/>
                </a:lnTo>
                <a:lnTo>
                  <a:pt x="1100" y="880"/>
                </a:lnTo>
                <a:lnTo>
                  <a:pt x="1119" y="886"/>
                </a:lnTo>
                <a:lnTo>
                  <a:pt x="1126" y="888"/>
                </a:lnTo>
                <a:lnTo>
                  <a:pt x="1132" y="890"/>
                </a:lnTo>
                <a:lnTo>
                  <a:pt x="1138" y="893"/>
                </a:lnTo>
                <a:lnTo>
                  <a:pt x="1142" y="896"/>
                </a:lnTo>
                <a:lnTo>
                  <a:pt x="1149" y="903"/>
                </a:lnTo>
                <a:lnTo>
                  <a:pt x="1152" y="911"/>
                </a:lnTo>
                <a:lnTo>
                  <a:pt x="1153" y="913"/>
                </a:lnTo>
                <a:lnTo>
                  <a:pt x="1155" y="918"/>
                </a:lnTo>
                <a:lnTo>
                  <a:pt x="1155" y="921"/>
                </a:lnTo>
                <a:lnTo>
                  <a:pt x="1155" y="925"/>
                </a:lnTo>
                <a:lnTo>
                  <a:pt x="1153" y="937"/>
                </a:lnTo>
                <a:lnTo>
                  <a:pt x="1149" y="948"/>
                </a:lnTo>
                <a:lnTo>
                  <a:pt x="1143" y="960"/>
                </a:lnTo>
                <a:lnTo>
                  <a:pt x="1133" y="970"/>
                </a:lnTo>
                <a:lnTo>
                  <a:pt x="1127" y="974"/>
                </a:lnTo>
                <a:lnTo>
                  <a:pt x="1120" y="978"/>
                </a:lnTo>
                <a:lnTo>
                  <a:pt x="1113" y="981"/>
                </a:lnTo>
                <a:lnTo>
                  <a:pt x="1104" y="984"/>
                </a:lnTo>
                <a:lnTo>
                  <a:pt x="1087" y="988"/>
                </a:lnTo>
                <a:lnTo>
                  <a:pt x="1066" y="990"/>
                </a:lnTo>
                <a:lnTo>
                  <a:pt x="1048" y="988"/>
                </a:lnTo>
                <a:lnTo>
                  <a:pt x="1034" y="987"/>
                </a:lnTo>
                <a:lnTo>
                  <a:pt x="1028" y="984"/>
                </a:lnTo>
                <a:lnTo>
                  <a:pt x="1022" y="983"/>
                </a:lnTo>
                <a:lnTo>
                  <a:pt x="1018" y="980"/>
                </a:lnTo>
                <a:lnTo>
                  <a:pt x="1015" y="977"/>
                </a:lnTo>
                <a:lnTo>
                  <a:pt x="1011" y="970"/>
                </a:lnTo>
                <a:lnTo>
                  <a:pt x="1007" y="962"/>
                </a:lnTo>
                <a:lnTo>
                  <a:pt x="1004" y="954"/>
                </a:lnTo>
                <a:lnTo>
                  <a:pt x="1004" y="945"/>
                </a:lnTo>
                <a:lnTo>
                  <a:pt x="1004" y="944"/>
                </a:lnTo>
                <a:lnTo>
                  <a:pt x="1004" y="942"/>
                </a:lnTo>
                <a:lnTo>
                  <a:pt x="1004" y="939"/>
                </a:lnTo>
                <a:lnTo>
                  <a:pt x="1004" y="938"/>
                </a:lnTo>
                <a:lnTo>
                  <a:pt x="1004" y="937"/>
                </a:lnTo>
                <a:lnTo>
                  <a:pt x="1004" y="934"/>
                </a:lnTo>
                <a:lnTo>
                  <a:pt x="1005" y="932"/>
                </a:lnTo>
                <a:lnTo>
                  <a:pt x="1005" y="931"/>
                </a:lnTo>
                <a:lnTo>
                  <a:pt x="1053" y="931"/>
                </a:lnTo>
                <a:lnTo>
                  <a:pt x="1053" y="932"/>
                </a:lnTo>
                <a:lnTo>
                  <a:pt x="1053" y="934"/>
                </a:lnTo>
                <a:lnTo>
                  <a:pt x="1053" y="934"/>
                </a:lnTo>
                <a:lnTo>
                  <a:pt x="1053" y="935"/>
                </a:lnTo>
                <a:lnTo>
                  <a:pt x="1053" y="939"/>
                </a:lnTo>
                <a:lnTo>
                  <a:pt x="1054" y="944"/>
                </a:lnTo>
                <a:lnTo>
                  <a:pt x="1055" y="948"/>
                </a:lnTo>
                <a:lnTo>
                  <a:pt x="1058" y="951"/>
                </a:lnTo>
                <a:lnTo>
                  <a:pt x="1060" y="952"/>
                </a:lnTo>
                <a:lnTo>
                  <a:pt x="1064" y="955"/>
                </a:lnTo>
                <a:lnTo>
                  <a:pt x="1068" y="955"/>
                </a:lnTo>
                <a:lnTo>
                  <a:pt x="1074" y="957"/>
                </a:lnTo>
                <a:lnTo>
                  <a:pt x="1076" y="957"/>
                </a:lnTo>
                <a:lnTo>
                  <a:pt x="1080" y="955"/>
                </a:lnTo>
                <a:lnTo>
                  <a:pt x="1083" y="955"/>
                </a:lnTo>
                <a:lnTo>
                  <a:pt x="1087" y="954"/>
                </a:lnTo>
                <a:lnTo>
                  <a:pt x="1093" y="951"/>
                </a:lnTo>
                <a:lnTo>
                  <a:pt x="1099" y="948"/>
                </a:lnTo>
                <a:lnTo>
                  <a:pt x="1100" y="945"/>
                </a:lnTo>
                <a:lnTo>
                  <a:pt x="1102" y="942"/>
                </a:lnTo>
                <a:lnTo>
                  <a:pt x="1103" y="939"/>
                </a:lnTo>
                <a:lnTo>
                  <a:pt x="1103" y="937"/>
                </a:lnTo>
                <a:lnTo>
                  <a:pt x="1103" y="935"/>
                </a:lnTo>
                <a:lnTo>
                  <a:pt x="1103" y="935"/>
                </a:lnTo>
                <a:lnTo>
                  <a:pt x="1103" y="935"/>
                </a:lnTo>
                <a:lnTo>
                  <a:pt x="1103" y="934"/>
                </a:lnTo>
                <a:lnTo>
                  <a:pt x="1103" y="931"/>
                </a:lnTo>
                <a:lnTo>
                  <a:pt x="1102" y="929"/>
                </a:lnTo>
                <a:lnTo>
                  <a:pt x="1099" y="926"/>
                </a:lnTo>
                <a:lnTo>
                  <a:pt x="1094" y="924"/>
                </a:lnTo>
                <a:lnTo>
                  <a:pt x="1084" y="921"/>
                </a:lnTo>
                <a:lnTo>
                  <a:pt x="1074" y="916"/>
                </a:lnTo>
                <a:lnTo>
                  <a:pt x="1067" y="915"/>
                </a:lnTo>
                <a:lnTo>
                  <a:pt x="1061" y="913"/>
                </a:lnTo>
                <a:lnTo>
                  <a:pt x="1055" y="912"/>
                </a:lnTo>
                <a:lnTo>
                  <a:pt x="1051" y="911"/>
                </a:lnTo>
                <a:lnTo>
                  <a:pt x="1050" y="911"/>
                </a:lnTo>
                <a:lnTo>
                  <a:pt x="1050" y="911"/>
                </a:lnTo>
                <a:lnTo>
                  <a:pt x="1050" y="911"/>
                </a:lnTo>
                <a:lnTo>
                  <a:pt x="1050" y="909"/>
                </a:lnTo>
                <a:lnTo>
                  <a:pt x="1050" y="909"/>
                </a:lnTo>
                <a:lnTo>
                  <a:pt x="1050" y="909"/>
                </a:lnTo>
                <a:lnTo>
                  <a:pt x="1050" y="909"/>
                </a:lnTo>
                <a:lnTo>
                  <a:pt x="1050" y="909"/>
                </a:lnTo>
                <a:lnTo>
                  <a:pt x="1047" y="909"/>
                </a:lnTo>
                <a:lnTo>
                  <a:pt x="1044" y="908"/>
                </a:lnTo>
                <a:lnTo>
                  <a:pt x="1041" y="908"/>
                </a:lnTo>
                <a:lnTo>
                  <a:pt x="1038" y="906"/>
                </a:lnTo>
                <a:lnTo>
                  <a:pt x="1032" y="902"/>
                </a:lnTo>
                <a:lnTo>
                  <a:pt x="1025" y="896"/>
                </a:lnTo>
                <a:lnTo>
                  <a:pt x="1022" y="892"/>
                </a:lnTo>
                <a:lnTo>
                  <a:pt x="1021" y="886"/>
                </a:lnTo>
                <a:lnTo>
                  <a:pt x="1019" y="880"/>
                </a:lnTo>
                <a:lnTo>
                  <a:pt x="1019" y="873"/>
                </a:lnTo>
                <a:lnTo>
                  <a:pt x="1019" y="872"/>
                </a:lnTo>
                <a:close/>
                <a:moveTo>
                  <a:pt x="1171" y="986"/>
                </a:moveTo>
                <a:lnTo>
                  <a:pt x="1207" y="814"/>
                </a:lnTo>
                <a:lnTo>
                  <a:pt x="1256" y="814"/>
                </a:lnTo>
                <a:lnTo>
                  <a:pt x="1221" y="986"/>
                </a:lnTo>
                <a:lnTo>
                  <a:pt x="1171" y="986"/>
                </a:lnTo>
                <a:close/>
                <a:moveTo>
                  <a:pt x="579" y="1134"/>
                </a:moveTo>
                <a:lnTo>
                  <a:pt x="579" y="1127"/>
                </a:lnTo>
                <a:lnTo>
                  <a:pt x="582" y="1120"/>
                </a:lnTo>
                <a:lnTo>
                  <a:pt x="583" y="1112"/>
                </a:lnTo>
                <a:lnTo>
                  <a:pt x="586" y="1107"/>
                </a:lnTo>
                <a:lnTo>
                  <a:pt x="590" y="1101"/>
                </a:lnTo>
                <a:lnTo>
                  <a:pt x="595" y="1096"/>
                </a:lnTo>
                <a:lnTo>
                  <a:pt x="600" y="1092"/>
                </a:lnTo>
                <a:lnTo>
                  <a:pt x="606" y="1088"/>
                </a:lnTo>
                <a:lnTo>
                  <a:pt x="619" y="1082"/>
                </a:lnTo>
                <a:lnTo>
                  <a:pt x="632" y="1076"/>
                </a:lnTo>
                <a:lnTo>
                  <a:pt x="648" y="1073"/>
                </a:lnTo>
                <a:lnTo>
                  <a:pt x="664" y="1073"/>
                </a:lnTo>
                <a:lnTo>
                  <a:pt x="667" y="1073"/>
                </a:lnTo>
                <a:lnTo>
                  <a:pt x="670" y="1073"/>
                </a:lnTo>
                <a:lnTo>
                  <a:pt x="672" y="1073"/>
                </a:lnTo>
                <a:lnTo>
                  <a:pt x="675" y="1073"/>
                </a:lnTo>
                <a:lnTo>
                  <a:pt x="684" y="1075"/>
                </a:lnTo>
                <a:lnTo>
                  <a:pt x="693" y="1076"/>
                </a:lnTo>
                <a:lnTo>
                  <a:pt x="701" y="1079"/>
                </a:lnTo>
                <a:lnTo>
                  <a:pt x="708" y="1083"/>
                </a:lnTo>
                <a:lnTo>
                  <a:pt x="716" y="1088"/>
                </a:lnTo>
                <a:lnTo>
                  <a:pt x="720" y="1095"/>
                </a:lnTo>
                <a:lnTo>
                  <a:pt x="723" y="1102"/>
                </a:lnTo>
                <a:lnTo>
                  <a:pt x="724" y="1112"/>
                </a:lnTo>
                <a:lnTo>
                  <a:pt x="724" y="1115"/>
                </a:lnTo>
                <a:lnTo>
                  <a:pt x="724" y="1120"/>
                </a:lnTo>
                <a:lnTo>
                  <a:pt x="723" y="1124"/>
                </a:lnTo>
                <a:lnTo>
                  <a:pt x="721" y="1130"/>
                </a:lnTo>
                <a:lnTo>
                  <a:pt x="674" y="1128"/>
                </a:lnTo>
                <a:lnTo>
                  <a:pt x="674" y="1127"/>
                </a:lnTo>
                <a:lnTo>
                  <a:pt x="674" y="1125"/>
                </a:lnTo>
                <a:lnTo>
                  <a:pt x="674" y="1124"/>
                </a:lnTo>
                <a:lnTo>
                  <a:pt x="674" y="1124"/>
                </a:lnTo>
                <a:lnTo>
                  <a:pt x="674" y="1120"/>
                </a:lnTo>
                <a:lnTo>
                  <a:pt x="672" y="1117"/>
                </a:lnTo>
                <a:lnTo>
                  <a:pt x="671" y="1114"/>
                </a:lnTo>
                <a:lnTo>
                  <a:pt x="668" y="1111"/>
                </a:lnTo>
                <a:lnTo>
                  <a:pt x="662" y="1108"/>
                </a:lnTo>
                <a:lnTo>
                  <a:pt x="655" y="1108"/>
                </a:lnTo>
                <a:lnTo>
                  <a:pt x="654" y="1108"/>
                </a:lnTo>
                <a:lnTo>
                  <a:pt x="654" y="1108"/>
                </a:lnTo>
                <a:lnTo>
                  <a:pt x="652" y="1108"/>
                </a:lnTo>
                <a:lnTo>
                  <a:pt x="652" y="1108"/>
                </a:lnTo>
                <a:lnTo>
                  <a:pt x="644" y="1109"/>
                </a:lnTo>
                <a:lnTo>
                  <a:pt x="638" y="1112"/>
                </a:lnTo>
                <a:lnTo>
                  <a:pt x="635" y="1115"/>
                </a:lnTo>
                <a:lnTo>
                  <a:pt x="632" y="1118"/>
                </a:lnTo>
                <a:lnTo>
                  <a:pt x="631" y="1121"/>
                </a:lnTo>
                <a:lnTo>
                  <a:pt x="631" y="1125"/>
                </a:lnTo>
                <a:lnTo>
                  <a:pt x="631" y="1128"/>
                </a:lnTo>
                <a:lnTo>
                  <a:pt x="634" y="1132"/>
                </a:lnTo>
                <a:lnTo>
                  <a:pt x="638" y="1135"/>
                </a:lnTo>
                <a:lnTo>
                  <a:pt x="644" y="1138"/>
                </a:lnTo>
                <a:lnTo>
                  <a:pt x="659" y="1143"/>
                </a:lnTo>
                <a:lnTo>
                  <a:pt x="677" y="1148"/>
                </a:lnTo>
                <a:lnTo>
                  <a:pt x="684" y="1150"/>
                </a:lnTo>
                <a:lnTo>
                  <a:pt x="691" y="1153"/>
                </a:lnTo>
                <a:lnTo>
                  <a:pt x="697" y="1156"/>
                </a:lnTo>
                <a:lnTo>
                  <a:pt x="701" y="1158"/>
                </a:lnTo>
                <a:lnTo>
                  <a:pt x="707" y="1166"/>
                </a:lnTo>
                <a:lnTo>
                  <a:pt x="711" y="1173"/>
                </a:lnTo>
                <a:lnTo>
                  <a:pt x="713" y="1176"/>
                </a:lnTo>
                <a:lnTo>
                  <a:pt x="714" y="1180"/>
                </a:lnTo>
                <a:lnTo>
                  <a:pt x="714" y="1183"/>
                </a:lnTo>
                <a:lnTo>
                  <a:pt x="714" y="1187"/>
                </a:lnTo>
                <a:lnTo>
                  <a:pt x="713" y="1199"/>
                </a:lnTo>
                <a:lnTo>
                  <a:pt x="708" y="1210"/>
                </a:lnTo>
                <a:lnTo>
                  <a:pt x="701" y="1222"/>
                </a:lnTo>
                <a:lnTo>
                  <a:pt x="693" y="1232"/>
                </a:lnTo>
                <a:lnTo>
                  <a:pt x="685" y="1236"/>
                </a:lnTo>
                <a:lnTo>
                  <a:pt x="680" y="1241"/>
                </a:lnTo>
                <a:lnTo>
                  <a:pt x="672" y="1243"/>
                </a:lnTo>
                <a:lnTo>
                  <a:pt x="664" y="1246"/>
                </a:lnTo>
                <a:lnTo>
                  <a:pt x="647" y="1251"/>
                </a:lnTo>
                <a:lnTo>
                  <a:pt x="625" y="1252"/>
                </a:lnTo>
                <a:lnTo>
                  <a:pt x="608" y="1251"/>
                </a:lnTo>
                <a:lnTo>
                  <a:pt x="593" y="1248"/>
                </a:lnTo>
                <a:lnTo>
                  <a:pt x="587" y="1246"/>
                </a:lnTo>
                <a:lnTo>
                  <a:pt x="582" y="1245"/>
                </a:lnTo>
                <a:lnTo>
                  <a:pt x="577" y="1242"/>
                </a:lnTo>
                <a:lnTo>
                  <a:pt x="575" y="1238"/>
                </a:lnTo>
                <a:lnTo>
                  <a:pt x="569" y="1232"/>
                </a:lnTo>
                <a:lnTo>
                  <a:pt x="566" y="1223"/>
                </a:lnTo>
                <a:lnTo>
                  <a:pt x="563" y="1216"/>
                </a:lnTo>
                <a:lnTo>
                  <a:pt x="563" y="1207"/>
                </a:lnTo>
                <a:lnTo>
                  <a:pt x="563" y="1206"/>
                </a:lnTo>
                <a:lnTo>
                  <a:pt x="563" y="1203"/>
                </a:lnTo>
                <a:lnTo>
                  <a:pt x="563" y="1202"/>
                </a:lnTo>
                <a:lnTo>
                  <a:pt x="563" y="1200"/>
                </a:lnTo>
                <a:lnTo>
                  <a:pt x="563" y="1199"/>
                </a:lnTo>
                <a:lnTo>
                  <a:pt x="563" y="1196"/>
                </a:lnTo>
                <a:lnTo>
                  <a:pt x="563" y="1194"/>
                </a:lnTo>
                <a:lnTo>
                  <a:pt x="563" y="1193"/>
                </a:lnTo>
                <a:lnTo>
                  <a:pt x="612" y="1192"/>
                </a:lnTo>
                <a:lnTo>
                  <a:pt x="612" y="1193"/>
                </a:lnTo>
                <a:lnTo>
                  <a:pt x="612" y="1194"/>
                </a:lnTo>
                <a:lnTo>
                  <a:pt x="612" y="1196"/>
                </a:lnTo>
                <a:lnTo>
                  <a:pt x="612" y="1197"/>
                </a:lnTo>
                <a:lnTo>
                  <a:pt x="612" y="1202"/>
                </a:lnTo>
                <a:lnTo>
                  <a:pt x="613" y="1206"/>
                </a:lnTo>
                <a:lnTo>
                  <a:pt x="615" y="1209"/>
                </a:lnTo>
                <a:lnTo>
                  <a:pt x="616" y="1213"/>
                </a:lnTo>
                <a:lnTo>
                  <a:pt x="619" y="1215"/>
                </a:lnTo>
                <a:lnTo>
                  <a:pt x="623" y="1217"/>
                </a:lnTo>
                <a:lnTo>
                  <a:pt x="628" y="1217"/>
                </a:lnTo>
                <a:lnTo>
                  <a:pt x="632" y="1219"/>
                </a:lnTo>
                <a:lnTo>
                  <a:pt x="635" y="1219"/>
                </a:lnTo>
                <a:lnTo>
                  <a:pt x="638" y="1217"/>
                </a:lnTo>
                <a:lnTo>
                  <a:pt x="642" y="1217"/>
                </a:lnTo>
                <a:lnTo>
                  <a:pt x="645" y="1216"/>
                </a:lnTo>
                <a:lnTo>
                  <a:pt x="651" y="1213"/>
                </a:lnTo>
                <a:lnTo>
                  <a:pt x="657" y="1210"/>
                </a:lnTo>
                <a:lnTo>
                  <a:pt x="659" y="1207"/>
                </a:lnTo>
                <a:lnTo>
                  <a:pt x="661" y="1205"/>
                </a:lnTo>
                <a:lnTo>
                  <a:pt x="662" y="1202"/>
                </a:lnTo>
                <a:lnTo>
                  <a:pt x="662" y="1199"/>
                </a:lnTo>
                <a:lnTo>
                  <a:pt x="662" y="1197"/>
                </a:lnTo>
                <a:lnTo>
                  <a:pt x="662" y="1197"/>
                </a:lnTo>
                <a:lnTo>
                  <a:pt x="662" y="1197"/>
                </a:lnTo>
                <a:lnTo>
                  <a:pt x="662" y="1196"/>
                </a:lnTo>
                <a:lnTo>
                  <a:pt x="662" y="1193"/>
                </a:lnTo>
                <a:lnTo>
                  <a:pt x="659" y="1190"/>
                </a:lnTo>
                <a:lnTo>
                  <a:pt x="657" y="1189"/>
                </a:lnTo>
                <a:lnTo>
                  <a:pt x="654" y="1186"/>
                </a:lnTo>
                <a:lnTo>
                  <a:pt x="644" y="1183"/>
                </a:lnTo>
                <a:lnTo>
                  <a:pt x="634" y="1179"/>
                </a:lnTo>
                <a:lnTo>
                  <a:pt x="626" y="1177"/>
                </a:lnTo>
                <a:lnTo>
                  <a:pt x="621" y="1176"/>
                </a:lnTo>
                <a:lnTo>
                  <a:pt x="615" y="1174"/>
                </a:lnTo>
                <a:lnTo>
                  <a:pt x="609" y="1173"/>
                </a:lnTo>
                <a:lnTo>
                  <a:pt x="609" y="1173"/>
                </a:lnTo>
                <a:lnTo>
                  <a:pt x="609" y="1173"/>
                </a:lnTo>
                <a:lnTo>
                  <a:pt x="609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6" y="1171"/>
                </a:lnTo>
                <a:lnTo>
                  <a:pt x="603" y="1170"/>
                </a:lnTo>
                <a:lnTo>
                  <a:pt x="600" y="1168"/>
                </a:lnTo>
                <a:lnTo>
                  <a:pt x="598" y="1168"/>
                </a:lnTo>
                <a:lnTo>
                  <a:pt x="590" y="1164"/>
                </a:lnTo>
                <a:lnTo>
                  <a:pt x="585" y="1158"/>
                </a:lnTo>
                <a:lnTo>
                  <a:pt x="582" y="1154"/>
                </a:lnTo>
                <a:lnTo>
                  <a:pt x="580" y="1148"/>
                </a:lnTo>
                <a:lnTo>
                  <a:pt x="579" y="1143"/>
                </a:lnTo>
                <a:lnTo>
                  <a:pt x="579" y="1135"/>
                </a:lnTo>
                <a:lnTo>
                  <a:pt x="579" y="1134"/>
                </a:lnTo>
                <a:close/>
                <a:moveTo>
                  <a:pt x="727" y="1248"/>
                </a:moveTo>
                <a:lnTo>
                  <a:pt x="763" y="1076"/>
                </a:lnTo>
                <a:lnTo>
                  <a:pt x="894" y="1076"/>
                </a:lnTo>
                <a:lnTo>
                  <a:pt x="887" y="1109"/>
                </a:lnTo>
                <a:lnTo>
                  <a:pt x="805" y="1109"/>
                </a:lnTo>
                <a:lnTo>
                  <a:pt x="798" y="1144"/>
                </a:lnTo>
                <a:lnTo>
                  <a:pt x="874" y="1144"/>
                </a:lnTo>
                <a:lnTo>
                  <a:pt x="867" y="1179"/>
                </a:lnTo>
                <a:lnTo>
                  <a:pt x="791" y="1179"/>
                </a:lnTo>
                <a:lnTo>
                  <a:pt x="783" y="1213"/>
                </a:lnTo>
                <a:lnTo>
                  <a:pt x="867" y="1213"/>
                </a:lnTo>
                <a:lnTo>
                  <a:pt x="860" y="1248"/>
                </a:lnTo>
                <a:lnTo>
                  <a:pt x="727" y="1248"/>
                </a:lnTo>
                <a:close/>
                <a:moveTo>
                  <a:pt x="886" y="1248"/>
                </a:moveTo>
                <a:lnTo>
                  <a:pt x="920" y="1076"/>
                </a:lnTo>
                <a:lnTo>
                  <a:pt x="989" y="1076"/>
                </a:lnTo>
                <a:lnTo>
                  <a:pt x="1019" y="1199"/>
                </a:lnTo>
                <a:lnTo>
                  <a:pt x="1047" y="1076"/>
                </a:lnTo>
                <a:lnTo>
                  <a:pt x="1091" y="1076"/>
                </a:lnTo>
                <a:lnTo>
                  <a:pt x="1055" y="1248"/>
                </a:lnTo>
                <a:lnTo>
                  <a:pt x="988" y="1248"/>
                </a:lnTo>
                <a:lnTo>
                  <a:pt x="956" y="1118"/>
                </a:lnTo>
                <a:lnTo>
                  <a:pt x="930" y="1248"/>
                </a:lnTo>
                <a:lnTo>
                  <a:pt x="886" y="1248"/>
                </a:lnTo>
                <a:close/>
                <a:moveTo>
                  <a:pt x="1071" y="1248"/>
                </a:moveTo>
                <a:lnTo>
                  <a:pt x="1174" y="1076"/>
                </a:lnTo>
                <a:lnTo>
                  <a:pt x="1234" y="1076"/>
                </a:lnTo>
                <a:lnTo>
                  <a:pt x="1266" y="1248"/>
                </a:lnTo>
                <a:lnTo>
                  <a:pt x="1211" y="1248"/>
                </a:lnTo>
                <a:lnTo>
                  <a:pt x="1205" y="1215"/>
                </a:lnTo>
                <a:lnTo>
                  <a:pt x="1139" y="1215"/>
                </a:lnTo>
                <a:lnTo>
                  <a:pt x="1120" y="1248"/>
                </a:lnTo>
                <a:lnTo>
                  <a:pt x="1071" y="1248"/>
                </a:lnTo>
                <a:close/>
                <a:moveTo>
                  <a:pt x="1202" y="1179"/>
                </a:moveTo>
                <a:lnTo>
                  <a:pt x="1195" y="1107"/>
                </a:lnTo>
                <a:lnTo>
                  <a:pt x="1158" y="1179"/>
                </a:lnTo>
                <a:lnTo>
                  <a:pt x="1202" y="1179"/>
                </a:lnTo>
                <a:close/>
                <a:moveTo>
                  <a:pt x="1282" y="1248"/>
                </a:moveTo>
                <a:lnTo>
                  <a:pt x="1319" y="1076"/>
                </a:lnTo>
                <a:lnTo>
                  <a:pt x="1368" y="1076"/>
                </a:lnTo>
                <a:lnTo>
                  <a:pt x="1332" y="1248"/>
                </a:lnTo>
                <a:lnTo>
                  <a:pt x="1282" y="1248"/>
                </a:lnTo>
                <a:close/>
                <a:moveTo>
                  <a:pt x="769" y="1510"/>
                </a:moveTo>
                <a:lnTo>
                  <a:pt x="805" y="1339"/>
                </a:lnTo>
                <a:lnTo>
                  <a:pt x="854" y="1339"/>
                </a:lnTo>
                <a:lnTo>
                  <a:pt x="819" y="1510"/>
                </a:lnTo>
                <a:lnTo>
                  <a:pt x="769" y="1510"/>
                </a:lnTo>
                <a:close/>
                <a:moveTo>
                  <a:pt x="845" y="1510"/>
                </a:moveTo>
                <a:lnTo>
                  <a:pt x="880" y="1339"/>
                </a:lnTo>
                <a:lnTo>
                  <a:pt x="1012" y="1339"/>
                </a:lnTo>
                <a:lnTo>
                  <a:pt x="1005" y="1372"/>
                </a:lnTo>
                <a:lnTo>
                  <a:pt x="923" y="1372"/>
                </a:lnTo>
                <a:lnTo>
                  <a:pt x="916" y="1406"/>
                </a:lnTo>
                <a:lnTo>
                  <a:pt x="992" y="1406"/>
                </a:lnTo>
                <a:lnTo>
                  <a:pt x="985" y="1441"/>
                </a:lnTo>
                <a:lnTo>
                  <a:pt x="909" y="1441"/>
                </a:lnTo>
                <a:lnTo>
                  <a:pt x="900" y="1474"/>
                </a:lnTo>
                <a:lnTo>
                  <a:pt x="985" y="1474"/>
                </a:lnTo>
                <a:lnTo>
                  <a:pt x="976" y="1510"/>
                </a:lnTo>
                <a:lnTo>
                  <a:pt x="845" y="1510"/>
                </a:lnTo>
                <a:close/>
                <a:moveTo>
                  <a:pt x="1002" y="1510"/>
                </a:moveTo>
                <a:lnTo>
                  <a:pt x="1038" y="1339"/>
                </a:lnTo>
                <a:lnTo>
                  <a:pt x="1089" y="1339"/>
                </a:lnTo>
                <a:lnTo>
                  <a:pt x="1058" y="1473"/>
                </a:lnTo>
                <a:lnTo>
                  <a:pt x="1136" y="1473"/>
                </a:lnTo>
                <a:lnTo>
                  <a:pt x="1129" y="1510"/>
                </a:lnTo>
                <a:lnTo>
                  <a:pt x="1002" y="1510"/>
                </a:lnTo>
                <a:close/>
                <a:moveTo>
                  <a:pt x="3753" y="634"/>
                </a:moveTo>
                <a:lnTo>
                  <a:pt x="3760" y="607"/>
                </a:lnTo>
                <a:lnTo>
                  <a:pt x="3766" y="579"/>
                </a:lnTo>
                <a:lnTo>
                  <a:pt x="3768" y="553"/>
                </a:lnTo>
                <a:lnTo>
                  <a:pt x="3770" y="529"/>
                </a:lnTo>
                <a:lnTo>
                  <a:pt x="3770" y="504"/>
                </a:lnTo>
                <a:lnTo>
                  <a:pt x="3768" y="483"/>
                </a:lnTo>
                <a:lnTo>
                  <a:pt x="3764" y="461"/>
                </a:lnTo>
                <a:lnTo>
                  <a:pt x="3760" y="441"/>
                </a:lnTo>
                <a:lnTo>
                  <a:pt x="3753" y="422"/>
                </a:lnTo>
                <a:lnTo>
                  <a:pt x="3745" y="403"/>
                </a:lnTo>
                <a:lnTo>
                  <a:pt x="3735" y="386"/>
                </a:lnTo>
                <a:lnTo>
                  <a:pt x="3725" y="370"/>
                </a:lnTo>
                <a:lnTo>
                  <a:pt x="3712" y="356"/>
                </a:lnTo>
                <a:lnTo>
                  <a:pt x="3699" y="341"/>
                </a:lnTo>
                <a:lnTo>
                  <a:pt x="3685" y="329"/>
                </a:lnTo>
                <a:lnTo>
                  <a:pt x="3671" y="317"/>
                </a:lnTo>
                <a:lnTo>
                  <a:pt x="3653" y="305"/>
                </a:lnTo>
                <a:lnTo>
                  <a:pt x="3636" y="295"/>
                </a:lnTo>
                <a:lnTo>
                  <a:pt x="3617" y="285"/>
                </a:lnTo>
                <a:lnTo>
                  <a:pt x="3599" y="277"/>
                </a:lnTo>
                <a:lnTo>
                  <a:pt x="3578" y="269"/>
                </a:lnTo>
                <a:lnTo>
                  <a:pt x="3558" y="262"/>
                </a:lnTo>
                <a:lnTo>
                  <a:pt x="3537" y="256"/>
                </a:lnTo>
                <a:lnTo>
                  <a:pt x="3514" y="251"/>
                </a:lnTo>
                <a:lnTo>
                  <a:pt x="3492" y="245"/>
                </a:lnTo>
                <a:lnTo>
                  <a:pt x="3469" y="242"/>
                </a:lnTo>
                <a:lnTo>
                  <a:pt x="3444" y="238"/>
                </a:lnTo>
                <a:lnTo>
                  <a:pt x="3421" y="235"/>
                </a:lnTo>
                <a:lnTo>
                  <a:pt x="3372" y="232"/>
                </a:lnTo>
                <a:lnTo>
                  <a:pt x="3323" y="231"/>
                </a:lnTo>
                <a:lnTo>
                  <a:pt x="3273" y="232"/>
                </a:lnTo>
                <a:lnTo>
                  <a:pt x="3223" y="235"/>
                </a:lnTo>
                <a:lnTo>
                  <a:pt x="3172" y="241"/>
                </a:lnTo>
                <a:lnTo>
                  <a:pt x="3122" y="249"/>
                </a:lnTo>
                <a:lnTo>
                  <a:pt x="3097" y="254"/>
                </a:lnTo>
                <a:lnTo>
                  <a:pt x="3073" y="259"/>
                </a:lnTo>
                <a:lnTo>
                  <a:pt x="3050" y="267"/>
                </a:lnTo>
                <a:lnTo>
                  <a:pt x="3027" y="274"/>
                </a:lnTo>
                <a:lnTo>
                  <a:pt x="3002" y="281"/>
                </a:lnTo>
                <a:lnTo>
                  <a:pt x="2981" y="290"/>
                </a:lnTo>
                <a:lnTo>
                  <a:pt x="2958" y="300"/>
                </a:lnTo>
                <a:lnTo>
                  <a:pt x="2936" y="311"/>
                </a:lnTo>
                <a:lnTo>
                  <a:pt x="2915" y="323"/>
                </a:lnTo>
                <a:lnTo>
                  <a:pt x="2894" y="334"/>
                </a:lnTo>
                <a:lnTo>
                  <a:pt x="2874" y="347"/>
                </a:lnTo>
                <a:lnTo>
                  <a:pt x="2855" y="362"/>
                </a:lnTo>
                <a:lnTo>
                  <a:pt x="2837" y="378"/>
                </a:lnTo>
                <a:lnTo>
                  <a:pt x="2819" y="393"/>
                </a:lnTo>
                <a:lnTo>
                  <a:pt x="2802" y="411"/>
                </a:lnTo>
                <a:lnTo>
                  <a:pt x="2786" y="429"/>
                </a:lnTo>
                <a:lnTo>
                  <a:pt x="2771" y="450"/>
                </a:lnTo>
                <a:lnTo>
                  <a:pt x="2756" y="470"/>
                </a:lnTo>
                <a:lnTo>
                  <a:pt x="2743" y="491"/>
                </a:lnTo>
                <a:lnTo>
                  <a:pt x="2730" y="514"/>
                </a:lnTo>
                <a:lnTo>
                  <a:pt x="2719" y="539"/>
                </a:lnTo>
                <a:lnTo>
                  <a:pt x="2709" y="563"/>
                </a:lnTo>
                <a:lnTo>
                  <a:pt x="2700" y="591"/>
                </a:lnTo>
                <a:lnTo>
                  <a:pt x="2691" y="618"/>
                </a:lnTo>
                <a:lnTo>
                  <a:pt x="2687" y="644"/>
                </a:lnTo>
                <a:lnTo>
                  <a:pt x="2684" y="670"/>
                </a:lnTo>
                <a:lnTo>
                  <a:pt x="2683" y="694"/>
                </a:lnTo>
                <a:lnTo>
                  <a:pt x="2683" y="718"/>
                </a:lnTo>
                <a:lnTo>
                  <a:pt x="2684" y="741"/>
                </a:lnTo>
                <a:lnTo>
                  <a:pt x="2688" y="764"/>
                </a:lnTo>
                <a:lnTo>
                  <a:pt x="2693" y="785"/>
                </a:lnTo>
                <a:lnTo>
                  <a:pt x="2700" y="805"/>
                </a:lnTo>
                <a:lnTo>
                  <a:pt x="2709" y="826"/>
                </a:lnTo>
                <a:lnTo>
                  <a:pt x="2719" y="844"/>
                </a:lnTo>
                <a:lnTo>
                  <a:pt x="2732" y="862"/>
                </a:lnTo>
                <a:lnTo>
                  <a:pt x="2745" y="877"/>
                </a:lnTo>
                <a:lnTo>
                  <a:pt x="2760" y="893"/>
                </a:lnTo>
                <a:lnTo>
                  <a:pt x="2778" y="908"/>
                </a:lnTo>
                <a:lnTo>
                  <a:pt x="2798" y="921"/>
                </a:lnTo>
                <a:lnTo>
                  <a:pt x="2819" y="931"/>
                </a:lnTo>
                <a:lnTo>
                  <a:pt x="2843" y="942"/>
                </a:lnTo>
                <a:lnTo>
                  <a:pt x="2867" y="952"/>
                </a:lnTo>
                <a:lnTo>
                  <a:pt x="2890" y="962"/>
                </a:lnTo>
                <a:lnTo>
                  <a:pt x="2915" y="971"/>
                </a:lnTo>
                <a:lnTo>
                  <a:pt x="2961" y="986"/>
                </a:lnTo>
                <a:lnTo>
                  <a:pt x="3007" y="1000"/>
                </a:lnTo>
                <a:lnTo>
                  <a:pt x="3093" y="1022"/>
                </a:lnTo>
                <a:lnTo>
                  <a:pt x="3171" y="1042"/>
                </a:lnTo>
                <a:lnTo>
                  <a:pt x="3204" y="1053"/>
                </a:lnTo>
                <a:lnTo>
                  <a:pt x="3234" y="1065"/>
                </a:lnTo>
                <a:lnTo>
                  <a:pt x="3249" y="1071"/>
                </a:lnTo>
                <a:lnTo>
                  <a:pt x="3260" y="1078"/>
                </a:lnTo>
                <a:lnTo>
                  <a:pt x="3272" y="1086"/>
                </a:lnTo>
                <a:lnTo>
                  <a:pt x="3280" y="1094"/>
                </a:lnTo>
                <a:lnTo>
                  <a:pt x="3289" y="1104"/>
                </a:lnTo>
                <a:lnTo>
                  <a:pt x="3296" y="1112"/>
                </a:lnTo>
                <a:lnTo>
                  <a:pt x="3302" y="1124"/>
                </a:lnTo>
                <a:lnTo>
                  <a:pt x="3306" y="1135"/>
                </a:lnTo>
                <a:lnTo>
                  <a:pt x="3308" y="1147"/>
                </a:lnTo>
                <a:lnTo>
                  <a:pt x="3309" y="1161"/>
                </a:lnTo>
                <a:lnTo>
                  <a:pt x="3308" y="1176"/>
                </a:lnTo>
                <a:lnTo>
                  <a:pt x="3306" y="1192"/>
                </a:lnTo>
                <a:lnTo>
                  <a:pt x="3302" y="1206"/>
                </a:lnTo>
                <a:lnTo>
                  <a:pt x="3295" y="1220"/>
                </a:lnTo>
                <a:lnTo>
                  <a:pt x="3286" y="1235"/>
                </a:lnTo>
                <a:lnTo>
                  <a:pt x="3276" y="1246"/>
                </a:lnTo>
                <a:lnTo>
                  <a:pt x="3264" y="1258"/>
                </a:lnTo>
                <a:lnTo>
                  <a:pt x="3251" y="1269"/>
                </a:lnTo>
                <a:lnTo>
                  <a:pt x="3237" y="1278"/>
                </a:lnTo>
                <a:lnTo>
                  <a:pt x="3223" y="1287"/>
                </a:lnTo>
                <a:lnTo>
                  <a:pt x="3207" y="1294"/>
                </a:lnTo>
                <a:lnTo>
                  <a:pt x="3191" y="1301"/>
                </a:lnTo>
                <a:lnTo>
                  <a:pt x="3174" y="1307"/>
                </a:lnTo>
                <a:lnTo>
                  <a:pt x="3158" y="1311"/>
                </a:lnTo>
                <a:lnTo>
                  <a:pt x="3141" y="1314"/>
                </a:lnTo>
                <a:lnTo>
                  <a:pt x="3123" y="1317"/>
                </a:lnTo>
                <a:lnTo>
                  <a:pt x="3107" y="1318"/>
                </a:lnTo>
                <a:lnTo>
                  <a:pt x="3092" y="1318"/>
                </a:lnTo>
                <a:lnTo>
                  <a:pt x="3069" y="1318"/>
                </a:lnTo>
                <a:lnTo>
                  <a:pt x="3047" y="1315"/>
                </a:lnTo>
                <a:lnTo>
                  <a:pt x="3025" y="1313"/>
                </a:lnTo>
                <a:lnTo>
                  <a:pt x="3007" y="1307"/>
                </a:lnTo>
                <a:lnTo>
                  <a:pt x="2989" y="1300"/>
                </a:lnTo>
                <a:lnTo>
                  <a:pt x="2974" y="1292"/>
                </a:lnTo>
                <a:lnTo>
                  <a:pt x="2959" y="1282"/>
                </a:lnTo>
                <a:lnTo>
                  <a:pt x="2946" y="1271"/>
                </a:lnTo>
                <a:lnTo>
                  <a:pt x="2935" y="1258"/>
                </a:lnTo>
                <a:lnTo>
                  <a:pt x="2926" y="1245"/>
                </a:lnTo>
                <a:lnTo>
                  <a:pt x="2919" y="1229"/>
                </a:lnTo>
                <a:lnTo>
                  <a:pt x="2915" y="1213"/>
                </a:lnTo>
                <a:lnTo>
                  <a:pt x="2912" y="1194"/>
                </a:lnTo>
                <a:lnTo>
                  <a:pt x="2912" y="1176"/>
                </a:lnTo>
                <a:lnTo>
                  <a:pt x="2913" y="1154"/>
                </a:lnTo>
                <a:lnTo>
                  <a:pt x="2916" y="1132"/>
                </a:lnTo>
                <a:lnTo>
                  <a:pt x="2562" y="1132"/>
                </a:lnTo>
                <a:lnTo>
                  <a:pt x="2556" y="1164"/>
                </a:lnTo>
                <a:lnTo>
                  <a:pt x="2552" y="1194"/>
                </a:lnTo>
                <a:lnTo>
                  <a:pt x="2550" y="1223"/>
                </a:lnTo>
                <a:lnTo>
                  <a:pt x="2550" y="1251"/>
                </a:lnTo>
                <a:lnTo>
                  <a:pt x="2550" y="1277"/>
                </a:lnTo>
                <a:lnTo>
                  <a:pt x="2553" y="1302"/>
                </a:lnTo>
                <a:lnTo>
                  <a:pt x="2559" y="1326"/>
                </a:lnTo>
                <a:lnTo>
                  <a:pt x="2565" y="1347"/>
                </a:lnTo>
                <a:lnTo>
                  <a:pt x="2572" y="1369"/>
                </a:lnTo>
                <a:lnTo>
                  <a:pt x="2580" y="1387"/>
                </a:lnTo>
                <a:lnTo>
                  <a:pt x="2591" y="1406"/>
                </a:lnTo>
                <a:lnTo>
                  <a:pt x="2602" y="1424"/>
                </a:lnTo>
                <a:lnTo>
                  <a:pt x="2615" y="1439"/>
                </a:lnTo>
                <a:lnTo>
                  <a:pt x="2629" y="1454"/>
                </a:lnTo>
                <a:lnTo>
                  <a:pt x="2644" y="1468"/>
                </a:lnTo>
                <a:lnTo>
                  <a:pt x="2661" y="1481"/>
                </a:lnTo>
                <a:lnTo>
                  <a:pt x="2678" y="1493"/>
                </a:lnTo>
                <a:lnTo>
                  <a:pt x="2697" y="1504"/>
                </a:lnTo>
                <a:lnTo>
                  <a:pt x="2716" y="1513"/>
                </a:lnTo>
                <a:lnTo>
                  <a:pt x="2736" y="1523"/>
                </a:lnTo>
                <a:lnTo>
                  <a:pt x="2758" y="1530"/>
                </a:lnTo>
                <a:lnTo>
                  <a:pt x="2779" y="1537"/>
                </a:lnTo>
                <a:lnTo>
                  <a:pt x="2802" y="1543"/>
                </a:lnTo>
                <a:lnTo>
                  <a:pt x="2825" y="1549"/>
                </a:lnTo>
                <a:lnTo>
                  <a:pt x="2850" y="1555"/>
                </a:lnTo>
                <a:lnTo>
                  <a:pt x="2876" y="1558"/>
                </a:lnTo>
                <a:lnTo>
                  <a:pt x="2900" y="1562"/>
                </a:lnTo>
                <a:lnTo>
                  <a:pt x="2926" y="1563"/>
                </a:lnTo>
                <a:lnTo>
                  <a:pt x="2981" y="1568"/>
                </a:lnTo>
                <a:lnTo>
                  <a:pt x="3035" y="1568"/>
                </a:lnTo>
                <a:lnTo>
                  <a:pt x="3063" y="1568"/>
                </a:lnTo>
                <a:lnTo>
                  <a:pt x="3092" y="1566"/>
                </a:lnTo>
                <a:lnTo>
                  <a:pt x="3119" y="1565"/>
                </a:lnTo>
                <a:lnTo>
                  <a:pt x="3146" y="1562"/>
                </a:lnTo>
                <a:lnTo>
                  <a:pt x="3174" y="1559"/>
                </a:lnTo>
                <a:lnTo>
                  <a:pt x="3201" y="1555"/>
                </a:lnTo>
                <a:lnTo>
                  <a:pt x="3227" y="1550"/>
                </a:lnTo>
                <a:lnTo>
                  <a:pt x="3254" y="1545"/>
                </a:lnTo>
                <a:lnTo>
                  <a:pt x="3280" y="1537"/>
                </a:lnTo>
                <a:lnTo>
                  <a:pt x="3306" y="1530"/>
                </a:lnTo>
                <a:lnTo>
                  <a:pt x="3331" y="1523"/>
                </a:lnTo>
                <a:lnTo>
                  <a:pt x="3355" y="1513"/>
                </a:lnTo>
                <a:lnTo>
                  <a:pt x="3380" y="1504"/>
                </a:lnTo>
                <a:lnTo>
                  <a:pt x="3404" y="1494"/>
                </a:lnTo>
                <a:lnTo>
                  <a:pt x="3427" y="1483"/>
                </a:lnTo>
                <a:lnTo>
                  <a:pt x="3449" y="1470"/>
                </a:lnTo>
                <a:lnTo>
                  <a:pt x="3470" y="1458"/>
                </a:lnTo>
                <a:lnTo>
                  <a:pt x="3492" y="1444"/>
                </a:lnTo>
                <a:lnTo>
                  <a:pt x="3512" y="1429"/>
                </a:lnTo>
                <a:lnTo>
                  <a:pt x="3531" y="1415"/>
                </a:lnTo>
                <a:lnTo>
                  <a:pt x="3550" y="1399"/>
                </a:lnTo>
                <a:lnTo>
                  <a:pt x="3567" y="1382"/>
                </a:lnTo>
                <a:lnTo>
                  <a:pt x="3584" y="1364"/>
                </a:lnTo>
                <a:lnTo>
                  <a:pt x="3600" y="1346"/>
                </a:lnTo>
                <a:lnTo>
                  <a:pt x="3614" y="1327"/>
                </a:lnTo>
                <a:lnTo>
                  <a:pt x="3627" y="1307"/>
                </a:lnTo>
                <a:lnTo>
                  <a:pt x="3640" y="1287"/>
                </a:lnTo>
                <a:lnTo>
                  <a:pt x="3652" y="1265"/>
                </a:lnTo>
                <a:lnTo>
                  <a:pt x="3662" y="1242"/>
                </a:lnTo>
                <a:lnTo>
                  <a:pt x="3671" y="1219"/>
                </a:lnTo>
                <a:lnTo>
                  <a:pt x="3678" y="1194"/>
                </a:lnTo>
                <a:lnTo>
                  <a:pt x="3683" y="1170"/>
                </a:lnTo>
                <a:lnTo>
                  <a:pt x="3689" y="1138"/>
                </a:lnTo>
                <a:lnTo>
                  <a:pt x="3694" y="1108"/>
                </a:lnTo>
                <a:lnTo>
                  <a:pt x="3695" y="1081"/>
                </a:lnTo>
                <a:lnTo>
                  <a:pt x="3694" y="1055"/>
                </a:lnTo>
                <a:lnTo>
                  <a:pt x="3692" y="1030"/>
                </a:lnTo>
                <a:lnTo>
                  <a:pt x="3688" y="1007"/>
                </a:lnTo>
                <a:lnTo>
                  <a:pt x="3682" y="986"/>
                </a:lnTo>
                <a:lnTo>
                  <a:pt x="3675" y="965"/>
                </a:lnTo>
                <a:lnTo>
                  <a:pt x="3666" y="947"/>
                </a:lnTo>
                <a:lnTo>
                  <a:pt x="3656" y="929"/>
                </a:lnTo>
                <a:lnTo>
                  <a:pt x="3643" y="913"/>
                </a:lnTo>
                <a:lnTo>
                  <a:pt x="3630" y="898"/>
                </a:lnTo>
                <a:lnTo>
                  <a:pt x="3617" y="885"/>
                </a:lnTo>
                <a:lnTo>
                  <a:pt x="3601" y="872"/>
                </a:lnTo>
                <a:lnTo>
                  <a:pt x="3586" y="860"/>
                </a:lnTo>
                <a:lnTo>
                  <a:pt x="3568" y="849"/>
                </a:lnTo>
                <a:lnTo>
                  <a:pt x="3551" y="839"/>
                </a:lnTo>
                <a:lnTo>
                  <a:pt x="3532" y="830"/>
                </a:lnTo>
                <a:lnTo>
                  <a:pt x="3512" y="821"/>
                </a:lnTo>
                <a:lnTo>
                  <a:pt x="3493" y="813"/>
                </a:lnTo>
                <a:lnTo>
                  <a:pt x="3452" y="800"/>
                </a:lnTo>
                <a:lnTo>
                  <a:pt x="3410" y="787"/>
                </a:lnTo>
                <a:lnTo>
                  <a:pt x="3326" y="767"/>
                </a:lnTo>
                <a:lnTo>
                  <a:pt x="3246" y="746"/>
                </a:lnTo>
                <a:lnTo>
                  <a:pt x="3211" y="736"/>
                </a:lnTo>
                <a:lnTo>
                  <a:pt x="3178" y="726"/>
                </a:lnTo>
                <a:lnTo>
                  <a:pt x="3161" y="720"/>
                </a:lnTo>
                <a:lnTo>
                  <a:pt x="3145" y="713"/>
                </a:lnTo>
                <a:lnTo>
                  <a:pt x="3131" y="706"/>
                </a:lnTo>
                <a:lnTo>
                  <a:pt x="3116" y="697"/>
                </a:lnTo>
                <a:lnTo>
                  <a:pt x="3105" y="689"/>
                </a:lnTo>
                <a:lnTo>
                  <a:pt x="3093" y="679"/>
                </a:lnTo>
                <a:lnTo>
                  <a:pt x="3083" y="669"/>
                </a:lnTo>
                <a:lnTo>
                  <a:pt x="3076" y="657"/>
                </a:lnTo>
                <a:lnTo>
                  <a:pt x="3070" y="644"/>
                </a:lnTo>
                <a:lnTo>
                  <a:pt x="3067" y="630"/>
                </a:lnTo>
                <a:lnTo>
                  <a:pt x="3067" y="614"/>
                </a:lnTo>
                <a:lnTo>
                  <a:pt x="3069" y="597"/>
                </a:lnTo>
                <a:lnTo>
                  <a:pt x="3073" y="585"/>
                </a:lnTo>
                <a:lnTo>
                  <a:pt x="3077" y="573"/>
                </a:lnTo>
                <a:lnTo>
                  <a:pt x="3084" y="562"/>
                </a:lnTo>
                <a:lnTo>
                  <a:pt x="3092" y="552"/>
                </a:lnTo>
                <a:lnTo>
                  <a:pt x="3100" y="542"/>
                </a:lnTo>
                <a:lnTo>
                  <a:pt x="3110" y="532"/>
                </a:lnTo>
                <a:lnTo>
                  <a:pt x="3120" y="523"/>
                </a:lnTo>
                <a:lnTo>
                  <a:pt x="3132" y="514"/>
                </a:lnTo>
                <a:lnTo>
                  <a:pt x="3145" y="507"/>
                </a:lnTo>
                <a:lnTo>
                  <a:pt x="3158" y="500"/>
                </a:lnTo>
                <a:lnTo>
                  <a:pt x="3172" y="494"/>
                </a:lnTo>
                <a:lnTo>
                  <a:pt x="3187" y="488"/>
                </a:lnTo>
                <a:lnTo>
                  <a:pt x="3201" y="486"/>
                </a:lnTo>
                <a:lnTo>
                  <a:pt x="3217" y="483"/>
                </a:lnTo>
                <a:lnTo>
                  <a:pt x="3231" y="480"/>
                </a:lnTo>
                <a:lnTo>
                  <a:pt x="3247" y="480"/>
                </a:lnTo>
                <a:lnTo>
                  <a:pt x="3269" y="480"/>
                </a:lnTo>
                <a:lnTo>
                  <a:pt x="3289" y="483"/>
                </a:lnTo>
                <a:lnTo>
                  <a:pt x="3308" y="486"/>
                </a:lnTo>
                <a:lnTo>
                  <a:pt x="3325" y="490"/>
                </a:lnTo>
                <a:lnTo>
                  <a:pt x="3339" y="496"/>
                </a:lnTo>
                <a:lnTo>
                  <a:pt x="3354" y="503"/>
                </a:lnTo>
                <a:lnTo>
                  <a:pt x="3365" y="511"/>
                </a:lnTo>
                <a:lnTo>
                  <a:pt x="3375" y="520"/>
                </a:lnTo>
                <a:lnTo>
                  <a:pt x="3384" y="532"/>
                </a:lnTo>
                <a:lnTo>
                  <a:pt x="3391" y="543"/>
                </a:lnTo>
                <a:lnTo>
                  <a:pt x="3397" y="555"/>
                </a:lnTo>
                <a:lnTo>
                  <a:pt x="3401" y="569"/>
                </a:lnTo>
                <a:lnTo>
                  <a:pt x="3403" y="584"/>
                </a:lnTo>
                <a:lnTo>
                  <a:pt x="3403" y="599"/>
                </a:lnTo>
                <a:lnTo>
                  <a:pt x="3401" y="617"/>
                </a:lnTo>
                <a:lnTo>
                  <a:pt x="3397" y="634"/>
                </a:lnTo>
                <a:lnTo>
                  <a:pt x="3753" y="634"/>
                </a:lnTo>
                <a:close/>
                <a:moveTo>
                  <a:pt x="4781" y="1542"/>
                </a:moveTo>
                <a:lnTo>
                  <a:pt x="4834" y="1292"/>
                </a:lnTo>
                <a:lnTo>
                  <a:pt x="4212" y="1292"/>
                </a:lnTo>
                <a:lnTo>
                  <a:pt x="4270" y="1020"/>
                </a:lnTo>
                <a:lnTo>
                  <a:pt x="4841" y="1020"/>
                </a:lnTo>
                <a:lnTo>
                  <a:pt x="4895" y="771"/>
                </a:lnTo>
                <a:lnTo>
                  <a:pt x="4323" y="771"/>
                </a:lnTo>
                <a:lnTo>
                  <a:pt x="4379" y="506"/>
                </a:lnTo>
                <a:lnTo>
                  <a:pt x="5001" y="506"/>
                </a:lnTo>
                <a:lnTo>
                  <a:pt x="5053" y="258"/>
                </a:lnTo>
                <a:lnTo>
                  <a:pt x="4077" y="258"/>
                </a:lnTo>
                <a:lnTo>
                  <a:pt x="3803" y="1542"/>
                </a:lnTo>
                <a:lnTo>
                  <a:pt x="4781" y="1542"/>
                </a:lnTo>
                <a:close/>
                <a:moveTo>
                  <a:pt x="4981" y="1542"/>
                </a:moveTo>
                <a:lnTo>
                  <a:pt x="5302" y="1542"/>
                </a:lnTo>
                <a:lnTo>
                  <a:pt x="5511" y="558"/>
                </a:lnTo>
                <a:lnTo>
                  <a:pt x="5514" y="558"/>
                </a:lnTo>
                <a:lnTo>
                  <a:pt x="5740" y="1542"/>
                </a:lnTo>
                <a:lnTo>
                  <a:pt x="6232" y="1542"/>
                </a:lnTo>
                <a:lnTo>
                  <a:pt x="6506" y="258"/>
                </a:lnTo>
                <a:lnTo>
                  <a:pt x="6185" y="258"/>
                </a:lnTo>
                <a:lnTo>
                  <a:pt x="5983" y="1210"/>
                </a:lnTo>
                <a:lnTo>
                  <a:pt x="5979" y="1215"/>
                </a:lnTo>
                <a:lnTo>
                  <a:pt x="5751" y="258"/>
                </a:lnTo>
                <a:lnTo>
                  <a:pt x="5255" y="258"/>
                </a:lnTo>
                <a:lnTo>
                  <a:pt x="4981" y="1542"/>
                </a:lnTo>
                <a:close/>
                <a:moveTo>
                  <a:pt x="6719" y="1542"/>
                </a:moveTo>
                <a:lnTo>
                  <a:pt x="6856" y="1291"/>
                </a:lnTo>
                <a:lnTo>
                  <a:pt x="7377" y="1291"/>
                </a:lnTo>
                <a:lnTo>
                  <a:pt x="7409" y="1542"/>
                </a:lnTo>
                <a:lnTo>
                  <a:pt x="7811" y="1542"/>
                </a:lnTo>
                <a:lnTo>
                  <a:pt x="7577" y="258"/>
                </a:lnTo>
                <a:lnTo>
                  <a:pt x="7144" y="258"/>
                </a:lnTo>
                <a:lnTo>
                  <a:pt x="6365" y="1542"/>
                </a:lnTo>
                <a:lnTo>
                  <a:pt x="6719" y="1542"/>
                </a:lnTo>
                <a:close/>
                <a:moveTo>
                  <a:pt x="7000" y="1042"/>
                </a:moveTo>
                <a:lnTo>
                  <a:pt x="7288" y="509"/>
                </a:lnTo>
                <a:lnTo>
                  <a:pt x="7292" y="509"/>
                </a:lnTo>
                <a:lnTo>
                  <a:pt x="7343" y="1042"/>
                </a:lnTo>
                <a:lnTo>
                  <a:pt x="7000" y="1042"/>
                </a:lnTo>
                <a:close/>
                <a:moveTo>
                  <a:pt x="8302" y="1542"/>
                </a:moveTo>
                <a:lnTo>
                  <a:pt x="8574" y="258"/>
                </a:lnTo>
                <a:lnTo>
                  <a:pt x="8218" y="258"/>
                </a:lnTo>
                <a:lnTo>
                  <a:pt x="7946" y="1542"/>
                </a:lnTo>
                <a:lnTo>
                  <a:pt x="8302" y="1542"/>
                </a:lnTo>
                <a:close/>
              </a:path>
            </a:pathLst>
          </a:custGeom>
          <a:solidFill>
            <a:srgbClr val="0077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764334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9" name="Subtítulo 2"/>
          <p:cNvSpPr>
            <a:spLocks noGrp="1"/>
          </p:cNvSpPr>
          <p:nvPr>
            <p:ph type="subTitle" idx="1"/>
          </p:nvPr>
        </p:nvSpPr>
        <p:spPr>
          <a:xfrm>
            <a:off x="838209" y="2345674"/>
            <a:ext cx="7481711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274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 e Nome palestrante SESI">
    <p:bg>
      <p:bgPr>
        <a:solidFill>
          <a:srgbClr val="007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764333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9" name="Subtítulo 2"/>
          <p:cNvSpPr>
            <a:spLocks noGrp="1"/>
          </p:cNvSpPr>
          <p:nvPr>
            <p:ph type="subTitle" idx="1"/>
          </p:nvPr>
        </p:nvSpPr>
        <p:spPr>
          <a:xfrm>
            <a:off x="838203" y="2345674"/>
            <a:ext cx="7481711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6" name="Freeform 42"/>
          <p:cNvSpPr>
            <a:spLocks noEditPoints="1"/>
          </p:cNvSpPr>
          <p:nvPr/>
        </p:nvSpPr>
        <p:spPr bwMode="auto">
          <a:xfrm>
            <a:off x="10544523" y="6581413"/>
            <a:ext cx="1405171" cy="210215"/>
          </a:xfrm>
          <a:custGeom>
            <a:avLst/>
            <a:gdLst>
              <a:gd name="T0" fmla="*/ 2436 w 9023"/>
              <a:gd name="T1" fmla="*/ 488 h 1801"/>
              <a:gd name="T2" fmla="*/ 8682 w 9023"/>
              <a:gd name="T3" fmla="*/ 751 h 1801"/>
              <a:gd name="T4" fmla="*/ 1686 w 9023"/>
              <a:gd name="T5" fmla="*/ 1314 h 1801"/>
              <a:gd name="T6" fmla="*/ 743 w 9023"/>
              <a:gd name="T7" fmla="*/ 324 h 1801"/>
              <a:gd name="T8" fmla="*/ 992 w 9023"/>
              <a:gd name="T9" fmla="*/ 349 h 1801"/>
              <a:gd name="T10" fmla="*/ 1138 w 9023"/>
              <a:gd name="T11" fmla="*/ 334 h 1801"/>
              <a:gd name="T12" fmla="*/ 1053 w 9023"/>
              <a:gd name="T13" fmla="*/ 349 h 1801"/>
              <a:gd name="T14" fmla="*/ 1001 w 9023"/>
              <a:gd name="T15" fmla="*/ 460 h 1801"/>
              <a:gd name="T16" fmla="*/ 1037 w 9023"/>
              <a:gd name="T17" fmla="*/ 431 h 1801"/>
              <a:gd name="T18" fmla="*/ 1024 w 9023"/>
              <a:gd name="T19" fmla="*/ 386 h 1801"/>
              <a:gd name="T20" fmla="*/ 1171 w 9023"/>
              <a:gd name="T21" fmla="*/ 331 h 1801"/>
              <a:gd name="T22" fmla="*/ 1329 w 9023"/>
              <a:gd name="T23" fmla="*/ 341 h 1801"/>
              <a:gd name="T24" fmla="*/ 1210 w 9023"/>
              <a:gd name="T25" fmla="*/ 360 h 1801"/>
              <a:gd name="T26" fmla="*/ 1251 w 9023"/>
              <a:gd name="T27" fmla="*/ 424 h 1801"/>
              <a:gd name="T28" fmla="*/ 1188 w 9023"/>
              <a:gd name="T29" fmla="*/ 461 h 1801"/>
              <a:gd name="T30" fmla="*/ 647 w 9023"/>
              <a:gd name="T31" fmla="*/ 553 h 1801"/>
              <a:gd name="T32" fmla="*/ 706 w 9023"/>
              <a:gd name="T33" fmla="*/ 594 h 1801"/>
              <a:gd name="T34" fmla="*/ 632 w 9023"/>
              <a:gd name="T35" fmla="*/ 647 h 1801"/>
              <a:gd name="T36" fmla="*/ 743 w 9023"/>
              <a:gd name="T37" fmla="*/ 667 h 1801"/>
              <a:gd name="T38" fmla="*/ 586 w 9023"/>
              <a:gd name="T39" fmla="*/ 694 h 1801"/>
              <a:gd name="T40" fmla="*/ 1012 w 9023"/>
              <a:gd name="T41" fmla="*/ 611 h 1801"/>
              <a:gd name="T42" fmla="*/ 1158 w 9023"/>
              <a:gd name="T43" fmla="*/ 597 h 1801"/>
              <a:gd name="T44" fmla="*/ 1071 w 9023"/>
              <a:gd name="T45" fmla="*/ 611 h 1801"/>
              <a:gd name="T46" fmla="*/ 1021 w 9023"/>
              <a:gd name="T47" fmla="*/ 722 h 1801"/>
              <a:gd name="T48" fmla="*/ 1057 w 9023"/>
              <a:gd name="T49" fmla="*/ 693 h 1801"/>
              <a:gd name="T50" fmla="*/ 1043 w 9023"/>
              <a:gd name="T51" fmla="*/ 648 h 1801"/>
              <a:gd name="T52" fmla="*/ 1191 w 9023"/>
              <a:gd name="T53" fmla="*/ 594 h 1801"/>
              <a:gd name="T54" fmla="*/ 1349 w 9023"/>
              <a:gd name="T55" fmla="*/ 602 h 1801"/>
              <a:gd name="T56" fmla="*/ 1230 w 9023"/>
              <a:gd name="T57" fmla="*/ 622 h 1801"/>
              <a:gd name="T58" fmla="*/ 1271 w 9023"/>
              <a:gd name="T59" fmla="*/ 686 h 1801"/>
              <a:gd name="T60" fmla="*/ 1208 w 9023"/>
              <a:gd name="T61" fmla="*/ 723 h 1801"/>
              <a:gd name="T62" fmla="*/ 776 w 9023"/>
              <a:gd name="T63" fmla="*/ 811 h 1801"/>
              <a:gd name="T64" fmla="*/ 773 w 9023"/>
              <a:gd name="T65" fmla="*/ 847 h 1801"/>
              <a:gd name="T66" fmla="*/ 827 w 9023"/>
              <a:gd name="T67" fmla="*/ 921 h 1801"/>
              <a:gd name="T68" fmla="*/ 675 w 9023"/>
              <a:gd name="T69" fmla="*/ 937 h 1801"/>
              <a:gd name="T70" fmla="*/ 775 w 9023"/>
              <a:gd name="T71" fmla="*/ 937 h 1801"/>
              <a:gd name="T72" fmla="*/ 710 w 9023"/>
              <a:gd name="T73" fmla="*/ 906 h 1801"/>
              <a:gd name="T74" fmla="*/ 1031 w 9023"/>
              <a:gd name="T75" fmla="*/ 839 h 1801"/>
              <a:gd name="T76" fmla="*/ 1115 w 9023"/>
              <a:gd name="T77" fmla="*/ 864 h 1801"/>
              <a:gd name="T78" fmla="*/ 1132 w 9023"/>
              <a:gd name="T79" fmla="*/ 890 h 1801"/>
              <a:gd name="T80" fmla="*/ 1007 w 9023"/>
              <a:gd name="T81" fmla="*/ 962 h 1801"/>
              <a:gd name="T82" fmla="*/ 1083 w 9023"/>
              <a:gd name="T83" fmla="*/ 955 h 1801"/>
              <a:gd name="T84" fmla="*/ 1050 w 9023"/>
              <a:gd name="T85" fmla="*/ 909 h 1801"/>
              <a:gd name="T86" fmla="*/ 595 w 9023"/>
              <a:gd name="T87" fmla="*/ 1096 h 1801"/>
              <a:gd name="T88" fmla="*/ 674 w 9023"/>
              <a:gd name="T89" fmla="*/ 1124 h 1801"/>
              <a:gd name="T90" fmla="*/ 697 w 9023"/>
              <a:gd name="T91" fmla="*/ 1156 h 1801"/>
              <a:gd name="T92" fmla="*/ 563 w 9023"/>
              <a:gd name="T93" fmla="*/ 1216 h 1801"/>
              <a:gd name="T94" fmla="*/ 645 w 9023"/>
              <a:gd name="T95" fmla="*/ 1216 h 1801"/>
              <a:gd name="T96" fmla="*/ 608 w 9023"/>
              <a:gd name="T97" fmla="*/ 1171 h 1801"/>
              <a:gd name="T98" fmla="*/ 727 w 9023"/>
              <a:gd name="T99" fmla="*/ 1248 h 1801"/>
              <a:gd name="T100" fmla="*/ 1319 w 9023"/>
              <a:gd name="T101" fmla="*/ 1076 h 1801"/>
              <a:gd name="T102" fmla="*/ 1136 w 9023"/>
              <a:gd name="T103" fmla="*/ 1473 h 1801"/>
              <a:gd name="T104" fmla="*/ 3537 w 9023"/>
              <a:gd name="T105" fmla="*/ 256 h 1801"/>
              <a:gd name="T106" fmla="*/ 2802 w 9023"/>
              <a:gd name="T107" fmla="*/ 411 h 1801"/>
              <a:gd name="T108" fmla="*/ 2843 w 9023"/>
              <a:gd name="T109" fmla="*/ 942 h 1801"/>
              <a:gd name="T110" fmla="*/ 3264 w 9023"/>
              <a:gd name="T111" fmla="*/ 1258 h 1801"/>
              <a:gd name="T112" fmla="*/ 2913 w 9023"/>
              <a:gd name="T113" fmla="*/ 1154 h 1801"/>
              <a:gd name="T114" fmla="*/ 2825 w 9023"/>
              <a:gd name="T115" fmla="*/ 1549 h 1801"/>
              <a:gd name="T116" fmla="*/ 3531 w 9023"/>
              <a:gd name="T117" fmla="*/ 1415 h 1801"/>
              <a:gd name="T118" fmla="*/ 3601 w 9023"/>
              <a:gd name="T119" fmla="*/ 872 h 1801"/>
              <a:gd name="T120" fmla="*/ 3077 w 9023"/>
              <a:gd name="T121" fmla="*/ 573 h 1801"/>
              <a:gd name="T122" fmla="*/ 3401 w 9023"/>
              <a:gd name="T123" fmla="*/ 569 h 1801"/>
              <a:gd name="T124" fmla="*/ 6185 w 9023"/>
              <a:gd name="T125" fmla="*/ 258 h 1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023" h="1801">
                <a:moveTo>
                  <a:pt x="9023" y="0"/>
                </a:moveTo>
                <a:lnTo>
                  <a:pt x="2095" y="0"/>
                </a:lnTo>
                <a:lnTo>
                  <a:pt x="2095" y="1801"/>
                </a:lnTo>
                <a:lnTo>
                  <a:pt x="9023" y="1801"/>
                </a:lnTo>
                <a:lnTo>
                  <a:pt x="9023" y="0"/>
                </a:lnTo>
                <a:close/>
                <a:moveTo>
                  <a:pt x="2436" y="1537"/>
                </a:moveTo>
                <a:lnTo>
                  <a:pt x="2095" y="1537"/>
                </a:lnTo>
                <a:lnTo>
                  <a:pt x="2095" y="1576"/>
                </a:lnTo>
                <a:lnTo>
                  <a:pt x="2436" y="1576"/>
                </a:lnTo>
                <a:lnTo>
                  <a:pt x="2436" y="1537"/>
                </a:lnTo>
                <a:close/>
                <a:moveTo>
                  <a:pt x="2436" y="1275"/>
                </a:moveTo>
                <a:lnTo>
                  <a:pt x="2095" y="1275"/>
                </a:lnTo>
                <a:lnTo>
                  <a:pt x="2095" y="1314"/>
                </a:lnTo>
                <a:lnTo>
                  <a:pt x="2436" y="1314"/>
                </a:lnTo>
                <a:lnTo>
                  <a:pt x="2436" y="1275"/>
                </a:lnTo>
                <a:close/>
                <a:moveTo>
                  <a:pt x="2436" y="1013"/>
                </a:moveTo>
                <a:lnTo>
                  <a:pt x="2095" y="1013"/>
                </a:lnTo>
                <a:lnTo>
                  <a:pt x="2095" y="1052"/>
                </a:lnTo>
                <a:lnTo>
                  <a:pt x="2436" y="1052"/>
                </a:lnTo>
                <a:lnTo>
                  <a:pt x="2436" y="1013"/>
                </a:lnTo>
                <a:close/>
                <a:moveTo>
                  <a:pt x="2436" y="751"/>
                </a:moveTo>
                <a:lnTo>
                  <a:pt x="2095" y="751"/>
                </a:lnTo>
                <a:lnTo>
                  <a:pt x="2095" y="790"/>
                </a:lnTo>
                <a:lnTo>
                  <a:pt x="2436" y="790"/>
                </a:lnTo>
                <a:lnTo>
                  <a:pt x="2436" y="751"/>
                </a:lnTo>
                <a:close/>
                <a:moveTo>
                  <a:pt x="2436" y="488"/>
                </a:moveTo>
                <a:lnTo>
                  <a:pt x="2095" y="488"/>
                </a:lnTo>
                <a:lnTo>
                  <a:pt x="2095" y="527"/>
                </a:lnTo>
                <a:lnTo>
                  <a:pt x="2436" y="527"/>
                </a:lnTo>
                <a:lnTo>
                  <a:pt x="2436" y="488"/>
                </a:lnTo>
                <a:close/>
                <a:moveTo>
                  <a:pt x="2436" y="226"/>
                </a:moveTo>
                <a:lnTo>
                  <a:pt x="2095" y="226"/>
                </a:lnTo>
                <a:lnTo>
                  <a:pt x="2095" y="265"/>
                </a:lnTo>
                <a:lnTo>
                  <a:pt x="2436" y="265"/>
                </a:lnTo>
                <a:lnTo>
                  <a:pt x="2436" y="226"/>
                </a:lnTo>
                <a:close/>
                <a:moveTo>
                  <a:pt x="9023" y="1537"/>
                </a:moveTo>
                <a:lnTo>
                  <a:pt x="8682" y="1537"/>
                </a:lnTo>
                <a:lnTo>
                  <a:pt x="8682" y="1576"/>
                </a:lnTo>
                <a:lnTo>
                  <a:pt x="9023" y="1576"/>
                </a:lnTo>
                <a:lnTo>
                  <a:pt x="9023" y="1537"/>
                </a:lnTo>
                <a:close/>
                <a:moveTo>
                  <a:pt x="9023" y="1275"/>
                </a:moveTo>
                <a:lnTo>
                  <a:pt x="8682" y="1275"/>
                </a:lnTo>
                <a:lnTo>
                  <a:pt x="8682" y="1314"/>
                </a:lnTo>
                <a:lnTo>
                  <a:pt x="9023" y="1314"/>
                </a:lnTo>
                <a:lnTo>
                  <a:pt x="9023" y="1275"/>
                </a:lnTo>
                <a:close/>
                <a:moveTo>
                  <a:pt x="9023" y="1013"/>
                </a:moveTo>
                <a:lnTo>
                  <a:pt x="8682" y="1013"/>
                </a:lnTo>
                <a:lnTo>
                  <a:pt x="8682" y="1052"/>
                </a:lnTo>
                <a:lnTo>
                  <a:pt x="9023" y="1052"/>
                </a:lnTo>
                <a:lnTo>
                  <a:pt x="9023" y="1013"/>
                </a:lnTo>
                <a:close/>
                <a:moveTo>
                  <a:pt x="9023" y="751"/>
                </a:moveTo>
                <a:lnTo>
                  <a:pt x="8682" y="751"/>
                </a:lnTo>
                <a:lnTo>
                  <a:pt x="8682" y="790"/>
                </a:lnTo>
                <a:lnTo>
                  <a:pt x="9023" y="790"/>
                </a:lnTo>
                <a:lnTo>
                  <a:pt x="9023" y="751"/>
                </a:lnTo>
                <a:close/>
                <a:moveTo>
                  <a:pt x="9023" y="488"/>
                </a:moveTo>
                <a:lnTo>
                  <a:pt x="8682" y="488"/>
                </a:lnTo>
                <a:lnTo>
                  <a:pt x="8682" y="527"/>
                </a:lnTo>
                <a:lnTo>
                  <a:pt x="9023" y="527"/>
                </a:lnTo>
                <a:lnTo>
                  <a:pt x="9023" y="488"/>
                </a:lnTo>
                <a:close/>
                <a:moveTo>
                  <a:pt x="9023" y="226"/>
                </a:moveTo>
                <a:lnTo>
                  <a:pt x="8682" y="226"/>
                </a:lnTo>
                <a:lnTo>
                  <a:pt x="8682" y="265"/>
                </a:lnTo>
                <a:lnTo>
                  <a:pt x="9023" y="265"/>
                </a:lnTo>
                <a:lnTo>
                  <a:pt x="9023" y="226"/>
                </a:lnTo>
                <a:close/>
                <a:moveTo>
                  <a:pt x="0" y="0"/>
                </a:moveTo>
                <a:lnTo>
                  <a:pt x="1911" y="0"/>
                </a:lnTo>
                <a:lnTo>
                  <a:pt x="1911" y="1801"/>
                </a:lnTo>
                <a:lnTo>
                  <a:pt x="0" y="1801"/>
                </a:lnTo>
                <a:lnTo>
                  <a:pt x="0" y="0"/>
                </a:lnTo>
                <a:close/>
                <a:moveTo>
                  <a:pt x="225" y="1537"/>
                </a:moveTo>
                <a:lnTo>
                  <a:pt x="1686" y="1537"/>
                </a:lnTo>
                <a:lnTo>
                  <a:pt x="1686" y="1576"/>
                </a:lnTo>
                <a:lnTo>
                  <a:pt x="225" y="1576"/>
                </a:lnTo>
                <a:lnTo>
                  <a:pt x="225" y="1537"/>
                </a:lnTo>
                <a:close/>
                <a:moveTo>
                  <a:pt x="225" y="1275"/>
                </a:moveTo>
                <a:lnTo>
                  <a:pt x="1686" y="1275"/>
                </a:lnTo>
                <a:lnTo>
                  <a:pt x="1686" y="1314"/>
                </a:lnTo>
                <a:lnTo>
                  <a:pt x="225" y="1314"/>
                </a:lnTo>
                <a:lnTo>
                  <a:pt x="225" y="1275"/>
                </a:lnTo>
                <a:close/>
                <a:moveTo>
                  <a:pt x="225" y="1013"/>
                </a:moveTo>
                <a:lnTo>
                  <a:pt x="1686" y="1013"/>
                </a:lnTo>
                <a:lnTo>
                  <a:pt x="1686" y="1052"/>
                </a:lnTo>
                <a:lnTo>
                  <a:pt x="225" y="1052"/>
                </a:lnTo>
                <a:lnTo>
                  <a:pt x="225" y="1013"/>
                </a:lnTo>
                <a:close/>
                <a:moveTo>
                  <a:pt x="225" y="751"/>
                </a:moveTo>
                <a:lnTo>
                  <a:pt x="1686" y="751"/>
                </a:lnTo>
                <a:lnTo>
                  <a:pt x="1686" y="790"/>
                </a:lnTo>
                <a:lnTo>
                  <a:pt x="225" y="790"/>
                </a:lnTo>
                <a:lnTo>
                  <a:pt x="225" y="751"/>
                </a:lnTo>
                <a:close/>
                <a:moveTo>
                  <a:pt x="225" y="488"/>
                </a:moveTo>
                <a:lnTo>
                  <a:pt x="1686" y="488"/>
                </a:lnTo>
                <a:lnTo>
                  <a:pt x="1686" y="527"/>
                </a:lnTo>
                <a:lnTo>
                  <a:pt x="225" y="527"/>
                </a:lnTo>
                <a:lnTo>
                  <a:pt x="225" y="488"/>
                </a:lnTo>
                <a:close/>
                <a:moveTo>
                  <a:pt x="225" y="226"/>
                </a:moveTo>
                <a:lnTo>
                  <a:pt x="1686" y="226"/>
                </a:lnTo>
                <a:lnTo>
                  <a:pt x="1686" y="265"/>
                </a:lnTo>
                <a:lnTo>
                  <a:pt x="225" y="265"/>
                </a:lnTo>
                <a:lnTo>
                  <a:pt x="225" y="226"/>
                </a:lnTo>
                <a:close/>
                <a:moveTo>
                  <a:pt x="592" y="461"/>
                </a:moveTo>
                <a:lnTo>
                  <a:pt x="628" y="291"/>
                </a:lnTo>
                <a:lnTo>
                  <a:pt x="749" y="291"/>
                </a:lnTo>
                <a:lnTo>
                  <a:pt x="743" y="324"/>
                </a:lnTo>
                <a:lnTo>
                  <a:pt x="670" y="324"/>
                </a:lnTo>
                <a:lnTo>
                  <a:pt x="661" y="362"/>
                </a:lnTo>
                <a:lnTo>
                  <a:pt x="730" y="362"/>
                </a:lnTo>
                <a:lnTo>
                  <a:pt x="723" y="396"/>
                </a:lnTo>
                <a:lnTo>
                  <a:pt x="654" y="396"/>
                </a:lnTo>
                <a:lnTo>
                  <a:pt x="641" y="461"/>
                </a:lnTo>
                <a:lnTo>
                  <a:pt x="592" y="461"/>
                </a:lnTo>
                <a:close/>
                <a:moveTo>
                  <a:pt x="736" y="461"/>
                </a:moveTo>
                <a:lnTo>
                  <a:pt x="773" y="291"/>
                </a:lnTo>
                <a:lnTo>
                  <a:pt x="821" y="291"/>
                </a:lnTo>
                <a:lnTo>
                  <a:pt x="786" y="461"/>
                </a:lnTo>
                <a:lnTo>
                  <a:pt x="736" y="461"/>
                </a:lnTo>
                <a:close/>
                <a:moveTo>
                  <a:pt x="812" y="461"/>
                </a:moveTo>
                <a:lnTo>
                  <a:pt x="848" y="291"/>
                </a:lnTo>
                <a:lnTo>
                  <a:pt x="979" y="291"/>
                </a:lnTo>
                <a:lnTo>
                  <a:pt x="972" y="324"/>
                </a:lnTo>
                <a:lnTo>
                  <a:pt x="890" y="324"/>
                </a:lnTo>
                <a:lnTo>
                  <a:pt x="883" y="357"/>
                </a:lnTo>
                <a:lnTo>
                  <a:pt x="959" y="357"/>
                </a:lnTo>
                <a:lnTo>
                  <a:pt x="952" y="393"/>
                </a:lnTo>
                <a:lnTo>
                  <a:pt x="875" y="393"/>
                </a:lnTo>
                <a:lnTo>
                  <a:pt x="868" y="426"/>
                </a:lnTo>
                <a:lnTo>
                  <a:pt x="952" y="426"/>
                </a:lnTo>
                <a:lnTo>
                  <a:pt x="945" y="461"/>
                </a:lnTo>
                <a:lnTo>
                  <a:pt x="812" y="461"/>
                </a:lnTo>
                <a:close/>
                <a:moveTo>
                  <a:pt x="992" y="349"/>
                </a:moveTo>
                <a:lnTo>
                  <a:pt x="994" y="340"/>
                </a:lnTo>
                <a:lnTo>
                  <a:pt x="995" y="333"/>
                </a:lnTo>
                <a:lnTo>
                  <a:pt x="998" y="327"/>
                </a:lnTo>
                <a:lnTo>
                  <a:pt x="1001" y="321"/>
                </a:lnTo>
                <a:lnTo>
                  <a:pt x="1005" y="316"/>
                </a:lnTo>
                <a:lnTo>
                  <a:pt x="1009" y="310"/>
                </a:lnTo>
                <a:lnTo>
                  <a:pt x="1014" y="305"/>
                </a:lnTo>
                <a:lnTo>
                  <a:pt x="1019" y="301"/>
                </a:lnTo>
                <a:lnTo>
                  <a:pt x="1032" y="295"/>
                </a:lnTo>
                <a:lnTo>
                  <a:pt x="1047" y="291"/>
                </a:lnTo>
                <a:lnTo>
                  <a:pt x="1063" y="288"/>
                </a:lnTo>
                <a:lnTo>
                  <a:pt x="1079" y="287"/>
                </a:lnTo>
                <a:lnTo>
                  <a:pt x="1081" y="287"/>
                </a:lnTo>
                <a:lnTo>
                  <a:pt x="1084" y="287"/>
                </a:lnTo>
                <a:lnTo>
                  <a:pt x="1087" y="287"/>
                </a:lnTo>
                <a:lnTo>
                  <a:pt x="1090" y="288"/>
                </a:lnTo>
                <a:lnTo>
                  <a:pt x="1099" y="288"/>
                </a:lnTo>
                <a:lnTo>
                  <a:pt x="1107" y="291"/>
                </a:lnTo>
                <a:lnTo>
                  <a:pt x="1116" y="294"/>
                </a:lnTo>
                <a:lnTo>
                  <a:pt x="1123" y="297"/>
                </a:lnTo>
                <a:lnTo>
                  <a:pt x="1130" y="303"/>
                </a:lnTo>
                <a:lnTo>
                  <a:pt x="1135" y="308"/>
                </a:lnTo>
                <a:lnTo>
                  <a:pt x="1138" y="316"/>
                </a:lnTo>
                <a:lnTo>
                  <a:pt x="1139" y="326"/>
                </a:lnTo>
                <a:lnTo>
                  <a:pt x="1139" y="330"/>
                </a:lnTo>
                <a:lnTo>
                  <a:pt x="1138" y="334"/>
                </a:lnTo>
                <a:lnTo>
                  <a:pt x="1138" y="339"/>
                </a:lnTo>
                <a:lnTo>
                  <a:pt x="1136" y="343"/>
                </a:lnTo>
                <a:lnTo>
                  <a:pt x="1087" y="343"/>
                </a:lnTo>
                <a:lnTo>
                  <a:pt x="1087" y="341"/>
                </a:lnTo>
                <a:lnTo>
                  <a:pt x="1089" y="340"/>
                </a:lnTo>
                <a:lnTo>
                  <a:pt x="1089" y="339"/>
                </a:lnTo>
                <a:lnTo>
                  <a:pt x="1089" y="337"/>
                </a:lnTo>
                <a:lnTo>
                  <a:pt x="1087" y="333"/>
                </a:lnTo>
                <a:lnTo>
                  <a:pt x="1087" y="330"/>
                </a:lnTo>
                <a:lnTo>
                  <a:pt x="1086" y="327"/>
                </a:lnTo>
                <a:lnTo>
                  <a:pt x="1083" y="326"/>
                </a:lnTo>
                <a:lnTo>
                  <a:pt x="1076" y="323"/>
                </a:lnTo>
                <a:lnTo>
                  <a:pt x="1068" y="321"/>
                </a:lnTo>
                <a:lnTo>
                  <a:pt x="1068" y="321"/>
                </a:lnTo>
                <a:lnTo>
                  <a:pt x="1067" y="321"/>
                </a:lnTo>
                <a:lnTo>
                  <a:pt x="1067" y="321"/>
                </a:lnTo>
                <a:lnTo>
                  <a:pt x="1066" y="321"/>
                </a:lnTo>
                <a:lnTo>
                  <a:pt x="1058" y="323"/>
                </a:lnTo>
                <a:lnTo>
                  <a:pt x="1051" y="327"/>
                </a:lnTo>
                <a:lnTo>
                  <a:pt x="1048" y="330"/>
                </a:lnTo>
                <a:lnTo>
                  <a:pt x="1047" y="333"/>
                </a:lnTo>
                <a:lnTo>
                  <a:pt x="1045" y="336"/>
                </a:lnTo>
                <a:lnTo>
                  <a:pt x="1044" y="339"/>
                </a:lnTo>
                <a:lnTo>
                  <a:pt x="1045" y="343"/>
                </a:lnTo>
                <a:lnTo>
                  <a:pt x="1048" y="346"/>
                </a:lnTo>
                <a:lnTo>
                  <a:pt x="1053" y="349"/>
                </a:lnTo>
                <a:lnTo>
                  <a:pt x="1058" y="352"/>
                </a:lnTo>
                <a:lnTo>
                  <a:pt x="1073" y="357"/>
                </a:lnTo>
                <a:lnTo>
                  <a:pt x="1091" y="362"/>
                </a:lnTo>
                <a:lnTo>
                  <a:pt x="1099" y="363"/>
                </a:lnTo>
                <a:lnTo>
                  <a:pt x="1104" y="366"/>
                </a:lnTo>
                <a:lnTo>
                  <a:pt x="1110" y="369"/>
                </a:lnTo>
                <a:lnTo>
                  <a:pt x="1115" y="372"/>
                </a:lnTo>
                <a:lnTo>
                  <a:pt x="1122" y="379"/>
                </a:lnTo>
                <a:lnTo>
                  <a:pt x="1126" y="386"/>
                </a:lnTo>
                <a:lnTo>
                  <a:pt x="1127" y="390"/>
                </a:lnTo>
                <a:lnTo>
                  <a:pt x="1127" y="393"/>
                </a:lnTo>
                <a:lnTo>
                  <a:pt x="1127" y="398"/>
                </a:lnTo>
                <a:lnTo>
                  <a:pt x="1129" y="401"/>
                </a:lnTo>
                <a:lnTo>
                  <a:pt x="1127" y="412"/>
                </a:lnTo>
                <a:lnTo>
                  <a:pt x="1123" y="424"/>
                </a:lnTo>
                <a:lnTo>
                  <a:pt x="1116" y="435"/>
                </a:lnTo>
                <a:lnTo>
                  <a:pt x="1106" y="445"/>
                </a:lnTo>
                <a:lnTo>
                  <a:pt x="1100" y="450"/>
                </a:lnTo>
                <a:lnTo>
                  <a:pt x="1093" y="454"/>
                </a:lnTo>
                <a:lnTo>
                  <a:pt x="1086" y="458"/>
                </a:lnTo>
                <a:lnTo>
                  <a:pt x="1079" y="461"/>
                </a:lnTo>
                <a:lnTo>
                  <a:pt x="1060" y="464"/>
                </a:lnTo>
                <a:lnTo>
                  <a:pt x="1040" y="465"/>
                </a:lnTo>
                <a:lnTo>
                  <a:pt x="1021" y="465"/>
                </a:lnTo>
                <a:lnTo>
                  <a:pt x="1007" y="463"/>
                </a:lnTo>
                <a:lnTo>
                  <a:pt x="1001" y="460"/>
                </a:lnTo>
                <a:lnTo>
                  <a:pt x="996" y="458"/>
                </a:lnTo>
                <a:lnTo>
                  <a:pt x="992" y="455"/>
                </a:lnTo>
                <a:lnTo>
                  <a:pt x="988" y="452"/>
                </a:lnTo>
                <a:lnTo>
                  <a:pt x="983" y="445"/>
                </a:lnTo>
                <a:lnTo>
                  <a:pt x="979" y="438"/>
                </a:lnTo>
                <a:lnTo>
                  <a:pt x="978" y="429"/>
                </a:lnTo>
                <a:lnTo>
                  <a:pt x="976" y="421"/>
                </a:lnTo>
                <a:lnTo>
                  <a:pt x="976" y="419"/>
                </a:lnTo>
                <a:lnTo>
                  <a:pt x="976" y="418"/>
                </a:lnTo>
                <a:lnTo>
                  <a:pt x="976" y="415"/>
                </a:lnTo>
                <a:lnTo>
                  <a:pt x="976" y="414"/>
                </a:lnTo>
                <a:lnTo>
                  <a:pt x="978" y="412"/>
                </a:lnTo>
                <a:lnTo>
                  <a:pt x="978" y="411"/>
                </a:lnTo>
                <a:lnTo>
                  <a:pt x="978" y="408"/>
                </a:lnTo>
                <a:lnTo>
                  <a:pt x="978" y="406"/>
                </a:lnTo>
                <a:lnTo>
                  <a:pt x="1027" y="406"/>
                </a:lnTo>
                <a:lnTo>
                  <a:pt x="1025" y="408"/>
                </a:lnTo>
                <a:lnTo>
                  <a:pt x="1025" y="409"/>
                </a:lnTo>
                <a:lnTo>
                  <a:pt x="1025" y="411"/>
                </a:lnTo>
                <a:lnTo>
                  <a:pt x="1025" y="412"/>
                </a:lnTo>
                <a:lnTo>
                  <a:pt x="1027" y="416"/>
                </a:lnTo>
                <a:lnTo>
                  <a:pt x="1027" y="419"/>
                </a:lnTo>
                <a:lnTo>
                  <a:pt x="1028" y="424"/>
                </a:lnTo>
                <a:lnTo>
                  <a:pt x="1031" y="426"/>
                </a:lnTo>
                <a:lnTo>
                  <a:pt x="1034" y="429"/>
                </a:lnTo>
                <a:lnTo>
                  <a:pt x="1037" y="431"/>
                </a:lnTo>
                <a:lnTo>
                  <a:pt x="1041" y="432"/>
                </a:lnTo>
                <a:lnTo>
                  <a:pt x="1047" y="432"/>
                </a:lnTo>
                <a:lnTo>
                  <a:pt x="1050" y="432"/>
                </a:lnTo>
                <a:lnTo>
                  <a:pt x="1053" y="432"/>
                </a:lnTo>
                <a:lnTo>
                  <a:pt x="1055" y="431"/>
                </a:lnTo>
                <a:lnTo>
                  <a:pt x="1060" y="429"/>
                </a:lnTo>
                <a:lnTo>
                  <a:pt x="1066" y="426"/>
                </a:lnTo>
                <a:lnTo>
                  <a:pt x="1071" y="424"/>
                </a:lnTo>
                <a:lnTo>
                  <a:pt x="1073" y="421"/>
                </a:lnTo>
                <a:lnTo>
                  <a:pt x="1076" y="418"/>
                </a:lnTo>
                <a:lnTo>
                  <a:pt x="1076" y="415"/>
                </a:lnTo>
                <a:lnTo>
                  <a:pt x="1076" y="412"/>
                </a:lnTo>
                <a:lnTo>
                  <a:pt x="1076" y="412"/>
                </a:lnTo>
                <a:lnTo>
                  <a:pt x="1076" y="411"/>
                </a:lnTo>
                <a:lnTo>
                  <a:pt x="1076" y="411"/>
                </a:lnTo>
                <a:lnTo>
                  <a:pt x="1076" y="411"/>
                </a:lnTo>
                <a:lnTo>
                  <a:pt x="1076" y="408"/>
                </a:lnTo>
                <a:lnTo>
                  <a:pt x="1074" y="405"/>
                </a:lnTo>
                <a:lnTo>
                  <a:pt x="1071" y="402"/>
                </a:lnTo>
                <a:lnTo>
                  <a:pt x="1067" y="401"/>
                </a:lnTo>
                <a:lnTo>
                  <a:pt x="1058" y="396"/>
                </a:lnTo>
                <a:lnTo>
                  <a:pt x="1047" y="393"/>
                </a:lnTo>
                <a:lnTo>
                  <a:pt x="1041" y="390"/>
                </a:lnTo>
                <a:lnTo>
                  <a:pt x="1034" y="389"/>
                </a:lnTo>
                <a:lnTo>
                  <a:pt x="1028" y="388"/>
                </a:lnTo>
                <a:lnTo>
                  <a:pt x="1024" y="386"/>
                </a:lnTo>
                <a:lnTo>
                  <a:pt x="1024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19" y="385"/>
                </a:lnTo>
                <a:lnTo>
                  <a:pt x="1017" y="383"/>
                </a:lnTo>
                <a:lnTo>
                  <a:pt x="1015" y="383"/>
                </a:lnTo>
                <a:lnTo>
                  <a:pt x="1012" y="382"/>
                </a:lnTo>
                <a:lnTo>
                  <a:pt x="1005" y="378"/>
                </a:lnTo>
                <a:lnTo>
                  <a:pt x="999" y="372"/>
                </a:lnTo>
                <a:lnTo>
                  <a:pt x="996" y="367"/>
                </a:lnTo>
                <a:lnTo>
                  <a:pt x="994" y="362"/>
                </a:lnTo>
                <a:lnTo>
                  <a:pt x="994" y="356"/>
                </a:lnTo>
                <a:lnTo>
                  <a:pt x="992" y="349"/>
                </a:lnTo>
                <a:lnTo>
                  <a:pt x="992" y="349"/>
                </a:lnTo>
                <a:close/>
                <a:moveTo>
                  <a:pt x="1152" y="401"/>
                </a:moveTo>
                <a:lnTo>
                  <a:pt x="1153" y="390"/>
                </a:lnTo>
                <a:lnTo>
                  <a:pt x="1153" y="379"/>
                </a:lnTo>
                <a:lnTo>
                  <a:pt x="1156" y="367"/>
                </a:lnTo>
                <a:lnTo>
                  <a:pt x="1159" y="356"/>
                </a:lnTo>
                <a:lnTo>
                  <a:pt x="1163" y="344"/>
                </a:lnTo>
                <a:lnTo>
                  <a:pt x="1171" y="331"/>
                </a:lnTo>
                <a:lnTo>
                  <a:pt x="1179" y="320"/>
                </a:lnTo>
                <a:lnTo>
                  <a:pt x="1189" y="308"/>
                </a:lnTo>
                <a:lnTo>
                  <a:pt x="1195" y="303"/>
                </a:lnTo>
                <a:lnTo>
                  <a:pt x="1202" y="298"/>
                </a:lnTo>
                <a:lnTo>
                  <a:pt x="1210" y="294"/>
                </a:lnTo>
                <a:lnTo>
                  <a:pt x="1218" y="291"/>
                </a:lnTo>
                <a:lnTo>
                  <a:pt x="1227" y="288"/>
                </a:lnTo>
                <a:lnTo>
                  <a:pt x="1237" y="287"/>
                </a:lnTo>
                <a:lnTo>
                  <a:pt x="1247" y="285"/>
                </a:lnTo>
                <a:lnTo>
                  <a:pt x="1259" y="285"/>
                </a:lnTo>
                <a:lnTo>
                  <a:pt x="1264" y="285"/>
                </a:lnTo>
                <a:lnTo>
                  <a:pt x="1270" y="285"/>
                </a:lnTo>
                <a:lnTo>
                  <a:pt x="1276" y="285"/>
                </a:lnTo>
                <a:lnTo>
                  <a:pt x="1283" y="287"/>
                </a:lnTo>
                <a:lnTo>
                  <a:pt x="1292" y="288"/>
                </a:lnTo>
                <a:lnTo>
                  <a:pt x="1300" y="291"/>
                </a:lnTo>
                <a:lnTo>
                  <a:pt x="1307" y="294"/>
                </a:lnTo>
                <a:lnTo>
                  <a:pt x="1316" y="298"/>
                </a:lnTo>
                <a:lnTo>
                  <a:pt x="1322" y="304"/>
                </a:lnTo>
                <a:lnTo>
                  <a:pt x="1328" y="310"/>
                </a:lnTo>
                <a:lnTo>
                  <a:pt x="1331" y="318"/>
                </a:lnTo>
                <a:lnTo>
                  <a:pt x="1331" y="327"/>
                </a:lnTo>
                <a:lnTo>
                  <a:pt x="1331" y="331"/>
                </a:lnTo>
                <a:lnTo>
                  <a:pt x="1331" y="334"/>
                </a:lnTo>
                <a:lnTo>
                  <a:pt x="1331" y="337"/>
                </a:lnTo>
                <a:lnTo>
                  <a:pt x="1329" y="341"/>
                </a:lnTo>
                <a:lnTo>
                  <a:pt x="1277" y="340"/>
                </a:lnTo>
                <a:lnTo>
                  <a:pt x="1277" y="340"/>
                </a:lnTo>
                <a:lnTo>
                  <a:pt x="1277" y="339"/>
                </a:lnTo>
                <a:lnTo>
                  <a:pt x="1277" y="337"/>
                </a:lnTo>
                <a:lnTo>
                  <a:pt x="1277" y="336"/>
                </a:lnTo>
                <a:lnTo>
                  <a:pt x="1277" y="331"/>
                </a:lnTo>
                <a:lnTo>
                  <a:pt x="1276" y="329"/>
                </a:lnTo>
                <a:lnTo>
                  <a:pt x="1274" y="326"/>
                </a:lnTo>
                <a:lnTo>
                  <a:pt x="1273" y="323"/>
                </a:lnTo>
                <a:lnTo>
                  <a:pt x="1267" y="320"/>
                </a:lnTo>
                <a:lnTo>
                  <a:pt x="1263" y="318"/>
                </a:lnTo>
                <a:lnTo>
                  <a:pt x="1260" y="317"/>
                </a:lnTo>
                <a:lnTo>
                  <a:pt x="1256" y="317"/>
                </a:lnTo>
                <a:lnTo>
                  <a:pt x="1254" y="317"/>
                </a:lnTo>
                <a:lnTo>
                  <a:pt x="1251" y="317"/>
                </a:lnTo>
                <a:lnTo>
                  <a:pt x="1248" y="317"/>
                </a:lnTo>
                <a:lnTo>
                  <a:pt x="1247" y="317"/>
                </a:lnTo>
                <a:lnTo>
                  <a:pt x="1246" y="317"/>
                </a:lnTo>
                <a:lnTo>
                  <a:pt x="1243" y="318"/>
                </a:lnTo>
                <a:lnTo>
                  <a:pt x="1237" y="320"/>
                </a:lnTo>
                <a:lnTo>
                  <a:pt x="1233" y="324"/>
                </a:lnTo>
                <a:lnTo>
                  <a:pt x="1227" y="329"/>
                </a:lnTo>
                <a:lnTo>
                  <a:pt x="1223" y="334"/>
                </a:lnTo>
                <a:lnTo>
                  <a:pt x="1217" y="341"/>
                </a:lnTo>
                <a:lnTo>
                  <a:pt x="1214" y="350"/>
                </a:lnTo>
                <a:lnTo>
                  <a:pt x="1210" y="360"/>
                </a:lnTo>
                <a:lnTo>
                  <a:pt x="1207" y="373"/>
                </a:lnTo>
                <a:lnTo>
                  <a:pt x="1207" y="375"/>
                </a:lnTo>
                <a:lnTo>
                  <a:pt x="1205" y="378"/>
                </a:lnTo>
                <a:lnTo>
                  <a:pt x="1205" y="379"/>
                </a:lnTo>
                <a:lnTo>
                  <a:pt x="1205" y="380"/>
                </a:lnTo>
                <a:lnTo>
                  <a:pt x="1205" y="386"/>
                </a:lnTo>
                <a:lnTo>
                  <a:pt x="1204" y="390"/>
                </a:lnTo>
                <a:lnTo>
                  <a:pt x="1204" y="393"/>
                </a:lnTo>
                <a:lnTo>
                  <a:pt x="1204" y="398"/>
                </a:lnTo>
                <a:lnTo>
                  <a:pt x="1204" y="405"/>
                </a:lnTo>
                <a:lnTo>
                  <a:pt x="1205" y="411"/>
                </a:lnTo>
                <a:lnTo>
                  <a:pt x="1207" y="416"/>
                </a:lnTo>
                <a:lnTo>
                  <a:pt x="1210" y="421"/>
                </a:lnTo>
                <a:lnTo>
                  <a:pt x="1212" y="425"/>
                </a:lnTo>
                <a:lnTo>
                  <a:pt x="1217" y="428"/>
                </a:lnTo>
                <a:lnTo>
                  <a:pt x="1223" y="429"/>
                </a:lnTo>
                <a:lnTo>
                  <a:pt x="1230" y="431"/>
                </a:lnTo>
                <a:lnTo>
                  <a:pt x="1230" y="431"/>
                </a:lnTo>
                <a:lnTo>
                  <a:pt x="1231" y="431"/>
                </a:lnTo>
                <a:lnTo>
                  <a:pt x="1233" y="431"/>
                </a:lnTo>
                <a:lnTo>
                  <a:pt x="1234" y="431"/>
                </a:lnTo>
                <a:lnTo>
                  <a:pt x="1237" y="431"/>
                </a:lnTo>
                <a:lnTo>
                  <a:pt x="1240" y="429"/>
                </a:lnTo>
                <a:lnTo>
                  <a:pt x="1241" y="429"/>
                </a:lnTo>
                <a:lnTo>
                  <a:pt x="1244" y="428"/>
                </a:lnTo>
                <a:lnTo>
                  <a:pt x="1251" y="424"/>
                </a:lnTo>
                <a:lnTo>
                  <a:pt x="1257" y="419"/>
                </a:lnTo>
                <a:lnTo>
                  <a:pt x="1261" y="412"/>
                </a:lnTo>
                <a:lnTo>
                  <a:pt x="1264" y="405"/>
                </a:lnTo>
                <a:lnTo>
                  <a:pt x="1315" y="403"/>
                </a:lnTo>
                <a:lnTo>
                  <a:pt x="1315" y="405"/>
                </a:lnTo>
                <a:lnTo>
                  <a:pt x="1315" y="405"/>
                </a:lnTo>
                <a:lnTo>
                  <a:pt x="1315" y="406"/>
                </a:lnTo>
                <a:lnTo>
                  <a:pt x="1315" y="406"/>
                </a:lnTo>
                <a:lnTo>
                  <a:pt x="1315" y="412"/>
                </a:lnTo>
                <a:lnTo>
                  <a:pt x="1312" y="418"/>
                </a:lnTo>
                <a:lnTo>
                  <a:pt x="1307" y="426"/>
                </a:lnTo>
                <a:lnTo>
                  <a:pt x="1302" y="434"/>
                </a:lnTo>
                <a:lnTo>
                  <a:pt x="1296" y="439"/>
                </a:lnTo>
                <a:lnTo>
                  <a:pt x="1290" y="445"/>
                </a:lnTo>
                <a:lnTo>
                  <a:pt x="1282" y="451"/>
                </a:lnTo>
                <a:lnTo>
                  <a:pt x="1273" y="455"/>
                </a:lnTo>
                <a:lnTo>
                  <a:pt x="1263" y="460"/>
                </a:lnTo>
                <a:lnTo>
                  <a:pt x="1253" y="463"/>
                </a:lnTo>
                <a:lnTo>
                  <a:pt x="1240" y="465"/>
                </a:lnTo>
                <a:lnTo>
                  <a:pt x="1225" y="465"/>
                </a:lnTo>
                <a:lnTo>
                  <a:pt x="1224" y="465"/>
                </a:lnTo>
                <a:lnTo>
                  <a:pt x="1224" y="465"/>
                </a:lnTo>
                <a:lnTo>
                  <a:pt x="1223" y="465"/>
                </a:lnTo>
                <a:lnTo>
                  <a:pt x="1221" y="465"/>
                </a:lnTo>
                <a:lnTo>
                  <a:pt x="1204" y="464"/>
                </a:lnTo>
                <a:lnTo>
                  <a:pt x="1188" y="461"/>
                </a:lnTo>
                <a:lnTo>
                  <a:pt x="1182" y="460"/>
                </a:lnTo>
                <a:lnTo>
                  <a:pt x="1176" y="457"/>
                </a:lnTo>
                <a:lnTo>
                  <a:pt x="1172" y="452"/>
                </a:lnTo>
                <a:lnTo>
                  <a:pt x="1168" y="450"/>
                </a:lnTo>
                <a:lnTo>
                  <a:pt x="1162" y="441"/>
                </a:lnTo>
                <a:lnTo>
                  <a:pt x="1158" y="432"/>
                </a:lnTo>
                <a:lnTo>
                  <a:pt x="1155" y="422"/>
                </a:lnTo>
                <a:lnTo>
                  <a:pt x="1153" y="414"/>
                </a:lnTo>
                <a:lnTo>
                  <a:pt x="1153" y="411"/>
                </a:lnTo>
                <a:lnTo>
                  <a:pt x="1152" y="406"/>
                </a:lnTo>
                <a:lnTo>
                  <a:pt x="1152" y="403"/>
                </a:lnTo>
                <a:lnTo>
                  <a:pt x="1152" y="401"/>
                </a:lnTo>
                <a:lnTo>
                  <a:pt x="1152" y="401"/>
                </a:lnTo>
                <a:close/>
                <a:moveTo>
                  <a:pt x="580" y="663"/>
                </a:moveTo>
                <a:lnTo>
                  <a:pt x="580" y="653"/>
                </a:lnTo>
                <a:lnTo>
                  <a:pt x="582" y="641"/>
                </a:lnTo>
                <a:lnTo>
                  <a:pt x="583" y="630"/>
                </a:lnTo>
                <a:lnTo>
                  <a:pt x="586" y="618"/>
                </a:lnTo>
                <a:lnTo>
                  <a:pt x="592" y="605"/>
                </a:lnTo>
                <a:lnTo>
                  <a:pt x="599" y="594"/>
                </a:lnTo>
                <a:lnTo>
                  <a:pt x="608" y="582"/>
                </a:lnTo>
                <a:lnTo>
                  <a:pt x="618" y="571"/>
                </a:lnTo>
                <a:lnTo>
                  <a:pt x="623" y="565"/>
                </a:lnTo>
                <a:lnTo>
                  <a:pt x="631" y="560"/>
                </a:lnTo>
                <a:lnTo>
                  <a:pt x="638" y="556"/>
                </a:lnTo>
                <a:lnTo>
                  <a:pt x="647" y="553"/>
                </a:lnTo>
                <a:lnTo>
                  <a:pt x="655" y="550"/>
                </a:lnTo>
                <a:lnTo>
                  <a:pt x="665" y="549"/>
                </a:lnTo>
                <a:lnTo>
                  <a:pt x="675" y="548"/>
                </a:lnTo>
                <a:lnTo>
                  <a:pt x="687" y="548"/>
                </a:lnTo>
                <a:lnTo>
                  <a:pt x="693" y="548"/>
                </a:lnTo>
                <a:lnTo>
                  <a:pt x="698" y="548"/>
                </a:lnTo>
                <a:lnTo>
                  <a:pt x="704" y="548"/>
                </a:lnTo>
                <a:lnTo>
                  <a:pt x="710" y="549"/>
                </a:lnTo>
                <a:lnTo>
                  <a:pt x="720" y="550"/>
                </a:lnTo>
                <a:lnTo>
                  <a:pt x="727" y="553"/>
                </a:lnTo>
                <a:lnTo>
                  <a:pt x="736" y="556"/>
                </a:lnTo>
                <a:lnTo>
                  <a:pt x="743" y="560"/>
                </a:lnTo>
                <a:lnTo>
                  <a:pt x="750" y="566"/>
                </a:lnTo>
                <a:lnTo>
                  <a:pt x="755" y="572"/>
                </a:lnTo>
                <a:lnTo>
                  <a:pt x="757" y="581"/>
                </a:lnTo>
                <a:lnTo>
                  <a:pt x="759" y="589"/>
                </a:lnTo>
                <a:lnTo>
                  <a:pt x="759" y="592"/>
                </a:lnTo>
                <a:lnTo>
                  <a:pt x="759" y="597"/>
                </a:lnTo>
                <a:lnTo>
                  <a:pt x="757" y="599"/>
                </a:lnTo>
                <a:lnTo>
                  <a:pt x="757" y="602"/>
                </a:lnTo>
                <a:lnTo>
                  <a:pt x="706" y="602"/>
                </a:lnTo>
                <a:lnTo>
                  <a:pt x="706" y="601"/>
                </a:lnTo>
                <a:lnTo>
                  <a:pt x="706" y="601"/>
                </a:lnTo>
                <a:lnTo>
                  <a:pt x="706" y="599"/>
                </a:lnTo>
                <a:lnTo>
                  <a:pt x="706" y="598"/>
                </a:lnTo>
                <a:lnTo>
                  <a:pt x="706" y="594"/>
                </a:lnTo>
                <a:lnTo>
                  <a:pt x="704" y="591"/>
                </a:lnTo>
                <a:lnTo>
                  <a:pt x="703" y="588"/>
                </a:lnTo>
                <a:lnTo>
                  <a:pt x="701" y="585"/>
                </a:lnTo>
                <a:lnTo>
                  <a:pt x="695" y="582"/>
                </a:lnTo>
                <a:lnTo>
                  <a:pt x="690" y="581"/>
                </a:lnTo>
                <a:lnTo>
                  <a:pt x="687" y="579"/>
                </a:lnTo>
                <a:lnTo>
                  <a:pt x="684" y="579"/>
                </a:lnTo>
                <a:lnTo>
                  <a:pt x="681" y="579"/>
                </a:lnTo>
                <a:lnTo>
                  <a:pt x="680" y="579"/>
                </a:lnTo>
                <a:lnTo>
                  <a:pt x="677" y="579"/>
                </a:lnTo>
                <a:lnTo>
                  <a:pt x="675" y="579"/>
                </a:lnTo>
                <a:lnTo>
                  <a:pt x="672" y="579"/>
                </a:lnTo>
                <a:lnTo>
                  <a:pt x="671" y="581"/>
                </a:lnTo>
                <a:lnTo>
                  <a:pt x="665" y="582"/>
                </a:lnTo>
                <a:lnTo>
                  <a:pt x="659" y="586"/>
                </a:lnTo>
                <a:lnTo>
                  <a:pt x="655" y="591"/>
                </a:lnTo>
                <a:lnTo>
                  <a:pt x="649" y="597"/>
                </a:lnTo>
                <a:lnTo>
                  <a:pt x="645" y="604"/>
                </a:lnTo>
                <a:lnTo>
                  <a:pt x="641" y="612"/>
                </a:lnTo>
                <a:lnTo>
                  <a:pt x="638" y="622"/>
                </a:lnTo>
                <a:lnTo>
                  <a:pt x="635" y="634"/>
                </a:lnTo>
                <a:lnTo>
                  <a:pt x="634" y="637"/>
                </a:lnTo>
                <a:lnTo>
                  <a:pt x="634" y="638"/>
                </a:lnTo>
                <a:lnTo>
                  <a:pt x="634" y="641"/>
                </a:lnTo>
                <a:lnTo>
                  <a:pt x="634" y="643"/>
                </a:lnTo>
                <a:lnTo>
                  <a:pt x="632" y="647"/>
                </a:lnTo>
                <a:lnTo>
                  <a:pt x="632" y="651"/>
                </a:lnTo>
                <a:lnTo>
                  <a:pt x="632" y="656"/>
                </a:lnTo>
                <a:lnTo>
                  <a:pt x="632" y="660"/>
                </a:lnTo>
                <a:lnTo>
                  <a:pt x="632" y="667"/>
                </a:lnTo>
                <a:lnTo>
                  <a:pt x="632" y="673"/>
                </a:lnTo>
                <a:lnTo>
                  <a:pt x="635" y="679"/>
                </a:lnTo>
                <a:lnTo>
                  <a:pt x="636" y="683"/>
                </a:lnTo>
                <a:lnTo>
                  <a:pt x="641" y="687"/>
                </a:lnTo>
                <a:lnTo>
                  <a:pt x="645" y="690"/>
                </a:lnTo>
                <a:lnTo>
                  <a:pt x="649" y="692"/>
                </a:lnTo>
                <a:lnTo>
                  <a:pt x="657" y="693"/>
                </a:lnTo>
                <a:lnTo>
                  <a:pt x="658" y="693"/>
                </a:lnTo>
                <a:lnTo>
                  <a:pt x="659" y="693"/>
                </a:lnTo>
                <a:lnTo>
                  <a:pt x="661" y="693"/>
                </a:lnTo>
                <a:lnTo>
                  <a:pt x="662" y="693"/>
                </a:lnTo>
                <a:lnTo>
                  <a:pt x="665" y="692"/>
                </a:lnTo>
                <a:lnTo>
                  <a:pt x="667" y="692"/>
                </a:lnTo>
                <a:lnTo>
                  <a:pt x="670" y="692"/>
                </a:lnTo>
                <a:lnTo>
                  <a:pt x="672" y="690"/>
                </a:lnTo>
                <a:lnTo>
                  <a:pt x="680" y="686"/>
                </a:lnTo>
                <a:lnTo>
                  <a:pt x="685" y="680"/>
                </a:lnTo>
                <a:lnTo>
                  <a:pt x="690" y="674"/>
                </a:lnTo>
                <a:lnTo>
                  <a:pt x="693" y="666"/>
                </a:lnTo>
                <a:lnTo>
                  <a:pt x="742" y="666"/>
                </a:lnTo>
                <a:lnTo>
                  <a:pt x="743" y="667"/>
                </a:lnTo>
                <a:lnTo>
                  <a:pt x="743" y="667"/>
                </a:lnTo>
                <a:lnTo>
                  <a:pt x="743" y="669"/>
                </a:lnTo>
                <a:lnTo>
                  <a:pt x="743" y="669"/>
                </a:lnTo>
                <a:lnTo>
                  <a:pt x="742" y="674"/>
                </a:lnTo>
                <a:lnTo>
                  <a:pt x="740" y="680"/>
                </a:lnTo>
                <a:lnTo>
                  <a:pt x="736" y="689"/>
                </a:lnTo>
                <a:lnTo>
                  <a:pt x="730" y="696"/>
                </a:lnTo>
                <a:lnTo>
                  <a:pt x="724" y="702"/>
                </a:lnTo>
                <a:lnTo>
                  <a:pt x="717" y="707"/>
                </a:lnTo>
                <a:lnTo>
                  <a:pt x="710" y="713"/>
                </a:lnTo>
                <a:lnTo>
                  <a:pt x="701" y="718"/>
                </a:lnTo>
                <a:lnTo>
                  <a:pt x="691" y="722"/>
                </a:lnTo>
                <a:lnTo>
                  <a:pt x="680" y="725"/>
                </a:lnTo>
                <a:lnTo>
                  <a:pt x="667" y="728"/>
                </a:lnTo>
                <a:lnTo>
                  <a:pt x="654" y="728"/>
                </a:lnTo>
                <a:lnTo>
                  <a:pt x="652" y="728"/>
                </a:lnTo>
                <a:lnTo>
                  <a:pt x="651" y="728"/>
                </a:lnTo>
                <a:lnTo>
                  <a:pt x="651" y="728"/>
                </a:lnTo>
                <a:lnTo>
                  <a:pt x="649" y="728"/>
                </a:lnTo>
                <a:lnTo>
                  <a:pt x="631" y="726"/>
                </a:lnTo>
                <a:lnTo>
                  <a:pt x="616" y="723"/>
                </a:lnTo>
                <a:lnTo>
                  <a:pt x="611" y="722"/>
                </a:lnTo>
                <a:lnTo>
                  <a:pt x="605" y="719"/>
                </a:lnTo>
                <a:lnTo>
                  <a:pt x="600" y="715"/>
                </a:lnTo>
                <a:lnTo>
                  <a:pt x="596" y="712"/>
                </a:lnTo>
                <a:lnTo>
                  <a:pt x="590" y="703"/>
                </a:lnTo>
                <a:lnTo>
                  <a:pt x="586" y="694"/>
                </a:lnTo>
                <a:lnTo>
                  <a:pt x="582" y="684"/>
                </a:lnTo>
                <a:lnTo>
                  <a:pt x="580" y="676"/>
                </a:lnTo>
                <a:lnTo>
                  <a:pt x="580" y="671"/>
                </a:lnTo>
                <a:lnTo>
                  <a:pt x="580" y="669"/>
                </a:lnTo>
                <a:lnTo>
                  <a:pt x="580" y="666"/>
                </a:lnTo>
                <a:lnTo>
                  <a:pt x="580" y="663"/>
                </a:lnTo>
                <a:lnTo>
                  <a:pt x="580" y="663"/>
                </a:lnTo>
                <a:close/>
                <a:moveTo>
                  <a:pt x="756" y="723"/>
                </a:moveTo>
                <a:lnTo>
                  <a:pt x="792" y="553"/>
                </a:lnTo>
                <a:lnTo>
                  <a:pt x="841" y="553"/>
                </a:lnTo>
                <a:lnTo>
                  <a:pt x="806" y="723"/>
                </a:lnTo>
                <a:lnTo>
                  <a:pt x="756" y="723"/>
                </a:lnTo>
                <a:close/>
                <a:moveTo>
                  <a:pt x="832" y="723"/>
                </a:moveTo>
                <a:lnTo>
                  <a:pt x="867" y="553"/>
                </a:lnTo>
                <a:lnTo>
                  <a:pt x="999" y="553"/>
                </a:lnTo>
                <a:lnTo>
                  <a:pt x="992" y="586"/>
                </a:lnTo>
                <a:lnTo>
                  <a:pt x="910" y="586"/>
                </a:lnTo>
                <a:lnTo>
                  <a:pt x="903" y="620"/>
                </a:lnTo>
                <a:lnTo>
                  <a:pt x="979" y="620"/>
                </a:lnTo>
                <a:lnTo>
                  <a:pt x="972" y="656"/>
                </a:lnTo>
                <a:lnTo>
                  <a:pt x="896" y="656"/>
                </a:lnTo>
                <a:lnTo>
                  <a:pt x="887" y="689"/>
                </a:lnTo>
                <a:lnTo>
                  <a:pt x="972" y="689"/>
                </a:lnTo>
                <a:lnTo>
                  <a:pt x="963" y="723"/>
                </a:lnTo>
                <a:lnTo>
                  <a:pt x="832" y="723"/>
                </a:lnTo>
                <a:close/>
                <a:moveTo>
                  <a:pt x="1012" y="611"/>
                </a:moveTo>
                <a:lnTo>
                  <a:pt x="1014" y="602"/>
                </a:lnTo>
                <a:lnTo>
                  <a:pt x="1015" y="595"/>
                </a:lnTo>
                <a:lnTo>
                  <a:pt x="1018" y="589"/>
                </a:lnTo>
                <a:lnTo>
                  <a:pt x="1021" y="582"/>
                </a:lnTo>
                <a:lnTo>
                  <a:pt x="1024" y="578"/>
                </a:lnTo>
                <a:lnTo>
                  <a:pt x="1028" y="572"/>
                </a:lnTo>
                <a:lnTo>
                  <a:pt x="1034" y="568"/>
                </a:lnTo>
                <a:lnTo>
                  <a:pt x="1040" y="563"/>
                </a:lnTo>
                <a:lnTo>
                  <a:pt x="1053" y="558"/>
                </a:lnTo>
                <a:lnTo>
                  <a:pt x="1067" y="553"/>
                </a:lnTo>
                <a:lnTo>
                  <a:pt x="1081" y="550"/>
                </a:lnTo>
                <a:lnTo>
                  <a:pt x="1097" y="549"/>
                </a:lnTo>
                <a:lnTo>
                  <a:pt x="1100" y="549"/>
                </a:lnTo>
                <a:lnTo>
                  <a:pt x="1103" y="549"/>
                </a:lnTo>
                <a:lnTo>
                  <a:pt x="1106" y="549"/>
                </a:lnTo>
                <a:lnTo>
                  <a:pt x="1109" y="549"/>
                </a:lnTo>
                <a:lnTo>
                  <a:pt x="1119" y="550"/>
                </a:lnTo>
                <a:lnTo>
                  <a:pt x="1127" y="553"/>
                </a:lnTo>
                <a:lnTo>
                  <a:pt x="1135" y="555"/>
                </a:lnTo>
                <a:lnTo>
                  <a:pt x="1143" y="559"/>
                </a:lnTo>
                <a:lnTo>
                  <a:pt x="1149" y="563"/>
                </a:lnTo>
                <a:lnTo>
                  <a:pt x="1155" y="571"/>
                </a:lnTo>
                <a:lnTo>
                  <a:pt x="1158" y="578"/>
                </a:lnTo>
                <a:lnTo>
                  <a:pt x="1158" y="588"/>
                </a:lnTo>
                <a:lnTo>
                  <a:pt x="1158" y="592"/>
                </a:lnTo>
                <a:lnTo>
                  <a:pt x="1158" y="597"/>
                </a:lnTo>
                <a:lnTo>
                  <a:pt x="1156" y="601"/>
                </a:lnTo>
                <a:lnTo>
                  <a:pt x="1155" y="605"/>
                </a:lnTo>
                <a:lnTo>
                  <a:pt x="1107" y="605"/>
                </a:lnTo>
                <a:lnTo>
                  <a:pt x="1107" y="604"/>
                </a:lnTo>
                <a:lnTo>
                  <a:pt x="1107" y="602"/>
                </a:lnTo>
                <a:lnTo>
                  <a:pt x="1107" y="601"/>
                </a:lnTo>
                <a:lnTo>
                  <a:pt x="1107" y="599"/>
                </a:lnTo>
                <a:lnTo>
                  <a:pt x="1107" y="595"/>
                </a:lnTo>
                <a:lnTo>
                  <a:pt x="1106" y="592"/>
                </a:lnTo>
                <a:lnTo>
                  <a:pt x="1104" y="589"/>
                </a:lnTo>
                <a:lnTo>
                  <a:pt x="1102" y="588"/>
                </a:lnTo>
                <a:lnTo>
                  <a:pt x="1096" y="585"/>
                </a:lnTo>
                <a:lnTo>
                  <a:pt x="1089" y="584"/>
                </a:lnTo>
                <a:lnTo>
                  <a:pt x="1089" y="584"/>
                </a:lnTo>
                <a:lnTo>
                  <a:pt x="1087" y="584"/>
                </a:lnTo>
                <a:lnTo>
                  <a:pt x="1086" y="584"/>
                </a:lnTo>
                <a:lnTo>
                  <a:pt x="1086" y="584"/>
                </a:lnTo>
                <a:lnTo>
                  <a:pt x="1079" y="585"/>
                </a:lnTo>
                <a:lnTo>
                  <a:pt x="1071" y="589"/>
                </a:lnTo>
                <a:lnTo>
                  <a:pt x="1068" y="591"/>
                </a:lnTo>
                <a:lnTo>
                  <a:pt x="1066" y="594"/>
                </a:lnTo>
                <a:lnTo>
                  <a:pt x="1064" y="598"/>
                </a:lnTo>
                <a:lnTo>
                  <a:pt x="1064" y="601"/>
                </a:lnTo>
                <a:lnTo>
                  <a:pt x="1066" y="605"/>
                </a:lnTo>
                <a:lnTo>
                  <a:pt x="1067" y="608"/>
                </a:lnTo>
                <a:lnTo>
                  <a:pt x="1071" y="611"/>
                </a:lnTo>
                <a:lnTo>
                  <a:pt x="1079" y="614"/>
                </a:lnTo>
                <a:lnTo>
                  <a:pt x="1093" y="620"/>
                </a:lnTo>
                <a:lnTo>
                  <a:pt x="1110" y="624"/>
                </a:lnTo>
                <a:lnTo>
                  <a:pt x="1119" y="625"/>
                </a:lnTo>
                <a:lnTo>
                  <a:pt x="1125" y="628"/>
                </a:lnTo>
                <a:lnTo>
                  <a:pt x="1130" y="631"/>
                </a:lnTo>
                <a:lnTo>
                  <a:pt x="1135" y="634"/>
                </a:lnTo>
                <a:lnTo>
                  <a:pt x="1142" y="641"/>
                </a:lnTo>
                <a:lnTo>
                  <a:pt x="1145" y="648"/>
                </a:lnTo>
                <a:lnTo>
                  <a:pt x="1146" y="651"/>
                </a:lnTo>
                <a:lnTo>
                  <a:pt x="1148" y="656"/>
                </a:lnTo>
                <a:lnTo>
                  <a:pt x="1148" y="658"/>
                </a:lnTo>
                <a:lnTo>
                  <a:pt x="1148" y="663"/>
                </a:lnTo>
                <a:lnTo>
                  <a:pt x="1146" y="674"/>
                </a:lnTo>
                <a:lnTo>
                  <a:pt x="1142" y="686"/>
                </a:lnTo>
                <a:lnTo>
                  <a:pt x="1135" y="697"/>
                </a:lnTo>
                <a:lnTo>
                  <a:pt x="1126" y="707"/>
                </a:lnTo>
                <a:lnTo>
                  <a:pt x="1120" y="712"/>
                </a:lnTo>
                <a:lnTo>
                  <a:pt x="1113" y="716"/>
                </a:lnTo>
                <a:lnTo>
                  <a:pt x="1106" y="720"/>
                </a:lnTo>
                <a:lnTo>
                  <a:pt x="1097" y="723"/>
                </a:lnTo>
                <a:lnTo>
                  <a:pt x="1080" y="726"/>
                </a:lnTo>
                <a:lnTo>
                  <a:pt x="1058" y="728"/>
                </a:lnTo>
                <a:lnTo>
                  <a:pt x="1041" y="726"/>
                </a:lnTo>
                <a:lnTo>
                  <a:pt x="1027" y="725"/>
                </a:lnTo>
                <a:lnTo>
                  <a:pt x="1021" y="722"/>
                </a:lnTo>
                <a:lnTo>
                  <a:pt x="1015" y="720"/>
                </a:lnTo>
                <a:lnTo>
                  <a:pt x="1011" y="718"/>
                </a:lnTo>
                <a:lnTo>
                  <a:pt x="1008" y="715"/>
                </a:lnTo>
                <a:lnTo>
                  <a:pt x="1002" y="707"/>
                </a:lnTo>
                <a:lnTo>
                  <a:pt x="999" y="700"/>
                </a:lnTo>
                <a:lnTo>
                  <a:pt x="996" y="692"/>
                </a:lnTo>
                <a:lnTo>
                  <a:pt x="996" y="683"/>
                </a:lnTo>
                <a:lnTo>
                  <a:pt x="996" y="682"/>
                </a:lnTo>
                <a:lnTo>
                  <a:pt x="996" y="680"/>
                </a:lnTo>
                <a:lnTo>
                  <a:pt x="996" y="677"/>
                </a:lnTo>
                <a:lnTo>
                  <a:pt x="996" y="676"/>
                </a:lnTo>
                <a:lnTo>
                  <a:pt x="996" y="674"/>
                </a:lnTo>
                <a:lnTo>
                  <a:pt x="996" y="671"/>
                </a:lnTo>
                <a:lnTo>
                  <a:pt x="996" y="670"/>
                </a:lnTo>
                <a:lnTo>
                  <a:pt x="998" y="669"/>
                </a:lnTo>
                <a:lnTo>
                  <a:pt x="1045" y="669"/>
                </a:lnTo>
                <a:lnTo>
                  <a:pt x="1045" y="670"/>
                </a:lnTo>
                <a:lnTo>
                  <a:pt x="1045" y="671"/>
                </a:lnTo>
                <a:lnTo>
                  <a:pt x="1045" y="673"/>
                </a:lnTo>
                <a:lnTo>
                  <a:pt x="1045" y="673"/>
                </a:lnTo>
                <a:lnTo>
                  <a:pt x="1045" y="677"/>
                </a:lnTo>
                <a:lnTo>
                  <a:pt x="1047" y="682"/>
                </a:lnTo>
                <a:lnTo>
                  <a:pt x="1048" y="686"/>
                </a:lnTo>
                <a:lnTo>
                  <a:pt x="1050" y="689"/>
                </a:lnTo>
                <a:lnTo>
                  <a:pt x="1053" y="692"/>
                </a:lnTo>
                <a:lnTo>
                  <a:pt x="1057" y="693"/>
                </a:lnTo>
                <a:lnTo>
                  <a:pt x="1061" y="694"/>
                </a:lnTo>
                <a:lnTo>
                  <a:pt x="1066" y="694"/>
                </a:lnTo>
                <a:lnTo>
                  <a:pt x="1068" y="694"/>
                </a:lnTo>
                <a:lnTo>
                  <a:pt x="1073" y="693"/>
                </a:lnTo>
                <a:lnTo>
                  <a:pt x="1076" y="693"/>
                </a:lnTo>
                <a:lnTo>
                  <a:pt x="1079" y="692"/>
                </a:lnTo>
                <a:lnTo>
                  <a:pt x="1086" y="689"/>
                </a:lnTo>
                <a:lnTo>
                  <a:pt x="1090" y="686"/>
                </a:lnTo>
                <a:lnTo>
                  <a:pt x="1093" y="683"/>
                </a:lnTo>
                <a:lnTo>
                  <a:pt x="1094" y="680"/>
                </a:lnTo>
                <a:lnTo>
                  <a:pt x="1096" y="677"/>
                </a:lnTo>
                <a:lnTo>
                  <a:pt x="1096" y="674"/>
                </a:lnTo>
                <a:lnTo>
                  <a:pt x="1096" y="674"/>
                </a:lnTo>
                <a:lnTo>
                  <a:pt x="1096" y="673"/>
                </a:lnTo>
                <a:lnTo>
                  <a:pt x="1096" y="673"/>
                </a:lnTo>
                <a:lnTo>
                  <a:pt x="1096" y="671"/>
                </a:lnTo>
                <a:lnTo>
                  <a:pt x="1096" y="669"/>
                </a:lnTo>
                <a:lnTo>
                  <a:pt x="1094" y="667"/>
                </a:lnTo>
                <a:lnTo>
                  <a:pt x="1091" y="664"/>
                </a:lnTo>
                <a:lnTo>
                  <a:pt x="1087" y="663"/>
                </a:lnTo>
                <a:lnTo>
                  <a:pt x="1077" y="658"/>
                </a:lnTo>
                <a:lnTo>
                  <a:pt x="1067" y="656"/>
                </a:lnTo>
                <a:lnTo>
                  <a:pt x="1060" y="653"/>
                </a:lnTo>
                <a:lnTo>
                  <a:pt x="1054" y="651"/>
                </a:lnTo>
                <a:lnTo>
                  <a:pt x="1048" y="650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0" y="647"/>
                </a:lnTo>
                <a:lnTo>
                  <a:pt x="1037" y="645"/>
                </a:lnTo>
                <a:lnTo>
                  <a:pt x="1034" y="645"/>
                </a:lnTo>
                <a:lnTo>
                  <a:pt x="1031" y="644"/>
                </a:lnTo>
                <a:lnTo>
                  <a:pt x="1025" y="640"/>
                </a:lnTo>
                <a:lnTo>
                  <a:pt x="1018" y="634"/>
                </a:lnTo>
                <a:lnTo>
                  <a:pt x="1015" y="630"/>
                </a:lnTo>
                <a:lnTo>
                  <a:pt x="1014" y="624"/>
                </a:lnTo>
                <a:lnTo>
                  <a:pt x="1012" y="618"/>
                </a:lnTo>
                <a:lnTo>
                  <a:pt x="1012" y="611"/>
                </a:lnTo>
                <a:lnTo>
                  <a:pt x="1012" y="611"/>
                </a:lnTo>
                <a:close/>
                <a:moveTo>
                  <a:pt x="1172" y="663"/>
                </a:moveTo>
                <a:lnTo>
                  <a:pt x="1172" y="653"/>
                </a:lnTo>
                <a:lnTo>
                  <a:pt x="1174" y="641"/>
                </a:lnTo>
                <a:lnTo>
                  <a:pt x="1175" y="630"/>
                </a:lnTo>
                <a:lnTo>
                  <a:pt x="1178" y="618"/>
                </a:lnTo>
                <a:lnTo>
                  <a:pt x="1184" y="605"/>
                </a:lnTo>
                <a:lnTo>
                  <a:pt x="1191" y="594"/>
                </a:lnTo>
                <a:lnTo>
                  <a:pt x="1199" y="582"/>
                </a:lnTo>
                <a:lnTo>
                  <a:pt x="1210" y="571"/>
                </a:lnTo>
                <a:lnTo>
                  <a:pt x="1215" y="565"/>
                </a:lnTo>
                <a:lnTo>
                  <a:pt x="1223" y="560"/>
                </a:lnTo>
                <a:lnTo>
                  <a:pt x="1230" y="556"/>
                </a:lnTo>
                <a:lnTo>
                  <a:pt x="1238" y="553"/>
                </a:lnTo>
                <a:lnTo>
                  <a:pt x="1247" y="550"/>
                </a:lnTo>
                <a:lnTo>
                  <a:pt x="1257" y="549"/>
                </a:lnTo>
                <a:lnTo>
                  <a:pt x="1267" y="548"/>
                </a:lnTo>
                <a:lnTo>
                  <a:pt x="1279" y="548"/>
                </a:lnTo>
                <a:lnTo>
                  <a:pt x="1284" y="548"/>
                </a:lnTo>
                <a:lnTo>
                  <a:pt x="1290" y="548"/>
                </a:lnTo>
                <a:lnTo>
                  <a:pt x="1296" y="548"/>
                </a:lnTo>
                <a:lnTo>
                  <a:pt x="1302" y="549"/>
                </a:lnTo>
                <a:lnTo>
                  <a:pt x="1310" y="550"/>
                </a:lnTo>
                <a:lnTo>
                  <a:pt x="1319" y="553"/>
                </a:lnTo>
                <a:lnTo>
                  <a:pt x="1328" y="556"/>
                </a:lnTo>
                <a:lnTo>
                  <a:pt x="1335" y="560"/>
                </a:lnTo>
                <a:lnTo>
                  <a:pt x="1342" y="566"/>
                </a:lnTo>
                <a:lnTo>
                  <a:pt x="1346" y="572"/>
                </a:lnTo>
                <a:lnTo>
                  <a:pt x="1349" y="581"/>
                </a:lnTo>
                <a:lnTo>
                  <a:pt x="1351" y="589"/>
                </a:lnTo>
                <a:lnTo>
                  <a:pt x="1351" y="592"/>
                </a:lnTo>
                <a:lnTo>
                  <a:pt x="1351" y="597"/>
                </a:lnTo>
                <a:lnTo>
                  <a:pt x="1349" y="599"/>
                </a:lnTo>
                <a:lnTo>
                  <a:pt x="1349" y="602"/>
                </a:lnTo>
                <a:lnTo>
                  <a:pt x="1297" y="602"/>
                </a:lnTo>
                <a:lnTo>
                  <a:pt x="1297" y="601"/>
                </a:lnTo>
                <a:lnTo>
                  <a:pt x="1297" y="601"/>
                </a:lnTo>
                <a:lnTo>
                  <a:pt x="1297" y="599"/>
                </a:lnTo>
                <a:lnTo>
                  <a:pt x="1297" y="598"/>
                </a:lnTo>
                <a:lnTo>
                  <a:pt x="1297" y="594"/>
                </a:lnTo>
                <a:lnTo>
                  <a:pt x="1296" y="591"/>
                </a:lnTo>
                <a:lnTo>
                  <a:pt x="1295" y="588"/>
                </a:lnTo>
                <a:lnTo>
                  <a:pt x="1293" y="585"/>
                </a:lnTo>
                <a:lnTo>
                  <a:pt x="1287" y="582"/>
                </a:lnTo>
                <a:lnTo>
                  <a:pt x="1282" y="581"/>
                </a:lnTo>
                <a:lnTo>
                  <a:pt x="1279" y="579"/>
                </a:lnTo>
                <a:lnTo>
                  <a:pt x="1276" y="579"/>
                </a:lnTo>
                <a:lnTo>
                  <a:pt x="1273" y="579"/>
                </a:lnTo>
                <a:lnTo>
                  <a:pt x="1271" y="579"/>
                </a:lnTo>
                <a:lnTo>
                  <a:pt x="1269" y="579"/>
                </a:lnTo>
                <a:lnTo>
                  <a:pt x="1267" y="579"/>
                </a:lnTo>
                <a:lnTo>
                  <a:pt x="1264" y="579"/>
                </a:lnTo>
                <a:lnTo>
                  <a:pt x="1263" y="581"/>
                </a:lnTo>
                <a:lnTo>
                  <a:pt x="1257" y="582"/>
                </a:lnTo>
                <a:lnTo>
                  <a:pt x="1251" y="586"/>
                </a:lnTo>
                <a:lnTo>
                  <a:pt x="1247" y="591"/>
                </a:lnTo>
                <a:lnTo>
                  <a:pt x="1241" y="597"/>
                </a:lnTo>
                <a:lnTo>
                  <a:pt x="1237" y="604"/>
                </a:lnTo>
                <a:lnTo>
                  <a:pt x="1233" y="612"/>
                </a:lnTo>
                <a:lnTo>
                  <a:pt x="1230" y="622"/>
                </a:lnTo>
                <a:lnTo>
                  <a:pt x="1227" y="634"/>
                </a:lnTo>
                <a:lnTo>
                  <a:pt x="1225" y="637"/>
                </a:lnTo>
                <a:lnTo>
                  <a:pt x="1225" y="638"/>
                </a:lnTo>
                <a:lnTo>
                  <a:pt x="1225" y="641"/>
                </a:lnTo>
                <a:lnTo>
                  <a:pt x="1225" y="643"/>
                </a:lnTo>
                <a:lnTo>
                  <a:pt x="1224" y="647"/>
                </a:lnTo>
                <a:lnTo>
                  <a:pt x="1224" y="651"/>
                </a:lnTo>
                <a:lnTo>
                  <a:pt x="1224" y="656"/>
                </a:lnTo>
                <a:lnTo>
                  <a:pt x="1224" y="660"/>
                </a:lnTo>
                <a:lnTo>
                  <a:pt x="1224" y="667"/>
                </a:lnTo>
                <a:lnTo>
                  <a:pt x="1224" y="673"/>
                </a:lnTo>
                <a:lnTo>
                  <a:pt x="1227" y="679"/>
                </a:lnTo>
                <a:lnTo>
                  <a:pt x="1228" y="683"/>
                </a:lnTo>
                <a:lnTo>
                  <a:pt x="1233" y="687"/>
                </a:lnTo>
                <a:lnTo>
                  <a:pt x="1237" y="690"/>
                </a:lnTo>
                <a:lnTo>
                  <a:pt x="1241" y="692"/>
                </a:lnTo>
                <a:lnTo>
                  <a:pt x="1248" y="693"/>
                </a:lnTo>
                <a:lnTo>
                  <a:pt x="1250" y="693"/>
                </a:lnTo>
                <a:lnTo>
                  <a:pt x="1251" y="693"/>
                </a:lnTo>
                <a:lnTo>
                  <a:pt x="1253" y="693"/>
                </a:lnTo>
                <a:lnTo>
                  <a:pt x="1254" y="693"/>
                </a:lnTo>
                <a:lnTo>
                  <a:pt x="1257" y="692"/>
                </a:lnTo>
                <a:lnTo>
                  <a:pt x="1259" y="692"/>
                </a:lnTo>
                <a:lnTo>
                  <a:pt x="1261" y="692"/>
                </a:lnTo>
                <a:lnTo>
                  <a:pt x="1264" y="690"/>
                </a:lnTo>
                <a:lnTo>
                  <a:pt x="1271" y="686"/>
                </a:lnTo>
                <a:lnTo>
                  <a:pt x="1277" y="680"/>
                </a:lnTo>
                <a:lnTo>
                  <a:pt x="1282" y="674"/>
                </a:lnTo>
                <a:lnTo>
                  <a:pt x="1284" y="666"/>
                </a:lnTo>
                <a:lnTo>
                  <a:pt x="1333" y="666"/>
                </a:lnTo>
                <a:lnTo>
                  <a:pt x="1335" y="667"/>
                </a:lnTo>
                <a:lnTo>
                  <a:pt x="1335" y="667"/>
                </a:lnTo>
                <a:lnTo>
                  <a:pt x="1335" y="669"/>
                </a:lnTo>
                <a:lnTo>
                  <a:pt x="1335" y="669"/>
                </a:lnTo>
                <a:lnTo>
                  <a:pt x="1333" y="674"/>
                </a:lnTo>
                <a:lnTo>
                  <a:pt x="1332" y="680"/>
                </a:lnTo>
                <a:lnTo>
                  <a:pt x="1328" y="689"/>
                </a:lnTo>
                <a:lnTo>
                  <a:pt x="1322" y="696"/>
                </a:lnTo>
                <a:lnTo>
                  <a:pt x="1316" y="702"/>
                </a:lnTo>
                <a:lnTo>
                  <a:pt x="1309" y="707"/>
                </a:lnTo>
                <a:lnTo>
                  <a:pt x="1302" y="713"/>
                </a:lnTo>
                <a:lnTo>
                  <a:pt x="1293" y="718"/>
                </a:lnTo>
                <a:lnTo>
                  <a:pt x="1283" y="722"/>
                </a:lnTo>
                <a:lnTo>
                  <a:pt x="1271" y="725"/>
                </a:lnTo>
                <a:lnTo>
                  <a:pt x="1259" y="728"/>
                </a:lnTo>
                <a:lnTo>
                  <a:pt x="1246" y="728"/>
                </a:lnTo>
                <a:lnTo>
                  <a:pt x="1244" y="728"/>
                </a:lnTo>
                <a:lnTo>
                  <a:pt x="1243" y="728"/>
                </a:lnTo>
                <a:lnTo>
                  <a:pt x="1243" y="728"/>
                </a:lnTo>
                <a:lnTo>
                  <a:pt x="1241" y="728"/>
                </a:lnTo>
                <a:lnTo>
                  <a:pt x="1223" y="726"/>
                </a:lnTo>
                <a:lnTo>
                  <a:pt x="1208" y="723"/>
                </a:lnTo>
                <a:lnTo>
                  <a:pt x="1202" y="722"/>
                </a:lnTo>
                <a:lnTo>
                  <a:pt x="1197" y="719"/>
                </a:lnTo>
                <a:lnTo>
                  <a:pt x="1192" y="715"/>
                </a:lnTo>
                <a:lnTo>
                  <a:pt x="1188" y="712"/>
                </a:lnTo>
                <a:lnTo>
                  <a:pt x="1182" y="703"/>
                </a:lnTo>
                <a:lnTo>
                  <a:pt x="1178" y="694"/>
                </a:lnTo>
                <a:lnTo>
                  <a:pt x="1174" y="684"/>
                </a:lnTo>
                <a:lnTo>
                  <a:pt x="1172" y="676"/>
                </a:lnTo>
                <a:lnTo>
                  <a:pt x="1172" y="671"/>
                </a:lnTo>
                <a:lnTo>
                  <a:pt x="1172" y="669"/>
                </a:lnTo>
                <a:lnTo>
                  <a:pt x="1172" y="666"/>
                </a:lnTo>
                <a:lnTo>
                  <a:pt x="1172" y="663"/>
                </a:lnTo>
                <a:lnTo>
                  <a:pt x="1172" y="663"/>
                </a:lnTo>
                <a:close/>
                <a:moveTo>
                  <a:pt x="690" y="872"/>
                </a:moveTo>
                <a:lnTo>
                  <a:pt x="691" y="864"/>
                </a:lnTo>
                <a:lnTo>
                  <a:pt x="693" y="857"/>
                </a:lnTo>
                <a:lnTo>
                  <a:pt x="695" y="852"/>
                </a:lnTo>
                <a:lnTo>
                  <a:pt x="698" y="844"/>
                </a:lnTo>
                <a:lnTo>
                  <a:pt x="703" y="839"/>
                </a:lnTo>
                <a:lnTo>
                  <a:pt x="707" y="834"/>
                </a:lnTo>
                <a:lnTo>
                  <a:pt x="711" y="830"/>
                </a:lnTo>
                <a:lnTo>
                  <a:pt x="717" y="826"/>
                </a:lnTo>
                <a:lnTo>
                  <a:pt x="730" y="820"/>
                </a:lnTo>
                <a:lnTo>
                  <a:pt x="744" y="814"/>
                </a:lnTo>
                <a:lnTo>
                  <a:pt x="760" y="813"/>
                </a:lnTo>
                <a:lnTo>
                  <a:pt x="776" y="811"/>
                </a:lnTo>
                <a:lnTo>
                  <a:pt x="779" y="811"/>
                </a:lnTo>
                <a:lnTo>
                  <a:pt x="782" y="811"/>
                </a:lnTo>
                <a:lnTo>
                  <a:pt x="785" y="811"/>
                </a:lnTo>
                <a:lnTo>
                  <a:pt x="788" y="811"/>
                </a:lnTo>
                <a:lnTo>
                  <a:pt x="796" y="813"/>
                </a:lnTo>
                <a:lnTo>
                  <a:pt x="805" y="814"/>
                </a:lnTo>
                <a:lnTo>
                  <a:pt x="814" y="817"/>
                </a:lnTo>
                <a:lnTo>
                  <a:pt x="821" y="821"/>
                </a:lnTo>
                <a:lnTo>
                  <a:pt x="828" y="826"/>
                </a:lnTo>
                <a:lnTo>
                  <a:pt x="832" y="833"/>
                </a:lnTo>
                <a:lnTo>
                  <a:pt x="835" y="840"/>
                </a:lnTo>
                <a:lnTo>
                  <a:pt x="837" y="850"/>
                </a:lnTo>
                <a:lnTo>
                  <a:pt x="837" y="854"/>
                </a:lnTo>
                <a:lnTo>
                  <a:pt x="835" y="857"/>
                </a:lnTo>
                <a:lnTo>
                  <a:pt x="835" y="862"/>
                </a:lnTo>
                <a:lnTo>
                  <a:pt x="834" y="867"/>
                </a:lnTo>
                <a:lnTo>
                  <a:pt x="785" y="867"/>
                </a:lnTo>
                <a:lnTo>
                  <a:pt x="786" y="866"/>
                </a:lnTo>
                <a:lnTo>
                  <a:pt x="786" y="864"/>
                </a:lnTo>
                <a:lnTo>
                  <a:pt x="786" y="863"/>
                </a:lnTo>
                <a:lnTo>
                  <a:pt x="786" y="862"/>
                </a:lnTo>
                <a:lnTo>
                  <a:pt x="786" y="857"/>
                </a:lnTo>
                <a:lnTo>
                  <a:pt x="785" y="854"/>
                </a:lnTo>
                <a:lnTo>
                  <a:pt x="783" y="852"/>
                </a:lnTo>
                <a:lnTo>
                  <a:pt x="780" y="849"/>
                </a:lnTo>
                <a:lnTo>
                  <a:pt x="773" y="847"/>
                </a:lnTo>
                <a:lnTo>
                  <a:pt x="766" y="846"/>
                </a:lnTo>
                <a:lnTo>
                  <a:pt x="766" y="846"/>
                </a:lnTo>
                <a:lnTo>
                  <a:pt x="765" y="846"/>
                </a:lnTo>
                <a:lnTo>
                  <a:pt x="765" y="846"/>
                </a:lnTo>
                <a:lnTo>
                  <a:pt x="763" y="846"/>
                </a:lnTo>
                <a:lnTo>
                  <a:pt x="756" y="847"/>
                </a:lnTo>
                <a:lnTo>
                  <a:pt x="749" y="852"/>
                </a:lnTo>
                <a:lnTo>
                  <a:pt x="746" y="853"/>
                </a:lnTo>
                <a:lnTo>
                  <a:pt x="744" y="856"/>
                </a:lnTo>
                <a:lnTo>
                  <a:pt x="743" y="860"/>
                </a:lnTo>
                <a:lnTo>
                  <a:pt x="743" y="863"/>
                </a:lnTo>
                <a:lnTo>
                  <a:pt x="743" y="866"/>
                </a:lnTo>
                <a:lnTo>
                  <a:pt x="746" y="870"/>
                </a:lnTo>
                <a:lnTo>
                  <a:pt x="750" y="873"/>
                </a:lnTo>
                <a:lnTo>
                  <a:pt x="756" y="876"/>
                </a:lnTo>
                <a:lnTo>
                  <a:pt x="770" y="880"/>
                </a:lnTo>
                <a:lnTo>
                  <a:pt x="789" y="886"/>
                </a:lnTo>
                <a:lnTo>
                  <a:pt x="796" y="888"/>
                </a:lnTo>
                <a:lnTo>
                  <a:pt x="803" y="890"/>
                </a:lnTo>
                <a:lnTo>
                  <a:pt x="808" y="893"/>
                </a:lnTo>
                <a:lnTo>
                  <a:pt x="812" y="896"/>
                </a:lnTo>
                <a:lnTo>
                  <a:pt x="819" y="903"/>
                </a:lnTo>
                <a:lnTo>
                  <a:pt x="824" y="911"/>
                </a:lnTo>
                <a:lnTo>
                  <a:pt x="825" y="913"/>
                </a:lnTo>
                <a:lnTo>
                  <a:pt x="825" y="918"/>
                </a:lnTo>
                <a:lnTo>
                  <a:pt x="827" y="921"/>
                </a:lnTo>
                <a:lnTo>
                  <a:pt x="827" y="925"/>
                </a:lnTo>
                <a:lnTo>
                  <a:pt x="825" y="937"/>
                </a:lnTo>
                <a:lnTo>
                  <a:pt x="821" y="948"/>
                </a:lnTo>
                <a:lnTo>
                  <a:pt x="814" y="960"/>
                </a:lnTo>
                <a:lnTo>
                  <a:pt x="803" y="970"/>
                </a:lnTo>
                <a:lnTo>
                  <a:pt x="798" y="974"/>
                </a:lnTo>
                <a:lnTo>
                  <a:pt x="791" y="978"/>
                </a:lnTo>
                <a:lnTo>
                  <a:pt x="783" y="981"/>
                </a:lnTo>
                <a:lnTo>
                  <a:pt x="776" y="984"/>
                </a:lnTo>
                <a:lnTo>
                  <a:pt x="757" y="988"/>
                </a:lnTo>
                <a:lnTo>
                  <a:pt x="737" y="990"/>
                </a:lnTo>
                <a:lnTo>
                  <a:pt x="719" y="988"/>
                </a:lnTo>
                <a:lnTo>
                  <a:pt x="704" y="987"/>
                </a:lnTo>
                <a:lnTo>
                  <a:pt x="698" y="984"/>
                </a:lnTo>
                <a:lnTo>
                  <a:pt x="694" y="983"/>
                </a:lnTo>
                <a:lnTo>
                  <a:pt x="690" y="980"/>
                </a:lnTo>
                <a:lnTo>
                  <a:pt x="685" y="977"/>
                </a:lnTo>
                <a:lnTo>
                  <a:pt x="681" y="970"/>
                </a:lnTo>
                <a:lnTo>
                  <a:pt x="677" y="962"/>
                </a:lnTo>
                <a:lnTo>
                  <a:pt x="675" y="954"/>
                </a:lnTo>
                <a:lnTo>
                  <a:pt x="674" y="945"/>
                </a:lnTo>
                <a:lnTo>
                  <a:pt x="674" y="944"/>
                </a:lnTo>
                <a:lnTo>
                  <a:pt x="674" y="942"/>
                </a:lnTo>
                <a:lnTo>
                  <a:pt x="674" y="939"/>
                </a:lnTo>
                <a:lnTo>
                  <a:pt x="674" y="938"/>
                </a:lnTo>
                <a:lnTo>
                  <a:pt x="675" y="937"/>
                </a:lnTo>
                <a:lnTo>
                  <a:pt x="675" y="934"/>
                </a:lnTo>
                <a:lnTo>
                  <a:pt x="675" y="932"/>
                </a:lnTo>
                <a:lnTo>
                  <a:pt x="675" y="931"/>
                </a:lnTo>
                <a:lnTo>
                  <a:pt x="724" y="931"/>
                </a:lnTo>
                <a:lnTo>
                  <a:pt x="723" y="932"/>
                </a:lnTo>
                <a:lnTo>
                  <a:pt x="723" y="934"/>
                </a:lnTo>
                <a:lnTo>
                  <a:pt x="723" y="934"/>
                </a:lnTo>
                <a:lnTo>
                  <a:pt x="723" y="935"/>
                </a:lnTo>
                <a:lnTo>
                  <a:pt x="724" y="939"/>
                </a:lnTo>
                <a:lnTo>
                  <a:pt x="724" y="944"/>
                </a:lnTo>
                <a:lnTo>
                  <a:pt x="726" y="948"/>
                </a:lnTo>
                <a:lnTo>
                  <a:pt x="729" y="951"/>
                </a:lnTo>
                <a:lnTo>
                  <a:pt x="731" y="952"/>
                </a:lnTo>
                <a:lnTo>
                  <a:pt x="734" y="955"/>
                </a:lnTo>
                <a:lnTo>
                  <a:pt x="739" y="955"/>
                </a:lnTo>
                <a:lnTo>
                  <a:pt x="744" y="957"/>
                </a:lnTo>
                <a:lnTo>
                  <a:pt x="747" y="957"/>
                </a:lnTo>
                <a:lnTo>
                  <a:pt x="750" y="955"/>
                </a:lnTo>
                <a:lnTo>
                  <a:pt x="753" y="955"/>
                </a:lnTo>
                <a:lnTo>
                  <a:pt x="757" y="954"/>
                </a:lnTo>
                <a:lnTo>
                  <a:pt x="763" y="951"/>
                </a:lnTo>
                <a:lnTo>
                  <a:pt x="769" y="948"/>
                </a:lnTo>
                <a:lnTo>
                  <a:pt x="772" y="945"/>
                </a:lnTo>
                <a:lnTo>
                  <a:pt x="773" y="942"/>
                </a:lnTo>
                <a:lnTo>
                  <a:pt x="773" y="939"/>
                </a:lnTo>
                <a:lnTo>
                  <a:pt x="775" y="937"/>
                </a:lnTo>
                <a:lnTo>
                  <a:pt x="775" y="935"/>
                </a:lnTo>
                <a:lnTo>
                  <a:pt x="775" y="935"/>
                </a:lnTo>
                <a:lnTo>
                  <a:pt x="775" y="935"/>
                </a:lnTo>
                <a:lnTo>
                  <a:pt x="775" y="934"/>
                </a:lnTo>
                <a:lnTo>
                  <a:pt x="773" y="931"/>
                </a:lnTo>
                <a:lnTo>
                  <a:pt x="772" y="929"/>
                </a:lnTo>
                <a:lnTo>
                  <a:pt x="769" y="926"/>
                </a:lnTo>
                <a:lnTo>
                  <a:pt x="765" y="924"/>
                </a:lnTo>
                <a:lnTo>
                  <a:pt x="756" y="921"/>
                </a:lnTo>
                <a:lnTo>
                  <a:pt x="746" y="916"/>
                </a:lnTo>
                <a:lnTo>
                  <a:pt x="739" y="915"/>
                </a:lnTo>
                <a:lnTo>
                  <a:pt x="731" y="913"/>
                </a:lnTo>
                <a:lnTo>
                  <a:pt x="726" y="912"/>
                </a:lnTo>
                <a:lnTo>
                  <a:pt x="721" y="911"/>
                </a:lnTo>
                <a:lnTo>
                  <a:pt x="721" y="911"/>
                </a:lnTo>
                <a:lnTo>
                  <a:pt x="721" y="911"/>
                </a:lnTo>
                <a:lnTo>
                  <a:pt x="720" y="911"/>
                </a:lnTo>
                <a:lnTo>
                  <a:pt x="720" y="909"/>
                </a:lnTo>
                <a:lnTo>
                  <a:pt x="720" y="909"/>
                </a:lnTo>
                <a:lnTo>
                  <a:pt x="720" y="909"/>
                </a:lnTo>
                <a:lnTo>
                  <a:pt x="720" y="909"/>
                </a:lnTo>
                <a:lnTo>
                  <a:pt x="720" y="909"/>
                </a:lnTo>
                <a:lnTo>
                  <a:pt x="717" y="909"/>
                </a:lnTo>
                <a:lnTo>
                  <a:pt x="716" y="908"/>
                </a:lnTo>
                <a:lnTo>
                  <a:pt x="713" y="908"/>
                </a:lnTo>
                <a:lnTo>
                  <a:pt x="710" y="906"/>
                </a:lnTo>
                <a:lnTo>
                  <a:pt x="703" y="902"/>
                </a:lnTo>
                <a:lnTo>
                  <a:pt x="697" y="896"/>
                </a:lnTo>
                <a:lnTo>
                  <a:pt x="694" y="892"/>
                </a:lnTo>
                <a:lnTo>
                  <a:pt x="691" y="886"/>
                </a:lnTo>
                <a:lnTo>
                  <a:pt x="691" y="880"/>
                </a:lnTo>
                <a:lnTo>
                  <a:pt x="690" y="873"/>
                </a:lnTo>
                <a:lnTo>
                  <a:pt x="690" y="872"/>
                </a:lnTo>
                <a:close/>
                <a:moveTo>
                  <a:pt x="839" y="986"/>
                </a:moveTo>
                <a:lnTo>
                  <a:pt x="874" y="814"/>
                </a:lnTo>
                <a:lnTo>
                  <a:pt x="1007" y="814"/>
                </a:lnTo>
                <a:lnTo>
                  <a:pt x="999" y="849"/>
                </a:lnTo>
                <a:lnTo>
                  <a:pt x="917" y="849"/>
                </a:lnTo>
                <a:lnTo>
                  <a:pt x="910" y="882"/>
                </a:lnTo>
                <a:lnTo>
                  <a:pt x="986" y="882"/>
                </a:lnTo>
                <a:lnTo>
                  <a:pt x="979" y="916"/>
                </a:lnTo>
                <a:lnTo>
                  <a:pt x="903" y="916"/>
                </a:lnTo>
                <a:lnTo>
                  <a:pt x="894" y="951"/>
                </a:lnTo>
                <a:lnTo>
                  <a:pt x="979" y="951"/>
                </a:lnTo>
                <a:lnTo>
                  <a:pt x="971" y="986"/>
                </a:lnTo>
                <a:lnTo>
                  <a:pt x="839" y="986"/>
                </a:lnTo>
                <a:close/>
                <a:moveTo>
                  <a:pt x="1019" y="872"/>
                </a:moveTo>
                <a:lnTo>
                  <a:pt x="1021" y="864"/>
                </a:lnTo>
                <a:lnTo>
                  <a:pt x="1022" y="857"/>
                </a:lnTo>
                <a:lnTo>
                  <a:pt x="1025" y="852"/>
                </a:lnTo>
                <a:lnTo>
                  <a:pt x="1028" y="844"/>
                </a:lnTo>
                <a:lnTo>
                  <a:pt x="1031" y="839"/>
                </a:lnTo>
                <a:lnTo>
                  <a:pt x="1035" y="834"/>
                </a:lnTo>
                <a:lnTo>
                  <a:pt x="1041" y="830"/>
                </a:lnTo>
                <a:lnTo>
                  <a:pt x="1047" y="826"/>
                </a:lnTo>
                <a:lnTo>
                  <a:pt x="1060" y="820"/>
                </a:lnTo>
                <a:lnTo>
                  <a:pt x="1074" y="814"/>
                </a:lnTo>
                <a:lnTo>
                  <a:pt x="1089" y="813"/>
                </a:lnTo>
                <a:lnTo>
                  <a:pt x="1106" y="811"/>
                </a:lnTo>
                <a:lnTo>
                  <a:pt x="1107" y="811"/>
                </a:lnTo>
                <a:lnTo>
                  <a:pt x="1112" y="811"/>
                </a:lnTo>
                <a:lnTo>
                  <a:pt x="1115" y="811"/>
                </a:lnTo>
                <a:lnTo>
                  <a:pt x="1117" y="811"/>
                </a:lnTo>
                <a:lnTo>
                  <a:pt x="1126" y="813"/>
                </a:lnTo>
                <a:lnTo>
                  <a:pt x="1135" y="814"/>
                </a:lnTo>
                <a:lnTo>
                  <a:pt x="1142" y="817"/>
                </a:lnTo>
                <a:lnTo>
                  <a:pt x="1151" y="821"/>
                </a:lnTo>
                <a:lnTo>
                  <a:pt x="1156" y="826"/>
                </a:lnTo>
                <a:lnTo>
                  <a:pt x="1162" y="833"/>
                </a:lnTo>
                <a:lnTo>
                  <a:pt x="1165" y="840"/>
                </a:lnTo>
                <a:lnTo>
                  <a:pt x="1165" y="850"/>
                </a:lnTo>
                <a:lnTo>
                  <a:pt x="1165" y="854"/>
                </a:lnTo>
                <a:lnTo>
                  <a:pt x="1165" y="857"/>
                </a:lnTo>
                <a:lnTo>
                  <a:pt x="1163" y="862"/>
                </a:lnTo>
                <a:lnTo>
                  <a:pt x="1163" y="867"/>
                </a:lnTo>
                <a:lnTo>
                  <a:pt x="1115" y="867"/>
                </a:lnTo>
                <a:lnTo>
                  <a:pt x="1115" y="866"/>
                </a:lnTo>
                <a:lnTo>
                  <a:pt x="1115" y="864"/>
                </a:lnTo>
                <a:lnTo>
                  <a:pt x="1115" y="863"/>
                </a:lnTo>
                <a:lnTo>
                  <a:pt x="1115" y="862"/>
                </a:lnTo>
                <a:lnTo>
                  <a:pt x="1115" y="857"/>
                </a:lnTo>
                <a:lnTo>
                  <a:pt x="1113" y="854"/>
                </a:lnTo>
                <a:lnTo>
                  <a:pt x="1112" y="852"/>
                </a:lnTo>
                <a:lnTo>
                  <a:pt x="1109" y="849"/>
                </a:lnTo>
                <a:lnTo>
                  <a:pt x="1103" y="847"/>
                </a:lnTo>
                <a:lnTo>
                  <a:pt x="1096" y="846"/>
                </a:lnTo>
                <a:lnTo>
                  <a:pt x="1096" y="846"/>
                </a:lnTo>
                <a:lnTo>
                  <a:pt x="1094" y="846"/>
                </a:lnTo>
                <a:lnTo>
                  <a:pt x="1094" y="846"/>
                </a:lnTo>
                <a:lnTo>
                  <a:pt x="1093" y="846"/>
                </a:lnTo>
                <a:lnTo>
                  <a:pt x="1086" y="847"/>
                </a:lnTo>
                <a:lnTo>
                  <a:pt x="1079" y="852"/>
                </a:lnTo>
                <a:lnTo>
                  <a:pt x="1076" y="853"/>
                </a:lnTo>
                <a:lnTo>
                  <a:pt x="1073" y="856"/>
                </a:lnTo>
                <a:lnTo>
                  <a:pt x="1071" y="860"/>
                </a:lnTo>
                <a:lnTo>
                  <a:pt x="1071" y="863"/>
                </a:lnTo>
                <a:lnTo>
                  <a:pt x="1073" y="866"/>
                </a:lnTo>
                <a:lnTo>
                  <a:pt x="1076" y="870"/>
                </a:lnTo>
                <a:lnTo>
                  <a:pt x="1080" y="873"/>
                </a:lnTo>
                <a:lnTo>
                  <a:pt x="1086" y="876"/>
                </a:lnTo>
                <a:lnTo>
                  <a:pt x="1100" y="880"/>
                </a:lnTo>
                <a:lnTo>
                  <a:pt x="1119" y="886"/>
                </a:lnTo>
                <a:lnTo>
                  <a:pt x="1126" y="888"/>
                </a:lnTo>
                <a:lnTo>
                  <a:pt x="1132" y="890"/>
                </a:lnTo>
                <a:lnTo>
                  <a:pt x="1138" y="893"/>
                </a:lnTo>
                <a:lnTo>
                  <a:pt x="1142" y="896"/>
                </a:lnTo>
                <a:lnTo>
                  <a:pt x="1149" y="903"/>
                </a:lnTo>
                <a:lnTo>
                  <a:pt x="1152" y="911"/>
                </a:lnTo>
                <a:lnTo>
                  <a:pt x="1153" y="913"/>
                </a:lnTo>
                <a:lnTo>
                  <a:pt x="1155" y="918"/>
                </a:lnTo>
                <a:lnTo>
                  <a:pt x="1155" y="921"/>
                </a:lnTo>
                <a:lnTo>
                  <a:pt x="1155" y="925"/>
                </a:lnTo>
                <a:lnTo>
                  <a:pt x="1153" y="937"/>
                </a:lnTo>
                <a:lnTo>
                  <a:pt x="1149" y="948"/>
                </a:lnTo>
                <a:lnTo>
                  <a:pt x="1143" y="960"/>
                </a:lnTo>
                <a:lnTo>
                  <a:pt x="1133" y="970"/>
                </a:lnTo>
                <a:lnTo>
                  <a:pt x="1127" y="974"/>
                </a:lnTo>
                <a:lnTo>
                  <a:pt x="1120" y="978"/>
                </a:lnTo>
                <a:lnTo>
                  <a:pt x="1113" y="981"/>
                </a:lnTo>
                <a:lnTo>
                  <a:pt x="1104" y="984"/>
                </a:lnTo>
                <a:lnTo>
                  <a:pt x="1087" y="988"/>
                </a:lnTo>
                <a:lnTo>
                  <a:pt x="1066" y="990"/>
                </a:lnTo>
                <a:lnTo>
                  <a:pt x="1048" y="988"/>
                </a:lnTo>
                <a:lnTo>
                  <a:pt x="1034" y="987"/>
                </a:lnTo>
                <a:lnTo>
                  <a:pt x="1028" y="984"/>
                </a:lnTo>
                <a:lnTo>
                  <a:pt x="1022" y="983"/>
                </a:lnTo>
                <a:lnTo>
                  <a:pt x="1018" y="980"/>
                </a:lnTo>
                <a:lnTo>
                  <a:pt x="1015" y="977"/>
                </a:lnTo>
                <a:lnTo>
                  <a:pt x="1011" y="970"/>
                </a:lnTo>
                <a:lnTo>
                  <a:pt x="1007" y="962"/>
                </a:lnTo>
                <a:lnTo>
                  <a:pt x="1004" y="954"/>
                </a:lnTo>
                <a:lnTo>
                  <a:pt x="1004" y="945"/>
                </a:lnTo>
                <a:lnTo>
                  <a:pt x="1004" y="944"/>
                </a:lnTo>
                <a:lnTo>
                  <a:pt x="1004" y="942"/>
                </a:lnTo>
                <a:lnTo>
                  <a:pt x="1004" y="939"/>
                </a:lnTo>
                <a:lnTo>
                  <a:pt x="1004" y="938"/>
                </a:lnTo>
                <a:lnTo>
                  <a:pt x="1004" y="937"/>
                </a:lnTo>
                <a:lnTo>
                  <a:pt x="1004" y="934"/>
                </a:lnTo>
                <a:lnTo>
                  <a:pt x="1005" y="932"/>
                </a:lnTo>
                <a:lnTo>
                  <a:pt x="1005" y="931"/>
                </a:lnTo>
                <a:lnTo>
                  <a:pt x="1053" y="931"/>
                </a:lnTo>
                <a:lnTo>
                  <a:pt x="1053" y="932"/>
                </a:lnTo>
                <a:lnTo>
                  <a:pt x="1053" y="934"/>
                </a:lnTo>
                <a:lnTo>
                  <a:pt x="1053" y="934"/>
                </a:lnTo>
                <a:lnTo>
                  <a:pt x="1053" y="935"/>
                </a:lnTo>
                <a:lnTo>
                  <a:pt x="1053" y="939"/>
                </a:lnTo>
                <a:lnTo>
                  <a:pt x="1054" y="944"/>
                </a:lnTo>
                <a:lnTo>
                  <a:pt x="1055" y="948"/>
                </a:lnTo>
                <a:lnTo>
                  <a:pt x="1058" y="951"/>
                </a:lnTo>
                <a:lnTo>
                  <a:pt x="1060" y="952"/>
                </a:lnTo>
                <a:lnTo>
                  <a:pt x="1064" y="955"/>
                </a:lnTo>
                <a:lnTo>
                  <a:pt x="1068" y="955"/>
                </a:lnTo>
                <a:lnTo>
                  <a:pt x="1074" y="957"/>
                </a:lnTo>
                <a:lnTo>
                  <a:pt x="1076" y="957"/>
                </a:lnTo>
                <a:lnTo>
                  <a:pt x="1080" y="955"/>
                </a:lnTo>
                <a:lnTo>
                  <a:pt x="1083" y="955"/>
                </a:lnTo>
                <a:lnTo>
                  <a:pt x="1087" y="954"/>
                </a:lnTo>
                <a:lnTo>
                  <a:pt x="1093" y="951"/>
                </a:lnTo>
                <a:lnTo>
                  <a:pt x="1099" y="948"/>
                </a:lnTo>
                <a:lnTo>
                  <a:pt x="1100" y="945"/>
                </a:lnTo>
                <a:lnTo>
                  <a:pt x="1102" y="942"/>
                </a:lnTo>
                <a:lnTo>
                  <a:pt x="1103" y="939"/>
                </a:lnTo>
                <a:lnTo>
                  <a:pt x="1103" y="937"/>
                </a:lnTo>
                <a:lnTo>
                  <a:pt x="1103" y="935"/>
                </a:lnTo>
                <a:lnTo>
                  <a:pt x="1103" y="935"/>
                </a:lnTo>
                <a:lnTo>
                  <a:pt x="1103" y="935"/>
                </a:lnTo>
                <a:lnTo>
                  <a:pt x="1103" y="934"/>
                </a:lnTo>
                <a:lnTo>
                  <a:pt x="1103" y="931"/>
                </a:lnTo>
                <a:lnTo>
                  <a:pt x="1102" y="929"/>
                </a:lnTo>
                <a:lnTo>
                  <a:pt x="1099" y="926"/>
                </a:lnTo>
                <a:lnTo>
                  <a:pt x="1094" y="924"/>
                </a:lnTo>
                <a:lnTo>
                  <a:pt x="1084" y="921"/>
                </a:lnTo>
                <a:lnTo>
                  <a:pt x="1074" y="916"/>
                </a:lnTo>
                <a:lnTo>
                  <a:pt x="1067" y="915"/>
                </a:lnTo>
                <a:lnTo>
                  <a:pt x="1061" y="913"/>
                </a:lnTo>
                <a:lnTo>
                  <a:pt x="1055" y="912"/>
                </a:lnTo>
                <a:lnTo>
                  <a:pt x="1051" y="911"/>
                </a:lnTo>
                <a:lnTo>
                  <a:pt x="1050" y="911"/>
                </a:lnTo>
                <a:lnTo>
                  <a:pt x="1050" y="911"/>
                </a:lnTo>
                <a:lnTo>
                  <a:pt x="1050" y="911"/>
                </a:lnTo>
                <a:lnTo>
                  <a:pt x="1050" y="909"/>
                </a:lnTo>
                <a:lnTo>
                  <a:pt x="1050" y="909"/>
                </a:lnTo>
                <a:lnTo>
                  <a:pt x="1050" y="909"/>
                </a:lnTo>
                <a:lnTo>
                  <a:pt x="1050" y="909"/>
                </a:lnTo>
                <a:lnTo>
                  <a:pt x="1050" y="909"/>
                </a:lnTo>
                <a:lnTo>
                  <a:pt x="1047" y="909"/>
                </a:lnTo>
                <a:lnTo>
                  <a:pt x="1044" y="908"/>
                </a:lnTo>
                <a:lnTo>
                  <a:pt x="1041" y="908"/>
                </a:lnTo>
                <a:lnTo>
                  <a:pt x="1038" y="906"/>
                </a:lnTo>
                <a:lnTo>
                  <a:pt x="1032" y="902"/>
                </a:lnTo>
                <a:lnTo>
                  <a:pt x="1025" y="896"/>
                </a:lnTo>
                <a:lnTo>
                  <a:pt x="1022" y="892"/>
                </a:lnTo>
                <a:lnTo>
                  <a:pt x="1021" y="886"/>
                </a:lnTo>
                <a:lnTo>
                  <a:pt x="1019" y="880"/>
                </a:lnTo>
                <a:lnTo>
                  <a:pt x="1019" y="873"/>
                </a:lnTo>
                <a:lnTo>
                  <a:pt x="1019" y="872"/>
                </a:lnTo>
                <a:close/>
                <a:moveTo>
                  <a:pt x="1171" y="986"/>
                </a:moveTo>
                <a:lnTo>
                  <a:pt x="1207" y="814"/>
                </a:lnTo>
                <a:lnTo>
                  <a:pt x="1256" y="814"/>
                </a:lnTo>
                <a:lnTo>
                  <a:pt x="1221" y="986"/>
                </a:lnTo>
                <a:lnTo>
                  <a:pt x="1171" y="986"/>
                </a:lnTo>
                <a:close/>
                <a:moveTo>
                  <a:pt x="579" y="1134"/>
                </a:moveTo>
                <a:lnTo>
                  <a:pt x="579" y="1127"/>
                </a:lnTo>
                <a:lnTo>
                  <a:pt x="582" y="1120"/>
                </a:lnTo>
                <a:lnTo>
                  <a:pt x="583" y="1112"/>
                </a:lnTo>
                <a:lnTo>
                  <a:pt x="586" y="1107"/>
                </a:lnTo>
                <a:lnTo>
                  <a:pt x="590" y="1101"/>
                </a:lnTo>
                <a:lnTo>
                  <a:pt x="595" y="1096"/>
                </a:lnTo>
                <a:lnTo>
                  <a:pt x="600" y="1092"/>
                </a:lnTo>
                <a:lnTo>
                  <a:pt x="606" y="1088"/>
                </a:lnTo>
                <a:lnTo>
                  <a:pt x="619" y="1082"/>
                </a:lnTo>
                <a:lnTo>
                  <a:pt x="632" y="1076"/>
                </a:lnTo>
                <a:lnTo>
                  <a:pt x="648" y="1073"/>
                </a:lnTo>
                <a:lnTo>
                  <a:pt x="664" y="1073"/>
                </a:lnTo>
                <a:lnTo>
                  <a:pt x="667" y="1073"/>
                </a:lnTo>
                <a:lnTo>
                  <a:pt x="670" y="1073"/>
                </a:lnTo>
                <a:lnTo>
                  <a:pt x="672" y="1073"/>
                </a:lnTo>
                <a:lnTo>
                  <a:pt x="675" y="1073"/>
                </a:lnTo>
                <a:lnTo>
                  <a:pt x="684" y="1075"/>
                </a:lnTo>
                <a:lnTo>
                  <a:pt x="693" y="1076"/>
                </a:lnTo>
                <a:lnTo>
                  <a:pt x="701" y="1079"/>
                </a:lnTo>
                <a:lnTo>
                  <a:pt x="708" y="1083"/>
                </a:lnTo>
                <a:lnTo>
                  <a:pt x="716" y="1088"/>
                </a:lnTo>
                <a:lnTo>
                  <a:pt x="720" y="1095"/>
                </a:lnTo>
                <a:lnTo>
                  <a:pt x="723" y="1102"/>
                </a:lnTo>
                <a:lnTo>
                  <a:pt x="724" y="1112"/>
                </a:lnTo>
                <a:lnTo>
                  <a:pt x="724" y="1115"/>
                </a:lnTo>
                <a:lnTo>
                  <a:pt x="724" y="1120"/>
                </a:lnTo>
                <a:lnTo>
                  <a:pt x="723" y="1124"/>
                </a:lnTo>
                <a:lnTo>
                  <a:pt x="721" y="1130"/>
                </a:lnTo>
                <a:lnTo>
                  <a:pt x="674" y="1128"/>
                </a:lnTo>
                <a:lnTo>
                  <a:pt x="674" y="1127"/>
                </a:lnTo>
                <a:lnTo>
                  <a:pt x="674" y="1125"/>
                </a:lnTo>
                <a:lnTo>
                  <a:pt x="674" y="1124"/>
                </a:lnTo>
                <a:lnTo>
                  <a:pt x="674" y="1124"/>
                </a:lnTo>
                <a:lnTo>
                  <a:pt x="674" y="1120"/>
                </a:lnTo>
                <a:lnTo>
                  <a:pt x="672" y="1117"/>
                </a:lnTo>
                <a:lnTo>
                  <a:pt x="671" y="1114"/>
                </a:lnTo>
                <a:lnTo>
                  <a:pt x="668" y="1111"/>
                </a:lnTo>
                <a:lnTo>
                  <a:pt x="662" y="1108"/>
                </a:lnTo>
                <a:lnTo>
                  <a:pt x="655" y="1108"/>
                </a:lnTo>
                <a:lnTo>
                  <a:pt x="654" y="1108"/>
                </a:lnTo>
                <a:lnTo>
                  <a:pt x="654" y="1108"/>
                </a:lnTo>
                <a:lnTo>
                  <a:pt x="652" y="1108"/>
                </a:lnTo>
                <a:lnTo>
                  <a:pt x="652" y="1108"/>
                </a:lnTo>
                <a:lnTo>
                  <a:pt x="644" y="1109"/>
                </a:lnTo>
                <a:lnTo>
                  <a:pt x="638" y="1112"/>
                </a:lnTo>
                <a:lnTo>
                  <a:pt x="635" y="1115"/>
                </a:lnTo>
                <a:lnTo>
                  <a:pt x="632" y="1118"/>
                </a:lnTo>
                <a:lnTo>
                  <a:pt x="631" y="1121"/>
                </a:lnTo>
                <a:lnTo>
                  <a:pt x="631" y="1125"/>
                </a:lnTo>
                <a:lnTo>
                  <a:pt x="631" y="1128"/>
                </a:lnTo>
                <a:lnTo>
                  <a:pt x="634" y="1132"/>
                </a:lnTo>
                <a:lnTo>
                  <a:pt x="638" y="1135"/>
                </a:lnTo>
                <a:lnTo>
                  <a:pt x="644" y="1138"/>
                </a:lnTo>
                <a:lnTo>
                  <a:pt x="659" y="1143"/>
                </a:lnTo>
                <a:lnTo>
                  <a:pt x="677" y="1148"/>
                </a:lnTo>
                <a:lnTo>
                  <a:pt x="684" y="1150"/>
                </a:lnTo>
                <a:lnTo>
                  <a:pt x="691" y="1153"/>
                </a:lnTo>
                <a:lnTo>
                  <a:pt x="697" y="1156"/>
                </a:lnTo>
                <a:lnTo>
                  <a:pt x="701" y="1158"/>
                </a:lnTo>
                <a:lnTo>
                  <a:pt x="707" y="1166"/>
                </a:lnTo>
                <a:lnTo>
                  <a:pt x="711" y="1173"/>
                </a:lnTo>
                <a:lnTo>
                  <a:pt x="713" y="1176"/>
                </a:lnTo>
                <a:lnTo>
                  <a:pt x="714" y="1180"/>
                </a:lnTo>
                <a:lnTo>
                  <a:pt x="714" y="1183"/>
                </a:lnTo>
                <a:lnTo>
                  <a:pt x="714" y="1187"/>
                </a:lnTo>
                <a:lnTo>
                  <a:pt x="713" y="1199"/>
                </a:lnTo>
                <a:lnTo>
                  <a:pt x="708" y="1210"/>
                </a:lnTo>
                <a:lnTo>
                  <a:pt x="701" y="1222"/>
                </a:lnTo>
                <a:lnTo>
                  <a:pt x="693" y="1232"/>
                </a:lnTo>
                <a:lnTo>
                  <a:pt x="685" y="1236"/>
                </a:lnTo>
                <a:lnTo>
                  <a:pt x="680" y="1241"/>
                </a:lnTo>
                <a:lnTo>
                  <a:pt x="672" y="1243"/>
                </a:lnTo>
                <a:lnTo>
                  <a:pt x="664" y="1246"/>
                </a:lnTo>
                <a:lnTo>
                  <a:pt x="647" y="1251"/>
                </a:lnTo>
                <a:lnTo>
                  <a:pt x="625" y="1252"/>
                </a:lnTo>
                <a:lnTo>
                  <a:pt x="608" y="1251"/>
                </a:lnTo>
                <a:lnTo>
                  <a:pt x="593" y="1248"/>
                </a:lnTo>
                <a:lnTo>
                  <a:pt x="587" y="1246"/>
                </a:lnTo>
                <a:lnTo>
                  <a:pt x="582" y="1245"/>
                </a:lnTo>
                <a:lnTo>
                  <a:pt x="577" y="1242"/>
                </a:lnTo>
                <a:lnTo>
                  <a:pt x="575" y="1238"/>
                </a:lnTo>
                <a:lnTo>
                  <a:pt x="569" y="1232"/>
                </a:lnTo>
                <a:lnTo>
                  <a:pt x="566" y="1223"/>
                </a:lnTo>
                <a:lnTo>
                  <a:pt x="563" y="1216"/>
                </a:lnTo>
                <a:lnTo>
                  <a:pt x="563" y="1207"/>
                </a:lnTo>
                <a:lnTo>
                  <a:pt x="563" y="1206"/>
                </a:lnTo>
                <a:lnTo>
                  <a:pt x="563" y="1203"/>
                </a:lnTo>
                <a:lnTo>
                  <a:pt x="563" y="1202"/>
                </a:lnTo>
                <a:lnTo>
                  <a:pt x="563" y="1200"/>
                </a:lnTo>
                <a:lnTo>
                  <a:pt x="563" y="1199"/>
                </a:lnTo>
                <a:lnTo>
                  <a:pt x="563" y="1196"/>
                </a:lnTo>
                <a:lnTo>
                  <a:pt x="563" y="1194"/>
                </a:lnTo>
                <a:lnTo>
                  <a:pt x="563" y="1193"/>
                </a:lnTo>
                <a:lnTo>
                  <a:pt x="612" y="1192"/>
                </a:lnTo>
                <a:lnTo>
                  <a:pt x="612" y="1193"/>
                </a:lnTo>
                <a:lnTo>
                  <a:pt x="612" y="1194"/>
                </a:lnTo>
                <a:lnTo>
                  <a:pt x="612" y="1196"/>
                </a:lnTo>
                <a:lnTo>
                  <a:pt x="612" y="1197"/>
                </a:lnTo>
                <a:lnTo>
                  <a:pt x="612" y="1202"/>
                </a:lnTo>
                <a:lnTo>
                  <a:pt x="613" y="1206"/>
                </a:lnTo>
                <a:lnTo>
                  <a:pt x="615" y="1209"/>
                </a:lnTo>
                <a:lnTo>
                  <a:pt x="616" y="1213"/>
                </a:lnTo>
                <a:lnTo>
                  <a:pt x="619" y="1215"/>
                </a:lnTo>
                <a:lnTo>
                  <a:pt x="623" y="1217"/>
                </a:lnTo>
                <a:lnTo>
                  <a:pt x="628" y="1217"/>
                </a:lnTo>
                <a:lnTo>
                  <a:pt x="632" y="1219"/>
                </a:lnTo>
                <a:lnTo>
                  <a:pt x="635" y="1219"/>
                </a:lnTo>
                <a:lnTo>
                  <a:pt x="638" y="1217"/>
                </a:lnTo>
                <a:lnTo>
                  <a:pt x="642" y="1217"/>
                </a:lnTo>
                <a:lnTo>
                  <a:pt x="645" y="1216"/>
                </a:lnTo>
                <a:lnTo>
                  <a:pt x="651" y="1213"/>
                </a:lnTo>
                <a:lnTo>
                  <a:pt x="657" y="1210"/>
                </a:lnTo>
                <a:lnTo>
                  <a:pt x="659" y="1207"/>
                </a:lnTo>
                <a:lnTo>
                  <a:pt x="661" y="1205"/>
                </a:lnTo>
                <a:lnTo>
                  <a:pt x="662" y="1202"/>
                </a:lnTo>
                <a:lnTo>
                  <a:pt x="662" y="1199"/>
                </a:lnTo>
                <a:lnTo>
                  <a:pt x="662" y="1197"/>
                </a:lnTo>
                <a:lnTo>
                  <a:pt x="662" y="1197"/>
                </a:lnTo>
                <a:lnTo>
                  <a:pt x="662" y="1197"/>
                </a:lnTo>
                <a:lnTo>
                  <a:pt x="662" y="1196"/>
                </a:lnTo>
                <a:lnTo>
                  <a:pt x="662" y="1193"/>
                </a:lnTo>
                <a:lnTo>
                  <a:pt x="659" y="1190"/>
                </a:lnTo>
                <a:lnTo>
                  <a:pt x="657" y="1189"/>
                </a:lnTo>
                <a:lnTo>
                  <a:pt x="654" y="1186"/>
                </a:lnTo>
                <a:lnTo>
                  <a:pt x="644" y="1183"/>
                </a:lnTo>
                <a:lnTo>
                  <a:pt x="634" y="1179"/>
                </a:lnTo>
                <a:lnTo>
                  <a:pt x="626" y="1177"/>
                </a:lnTo>
                <a:lnTo>
                  <a:pt x="621" y="1176"/>
                </a:lnTo>
                <a:lnTo>
                  <a:pt x="615" y="1174"/>
                </a:lnTo>
                <a:lnTo>
                  <a:pt x="609" y="1173"/>
                </a:lnTo>
                <a:lnTo>
                  <a:pt x="609" y="1173"/>
                </a:lnTo>
                <a:lnTo>
                  <a:pt x="609" y="1173"/>
                </a:lnTo>
                <a:lnTo>
                  <a:pt x="609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6" y="1171"/>
                </a:lnTo>
                <a:lnTo>
                  <a:pt x="603" y="1170"/>
                </a:lnTo>
                <a:lnTo>
                  <a:pt x="600" y="1168"/>
                </a:lnTo>
                <a:lnTo>
                  <a:pt x="598" y="1168"/>
                </a:lnTo>
                <a:lnTo>
                  <a:pt x="590" y="1164"/>
                </a:lnTo>
                <a:lnTo>
                  <a:pt x="585" y="1158"/>
                </a:lnTo>
                <a:lnTo>
                  <a:pt x="582" y="1154"/>
                </a:lnTo>
                <a:lnTo>
                  <a:pt x="580" y="1148"/>
                </a:lnTo>
                <a:lnTo>
                  <a:pt x="579" y="1143"/>
                </a:lnTo>
                <a:lnTo>
                  <a:pt x="579" y="1135"/>
                </a:lnTo>
                <a:lnTo>
                  <a:pt x="579" y="1134"/>
                </a:lnTo>
                <a:close/>
                <a:moveTo>
                  <a:pt x="727" y="1248"/>
                </a:moveTo>
                <a:lnTo>
                  <a:pt x="763" y="1076"/>
                </a:lnTo>
                <a:lnTo>
                  <a:pt x="894" y="1076"/>
                </a:lnTo>
                <a:lnTo>
                  <a:pt x="887" y="1109"/>
                </a:lnTo>
                <a:lnTo>
                  <a:pt x="805" y="1109"/>
                </a:lnTo>
                <a:lnTo>
                  <a:pt x="798" y="1144"/>
                </a:lnTo>
                <a:lnTo>
                  <a:pt x="874" y="1144"/>
                </a:lnTo>
                <a:lnTo>
                  <a:pt x="867" y="1179"/>
                </a:lnTo>
                <a:lnTo>
                  <a:pt x="791" y="1179"/>
                </a:lnTo>
                <a:lnTo>
                  <a:pt x="783" y="1213"/>
                </a:lnTo>
                <a:lnTo>
                  <a:pt x="867" y="1213"/>
                </a:lnTo>
                <a:lnTo>
                  <a:pt x="860" y="1248"/>
                </a:lnTo>
                <a:lnTo>
                  <a:pt x="727" y="1248"/>
                </a:lnTo>
                <a:close/>
                <a:moveTo>
                  <a:pt x="886" y="1248"/>
                </a:moveTo>
                <a:lnTo>
                  <a:pt x="920" y="1076"/>
                </a:lnTo>
                <a:lnTo>
                  <a:pt x="989" y="1076"/>
                </a:lnTo>
                <a:lnTo>
                  <a:pt x="1019" y="1199"/>
                </a:lnTo>
                <a:lnTo>
                  <a:pt x="1047" y="1076"/>
                </a:lnTo>
                <a:lnTo>
                  <a:pt x="1091" y="1076"/>
                </a:lnTo>
                <a:lnTo>
                  <a:pt x="1055" y="1248"/>
                </a:lnTo>
                <a:lnTo>
                  <a:pt x="988" y="1248"/>
                </a:lnTo>
                <a:lnTo>
                  <a:pt x="956" y="1118"/>
                </a:lnTo>
                <a:lnTo>
                  <a:pt x="930" y="1248"/>
                </a:lnTo>
                <a:lnTo>
                  <a:pt x="886" y="1248"/>
                </a:lnTo>
                <a:close/>
                <a:moveTo>
                  <a:pt x="1071" y="1248"/>
                </a:moveTo>
                <a:lnTo>
                  <a:pt x="1174" y="1076"/>
                </a:lnTo>
                <a:lnTo>
                  <a:pt x="1234" y="1076"/>
                </a:lnTo>
                <a:lnTo>
                  <a:pt x="1266" y="1248"/>
                </a:lnTo>
                <a:lnTo>
                  <a:pt x="1211" y="1248"/>
                </a:lnTo>
                <a:lnTo>
                  <a:pt x="1205" y="1215"/>
                </a:lnTo>
                <a:lnTo>
                  <a:pt x="1139" y="1215"/>
                </a:lnTo>
                <a:lnTo>
                  <a:pt x="1120" y="1248"/>
                </a:lnTo>
                <a:lnTo>
                  <a:pt x="1071" y="1248"/>
                </a:lnTo>
                <a:close/>
                <a:moveTo>
                  <a:pt x="1202" y="1179"/>
                </a:moveTo>
                <a:lnTo>
                  <a:pt x="1195" y="1107"/>
                </a:lnTo>
                <a:lnTo>
                  <a:pt x="1158" y="1179"/>
                </a:lnTo>
                <a:lnTo>
                  <a:pt x="1202" y="1179"/>
                </a:lnTo>
                <a:close/>
                <a:moveTo>
                  <a:pt x="1282" y="1248"/>
                </a:moveTo>
                <a:lnTo>
                  <a:pt x="1319" y="1076"/>
                </a:lnTo>
                <a:lnTo>
                  <a:pt x="1368" y="1076"/>
                </a:lnTo>
                <a:lnTo>
                  <a:pt x="1332" y="1248"/>
                </a:lnTo>
                <a:lnTo>
                  <a:pt x="1282" y="1248"/>
                </a:lnTo>
                <a:close/>
                <a:moveTo>
                  <a:pt x="769" y="1510"/>
                </a:moveTo>
                <a:lnTo>
                  <a:pt x="805" y="1339"/>
                </a:lnTo>
                <a:lnTo>
                  <a:pt x="854" y="1339"/>
                </a:lnTo>
                <a:lnTo>
                  <a:pt x="819" y="1510"/>
                </a:lnTo>
                <a:lnTo>
                  <a:pt x="769" y="1510"/>
                </a:lnTo>
                <a:close/>
                <a:moveTo>
                  <a:pt x="845" y="1510"/>
                </a:moveTo>
                <a:lnTo>
                  <a:pt x="880" y="1339"/>
                </a:lnTo>
                <a:lnTo>
                  <a:pt x="1012" y="1339"/>
                </a:lnTo>
                <a:lnTo>
                  <a:pt x="1005" y="1372"/>
                </a:lnTo>
                <a:lnTo>
                  <a:pt x="923" y="1372"/>
                </a:lnTo>
                <a:lnTo>
                  <a:pt x="916" y="1406"/>
                </a:lnTo>
                <a:lnTo>
                  <a:pt x="992" y="1406"/>
                </a:lnTo>
                <a:lnTo>
                  <a:pt x="985" y="1441"/>
                </a:lnTo>
                <a:lnTo>
                  <a:pt x="909" y="1441"/>
                </a:lnTo>
                <a:lnTo>
                  <a:pt x="900" y="1474"/>
                </a:lnTo>
                <a:lnTo>
                  <a:pt x="985" y="1474"/>
                </a:lnTo>
                <a:lnTo>
                  <a:pt x="976" y="1510"/>
                </a:lnTo>
                <a:lnTo>
                  <a:pt x="845" y="1510"/>
                </a:lnTo>
                <a:close/>
                <a:moveTo>
                  <a:pt x="1002" y="1510"/>
                </a:moveTo>
                <a:lnTo>
                  <a:pt x="1038" y="1339"/>
                </a:lnTo>
                <a:lnTo>
                  <a:pt x="1089" y="1339"/>
                </a:lnTo>
                <a:lnTo>
                  <a:pt x="1058" y="1473"/>
                </a:lnTo>
                <a:lnTo>
                  <a:pt x="1136" y="1473"/>
                </a:lnTo>
                <a:lnTo>
                  <a:pt x="1129" y="1510"/>
                </a:lnTo>
                <a:lnTo>
                  <a:pt x="1002" y="1510"/>
                </a:lnTo>
                <a:close/>
                <a:moveTo>
                  <a:pt x="3753" y="634"/>
                </a:moveTo>
                <a:lnTo>
                  <a:pt x="3760" y="607"/>
                </a:lnTo>
                <a:lnTo>
                  <a:pt x="3766" y="579"/>
                </a:lnTo>
                <a:lnTo>
                  <a:pt x="3768" y="553"/>
                </a:lnTo>
                <a:lnTo>
                  <a:pt x="3770" y="529"/>
                </a:lnTo>
                <a:lnTo>
                  <a:pt x="3770" y="504"/>
                </a:lnTo>
                <a:lnTo>
                  <a:pt x="3768" y="483"/>
                </a:lnTo>
                <a:lnTo>
                  <a:pt x="3764" y="461"/>
                </a:lnTo>
                <a:lnTo>
                  <a:pt x="3760" y="441"/>
                </a:lnTo>
                <a:lnTo>
                  <a:pt x="3753" y="422"/>
                </a:lnTo>
                <a:lnTo>
                  <a:pt x="3745" y="403"/>
                </a:lnTo>
                <a:lnTo>
                  <a:pt x="3735" y="386"/>
                </a:lnTo>
                <a:lnTo>
                  <a:pt x="3725" y="370"/>
                </a:lnTo>
                <a:lnTo>
                  <a:pt x="3712" y="356"/>
                </a:lnTo>
                <a:lnTo>
                  <a:pt x="3699" y="341"/>
                </a:lnTo>
                <a:lnTo>
                  <a:pt x="3685" y="329"/>
                </a:lnTo>
                <a:lnTo>
                  <a:pt x="3671" y="317"/>
                </a:lnTo>
                <a:lnTo>
                  <a:pt x="3653" y="305"/>
                </a:lnTo>
                <a:lnTo>
                  <a:pt x="3636" y="295"/>
                </a:lnTo>
                <a:lnTo>
                  <a:pt x="3617" y="285"/>
                </a:lnTo>
                <a:lnTo>
                  <a:pt x="3599" y="277"/>
                </a:lnTo>
                <a:lnTo>
                  <a:pt x="3578" y="269"/>
                </a:lnTo>
                <a:lnTo>
                  <a:pt x="3558" y="262"/>
                </a:lnTo>
                <a:lnTo>
                  <a:pt x="3537" y="256"/>
                </a:lnTo>
                <a:lnTo>
                  <a:pt x="3514" y="251"/>
                </a:lnTo>
                <a:lnTo>
                  <a:pt x="3492" y="245"/>
                </a:lnTo>
                <a:lnTo>
                  <a:pt x="3469" y="242"/>
                </a:lnTo>
                <a:lnTo>
                  <a:pt x="3444" y="238"/>
                </a:lnTo>
                <a:lnTo>
                  <a:pt x="3421" y="235"/>
                </a:lnTo>
                <a:lnTo>
                  <a:pt x="3372" y="232"/>
                </a:lnTo>
                <a:lnTo>
                  <a:pt x="3323" y="231"/>
                </a:lnTo>
                <a:lnTo>
                  <a:pt x="3273" y="232"/>
                </a:lnTo>
                <a:lnTo>
                  <a:pt x="3223" y="235"/>
                </a:lnTo>
                <a:lnTo>
                  <a:pt x="3172" y="241"/>
                </a:lnTo>
                <a:lnTo>
                  <a:pt x="3122" y="249"/>
                </a:lnTo>
                <a:lnTo>
                  <a:pt x="3097" y="254"/>
                </a:lnTo>
                <a:lnTo>
                  <a:pt x="3073" y="259"/>
                </a:lnTo>
                <a:lnTo>
                  <a:pt x="3050" y="267"/>
                </a:lnTo>
                <a:lnTo>
                  <a:pt x="3027" y="274"/>
                </a:lnTo>
                <a:lnTo>
                  <a:pt x="3002" y="281"/>
                </a:lnTo>
                <a:lnTo>
                  <a:pt x="2981" y="290"/>
                </a:lnTo>
                <a:lnTo>
                  <a:pt x="2958" y="300"/>
                </a:lnTo>
                <a:lnTo>
                  <a:pt x="2936" y="311"/>
                </a:lnTo>
                <a:lnTo>
                  <a:pt x="2915" y="323"/>
                </a:lnTo>
                <a:lnTo>
                  <a:pt x="2894" y="334"/>
                </a:lnTo>
                <a:lnTo>
                  <a:pt x="2874" y="347"/>
                </a:lnTo>
                <a:lnTo>
                  <a:pt x="2855" y="362"/>
                </a:lnTo>
                <a:lnTo>
                  <a:pt x="2837" y="378"/>
                </a:lnTo>
                <a:lnTo>
                  <a:pt x="2819" y="393"/>
                </a:lnTo>
                <a:lnTo>
                  <a:pt x="2802" y="411"/>
                </a:lnTo>
                <a:lnTo>
                  <a:pt x="2786" y="429"/>
                </a:lnTo>
                <a:lnTo>
                  <a:pt x="2771" y="450"/>
                </a:lnTo>
                <a:lnTo>
                  <a:pt x="2756" y="470"/>
                </a:lnTo>
                <a:lnTo>
                  <a:pt x="2743" y="491"/>
                </a:lnTo>
                <a:lnTo>
                  <a:pt x="2730" y="514"/>
                </a:lnTo>
                <a:lnTo>
                  <a:pt x="2719" y="539"/>
                </a:lnTo>
                <a:lnTo>
                  <a:pt x="2709" y="563"/>
                </a:lnTo>
                <a:lnTo>
                  <a:pt x="2700" y="591"/>
                </a:lnTo>
                <a:lnTo>
                  <a:pt x="2691" y="618"/>
                </a:lnTo>
                <a:lnTo>
                  <a:pt x="2687" y="644"/>
                </a:lnTo>
                <a:lnTo>
                  <a:pt x="2684" y="670"/>
                </a:lnTo>
                <a:lnTo>
                  <a:pt x="2683" y="694"/>
                </a:lnTo>
                <a:lnTo>
                  <a:pt x="2683" y="718"/>
                </a:lnTo>
                <a:lnTo>
                  <a:pt x="2684" y="741"/>
                </a:lnTo>
                <a:lnTo>
                  <a:pt x="2688" y="764"/>
                </a:lnTo>
                <a:lnTo>
                  <a:pt x="2693" y="785"/>
                </a:lnTo>
                <a:lnTo>
                  <a:pt x="2700" y="805"/>
                </a:lnTo>
                <a:lnTo>
                  <a:pt x="2709" y="826"/>
                </a:lnTo>
                <a:lnTo>
                  <a:pt x="2719" y="844"/>
                </a:lnTo>
                <a:lnTo>
                  <a:pt x="2732" y="862"/>
                </a:lnTo>
                <a:lnTo>
                  <a:pt x="2745" y="877"/>
                </a:lnTo>
                <a:lnTo>
                  <a:pt x="2760" y="893"/>
                </a:lnTo>
                <a:lnTo>
                  <a:pt x="2778" y="908"/>
                </a:lnTo>
                <a:lnTo>
                  <a:pt x="2798" y="921"/>
                </a:lnTo>
                <a:lnTo>
                  <a:pt x="2819" y="931"/>
                </a:lnTo>
                <a:lnTo>
                  <a:pt x="2843" y="942"/>
                </a:lnTo>
                <a:lnTo>
                  <a:pt x="2867" y="952"/>
                </a:lnTo>
                <a:lnTo>
                  <a:pt x="2890" y="962"/>
                </a:lnTo>
                <a:lnTo>
                  <a:pt x="2915" y="971"/>
                </a:lnTo>
                <a:lnTo>
                  <a:pt x="2961" y="986"/>
                </a:lnTo>
                <a:lnTo>
                  <a:pt x="3007" y="1000"/>
                </a:lnTo>
                <a:lnTo>
                  <a:pt x="3093" y="1022"/>
                </a:lnTo>
                <a:lnTo>
                  <a:pt x="3171" y="1042"/>
                </a:lnTo>
                <a:lnTo>
                  <a:pt x="3204" y="1053"/>
                </a:lnTo>
                <a:lnTo>
                  <a:pt x="3234" y="1065"/>
                </a:lnTo>
                <a:lnTo>
                  <a:pt x="3249" y="1071"/>
                </a:lnTo>
                <a:lnTo>
                  <a:pt x="3260" y="1078"/>
                </a:lnTo>
                <a:lnTo>
                  <a:pt x="3272" y="1086"/>
                </a:lnTo>
                <a:lnTo>
                  <a:pt x="3280" y="1094"/>
                </a:lnTo>
                <a:lnTo>
                  <a:pt x="3289" y="1104"/>
                </a:lnTo>
                <a:lnTo>
                  <a:pt x="3296" y="1112"/>
                </a:lnTo>
                <a:lnTo>
                  <a:pt x="3302" y="1124"/>
                </a:lnTo>
                <a:lnTo>
                  <a:pt x="3306" y="1135"/>
                </a:lnTo>
                <a:lnTo>
                  <a:pt x="3308" y="1147"/>
                </a:lnTo>
                <a:lnTo>
                  <a:pt x="3309" y="1161"/>
                </a:lnTo>
                <a:lnTo>
                  <a:pt x="3308" y="1176"/>
                </a:lnTo>
                <a:lnTo>
                  <a:pt x="3306" y="1192"/>
                </a:lnTo>
                <a:lnTo>
                  <a:pt x="3302" y="1206"/>
                </a:lnTo>
                <a:lnTo>
                  <a:pt x="3295" y="1220"/>
                </a:lnTo>
                <a:lnTo>
                  <a:pt x="3286" y="1235"/>
                </a:lnTo>
                <a:lnTo>
                  <a:pt x="3276" y="1246"/>
                </a:lnTo>
                <a:lnTo>
                  <a:pt x="3264" y="1258"/>
                </a:lnTo>
                <a:lnTo>
                  <a:pt x="3251" y="1269"/>
                </a:lnTo>
                <a:lnTo>
                  <a:pt x="3237" y="1278"/>
                </a:lnTo>
                <a:lnTo>
                  <a:pt x="3223" y="1287"/>
                </a:lnTo>
                <a:lnTo>
                  <a:pt x="3207" y="1294"/>
                </a:lnTo>
                <a:lnTo>
                  <a:pt x="3191" y="1301"/>
                </a:lnTo>
                <a:lnTo>
                  <a:pt x="3174" y="1307"/>
                </a:lnTo>
                <a:lnTo>
                  <a:pt x="3158" y="1311"/>
                </a:lnTo>
                <a:lnTo>
                  <a:pt x="3141" y="1314"/>
                </a:lnTo>
                <a:lnTo>
                  <a:pt x="3123" y="1317"/>
                </a:lnTo>
                <a:lnTo>
                  <a:pt x="3107" y="1318"/>
                </a:lnTo>
                <a:lnTo>
                  <a:pt x="3092" y="1318"/>
                </a:lnTo>
                <a:lnTo>
                  <a:pt x="3069" y="1318"/>
                </a:lnTo>
                <a:lnTo>
                  <a:pt x="3047" y="1315"/>
                </a:lnTo>
                <a:lnTo>
                  <a:pt x="3025" y="1313"/>
                </a:lnTo>
                <a:lnTo>
                  <a:pt x="3007" y="1307"/>
                </a:lnTo>
                <a:lnTo>
                  <a:pt x="2989" y="1300"/>
                </a:lnTo>
                <a:lnTo>
                  <a:pt x="2974" y="1292"/>
                </a:lnTo>
                <a:lnTo>
                  <a:pt x="2959" y="1282"/>
                </a:lnTo>
                <a:lnTo>
                  <a:pt x="2946" y="1271"/>
                </a:lnTo>
                <a:lnTo>
                  <a:pt x="2935" y="1258"/>
                </a:lnTo>
                <a:lnTo>
                  <a:pt x="2926" y="1245"/>
                </a:lnTo>
                <a:lnTo>
                  <a:pt x="2919" y="1229"/>
                </a:lnTo>
                <a:lnTo>
                  <a:pt x="2915" y="1213"/>
                </a:lnTo>
                <a:lnTo>
                  <a:pt x="2912" y="1194"/>
                </a:lnTo>
                <a:lnTo>
                  <a:pt x="2912" y="1176"/>
                </a:lnTo>
                <a:lnTo>
                  <a:pt x="2913" y="1154"/>
                </a:lnTo>
                <a:lnTo>
                  <a:pt x="2916" y="1132"/>
                </a:lnTo>
                <a:lnTo>
                  <a:pt x="2562" y="1132"/>
                </a:lnTo>
                <a:lnTo>
                  <a:pt x="2556" y="1164"/>
                </a:lnTo>
                <a:lnTo>
                  <a:pt x="2552" y="1194"/>
                </a:lnTo>
                <a:lnTo>
                  <a:pt x="2550" y="1223"/>
                </a:lnTo>
                <a:lnTo>
                  <a:pt x="2550" y="1251"/>
                </a:lnTo>
                <a:lnTo>
                  <a:pt x="2550" y="1277"/>
                </a:lnTo>
                <a:lnTo>
                  <a:pt x="2553" y="1302"/>
                </a:lnTo>
                <a:lnTo>
                  <a:pt x="2559" y="1326"/>
                </a:lnTo>
                <a:lnTo>
                  <a:pt x="2565" y="1347"/>
                </a:lnTo>
                <a:lnTo>
                  <a:pt x="2572" y="1369"/>
                </a:lnTo>
                <a:lnTo>
                  <a:pt x="2580" y="1387"/>
                </a:lnTo>
                <a:lnTo>
                  <a:pt x="2591" y="1406"/>
                </a:lnTo>
                <a:lnTo>
                  <a:pt x="2602" y="1424"/>
                </a:lnTo>
                <a:lnTo>
                  <a:pt x="2615" y="1439"/>
                </a:lnTo>
                <a:lnTo>
                  <a:pt x="2629" y="1454"/>
                </a:lnTo>
                <a:lnTo>
                  <a:pt x="2644" y="1468"/>
                </a:lnTo>
                <a:lnTo>
                  <a:pt x="2661" y="1481"/>
                </a:lnTo>
                <a:lnTo>
                  <a:pt x="2678" y="1493"/>
                </a:lnTo>
                <a:lnTo>
                  <a:pt x="2697" y="1504"/>
                </a:lnTo>
                <a:lnTo>
                  <a:pt x="2716" y="1513"/>
                </a:lnTo>
                <a:lnTo>
                  <a:pt x="2736" y="1523"/>
                </a:lnTo>
                <a:lnTo>
                  <a:pt x="2758" y="1530"/>
                </a:lnTo>
                <a:lnTo>
                  <a:pt x="2779" y="1537"/>
                </a:lnTo>
                <a:lnTo>
                  <a:pt x="2802" y="1543"/>
                </a:lnTo>
                <a:lnTo>
                  <a:pt x="2825" y="1549"/>
                </a:lnTo>
                <a:lnTo>
                  <a:pt x="2850" y="1555"/>
                </a:lnTo>
                <a:lnTo>
                  <a:pt x="2876" y="1558"/>
                </a:lnTo>
                <a:lnTo>
                  <a:pt x="2900" y="1562"/>
                </a:lnTo>
                <a:lnTo>
                  <a:pt x="2926" y="1563"/>
                </a:lnTo>
                <a:lnTo>
                  <a:pt x="2981" y="1568"/>
                </a:lnTo>
                <a:lnTo>
                  <a:pt x="3035" y="1568"/>
                </a:lnTo>
                <a:lnTo>
                  <a:pt x="3063" y="1568"/>
                </a:lnTo>
                <a:lnTo>
                  <a:pt x="3092" y="1566"/>
                </a:lnTo>
                <a:lnTo>
                  <a:pt x="3119" y="1565"/>
                </a:lnTo>
                <a:lnTo>
                  <a:pt x="3146" y="1562"/>
                </a:lnTo>
                <a:lnTo>
                  <a:pt x="3174" y="1559"/>
                </a:lnTo>
                <a:lnTo>
                  <a:pt x="3201" y="1555"/>
                </a:lnTo>
                <a:lnTo>
                  <a:pt x="3227" y="1550"/>
                </a:lnTo>
                <a:lnTo>
                  <a:pt x="3254" y="1545"/>
                </a:lnTo>
                <a:lnTo>
                  <a:pt x="3280" y="1537"/>
                </a:lnTo>
                <a:lnTo>
                  <a:pt x="3306" y="1530"/>
                </a:lnTo>
                <a:lnTo>
                  <a:pt x="3331" y="1523"/>
                </a:lnTo>
                <a:lnTo>
                  <a:pt x="3355" y="1513"/>
                </a:lnTo>
                <a:lnTo>
                  <a:pt x="3380" y="1504"/>
                </a:lnTo>
                <a:lnTo>
                  <a:pt x="3404" y="1494"/>
                </a:lnTo>
                <a:lnTo>
                  <a:pt x="3427" y="1483"/>
                </a:lnTo>
                <a:lnTo>
                  <a:pt x="3449" y="1470"/>
                </a:lnTo>
                <a:lnTo>
                  <a:pt x="3470" y="1458"/>
                </a:lnTo>
                <a:lnTo>
                  <a:pt x="3492" y="1444"/>
                </a:lnTo>
                <a:lnTo>
                  <a:pt x="3512" y="1429"/>
                </a:lnTo>
                <a:lnTo>
                  <a:pt x="3531" y="1415"/>
                </a:lnTo>
                <a:lnTo>
                  <a:pt x="3550" y="1399"/>
                </a:lnTo>
                <a:lnTo>
                  <a:pt x="3567" y="1382"/>
                </a:lnTo>
                <a:lnTo>
                  <a:pt x="3584" y="1364"/>
                </a:lnTo>
                <a:lnTo>
                  <a:pt x="3600" y="1346"/>
                </a:lnTo>
                <a:lnTo>
                  <a:pt x="3614" y="1327"/>
                </a:lnTo>
                <a:lnTo>
                  <a:pt x="3627" y="1307"/>
                </a:lnTo>
                <a:lnTo>
                  <a:pt x="3640" y="1287"/>
                </a:lnTo>
                <a:lnTo>
                  <a:pt x="3652" y="1265"/>
                </a:lnTo>
                <a:lnTo>
                  <a:pt x="3662" y="1242"/>
                </a:lnTo>
                <a:lnTo>
                  <a:pt x="3671" y="1219"/>
                </a:lnTo>
                <a:lnTo>
                  <a:pt x="3678" y="1194"/>
                </a:lnTo>
                <a:lnTo>
                  <a:pt x="3683" y="1170"/>
                </a:lnTo>
                <a:lnTo>
                  <a:pt x="3689" y="1138"/>
                </a:lnTo>
                <a:lnTo>
                  <a:pt x="3694" y="1108"/>
                </a:lnTo>
                <a:lnTo>
                  <a:pt x="3695" y="1081"/>
                </a:lnTo>
                <a:lnTo>
                  <a:pt x="3694" y="1055"/>
                </a:lnTo>
                <a:lnTo>
                  <a:pt x="3692" y="1030"/>
                </a:lnTo>
                <a:lnTo>
                  <a:pt x="3688" y="1007"/>
                </a:lnTo>
                <a:lnTo>
                  <a:pt x="3682" y="986"/>
                </a:lnTo>
                <a:lnTo>
                  <a:pt x="3675" y="965"/>
                </a:lnTo>
                <a:lnTo>
                  <a:pt x="3666" y="947"/>
                </a:lnTo>
                <a:lnTo>
                  <a:pt x="3656" y="929"/>
                </a:lnTo>
                <a:lnTo>
                  <a:pt x="3643" y="913"/>
                </a:lnTo>
                <a:lnTo>
                  <a:pt x="3630" y="898"/>
                </a:lnTo>
                <a:lnTo>
                  <a:pt x="3617" y="885"/>
                </a:lnTo>
                <a:lnTo>
                  <a:pt x="3601" y="872"/>
                </a:lnTo>
                <a:lnTo>
                  <a:pt x="3586" y="860"/>
                </a:lnTo>
                <a:lnTo>
                  <a:pt x="3568" y="849"/>
                </a:lnTo>
                <a:lnTo>
                  <a:pt x="3551" y="839"/>
                </a:lnTo>
                <a:lnTo>
                  <a:pt x="3532" y="830"/>
                </a:lnTo>
                <a:lnTo>
                  <a:pt x="3512" y="821"/>
                </a:lnTo>
                <a:lnTo>
                  <a:pt x="3493" y="813"/>
                </a:lnTo>
                <a:lnTo>
                  <a:pt x="3452" y="800"/>
                </a:lnTo>
                <a:lnTo>
                  <a:pt x="3410" y="787"/>
                </a:lnTo>
                <a:lnTo>
                  <a:pt x="3326" y="767"/>
                </a:lnTo>
                <a:lnTo>
                  <a:pt x="3246" y="746"/>
                </a:lnTo>
                <a:lnTo>
                  <a:pt x="3211" y="736"/>
                </a:lnTo>
                <a:lnTo>
                  <a:pt x="3178" y="726"/>
                </a:lnTo>
                <a:lnTo>
                  <a:pt x="3161" y="720"/>
                </a:lnTo>
                <a:lnTo>
                  <a:pt x="3145" y="713"/>
                </a:lnTo>
                <a:lnTo>
                  <a:pt x="3131" y="706"/>
                </a:lnTo>
                <a:lnTo>
                  <a:pt x="3116" y="697"/>
                </a:lnTo>
                <a:lnTo>
                  <a:pt x="3105" y="689"/>
                </a:lnTo>
                <a:lnTo>
                  <a:pt x="3093" y="679"/>
                </a:lnTo>
                <a:lnTo>
                  <a:pt x="3083" y="669"/>
                </a:lnTo>
                <a:lnTo>
                  <a:pt x="3076" y="657"/>
                </a:lnTo>
                <a:lnTo>
                  <a:pt x="3070" y="644"/>
                </a:lnTo>
                <a:lnTo>
                  <a:pt x="3067" y="630"/>
                </a:lnTo>
                <a:lnTo>
                  <a:pt x="3067" y="614"/>
                </a:lnTo>
                <a:lnTo>
                  <a:pt x="3069" y="597"/>
                </a:lnTo>
                <a:lnTo>
                  <a:pt x="3073" y="585"/>
                </a:lnTo>
                <a:lnTo>
                  <a:pt x="3077" y="573"/>
                </a:lnTo>
                <a:lnTo>
                  <a:pt x="3084" y="562"/>
                </a:lnTo>
                <a:lnTo>
                  <a:pt x="3092" y="552"/>
                </a:lnTo>
                <a:lnTo>
                  <a:pt x="3100" y="542"/>
                </a:lnTo>
                <a:lnTo>
                  <a:pt x="3110" y="532"/>
                </a:lnTo>
                <a:lnTo>
                  <a:pt x="3120" y="523"/>
                </a:lnTo>
                <a:lnTo>
                  <a:pt x="3132" y="514"/>
                </a:lnTo>
                <a:lnTo>
                  <a:pt x="3145" y="507"/>
                </a:lnTo>
                <a:lnTo>
                  <a:pt x="3158" y="500"/>
                </a:lnTo>
                <a:lnTo>
                  <a:pt x="3172" y="494"/>
                </a:lnTo>
                <a:lnTo>
                  <a:pt x="3187" y="488"/>
                </a:lnTo>
                <a:lnTo>
                  <a:pt x="3201" y="486"/>
                </a:lnTo>
                <a:lnTo>
                  <a:pt x="3217" y="483"/>
                </a:lnTo>
                <a:lnTo>
                  <a:pt x="3231" y="480"/>
                </a:lnTo>
                <a:lnTo>
                  <a:pt x="3247" y="480"/>
                </a:lnTo>
                <a:lnTo>
                  <a:pt x="3269" y="480"/>
                </a:lnTo>
                <a:lnTo>
                  <a:pt x="3289" y="483"/>
                </a:lnTo>
                <a:lnTo>
                  <a:pt x="3308" y="486"/>
                </a:lnTo>
                <a:lnTo>
                  <a:pt x="3325" y="490"/>
                </a:lnTo>
                <a:lnTo>
                  <a:pt x="3339" y="496"/>
                </a:lnTo>
                <a:lnTo>
                  <a:pt x="3354" y="503"/>
                </a:lnTo>
                <a:lnTo>
                  <a:pt x="3365" y="511"/>
                </a:lnTo>
                <a:lnTo>
                  <a:pt x="3375" y="520"/>
                </a:lnTo>
                <a:lnTo>
                  <a:pt x="3384" y="532"/>
                </a:lnTo>
                <a:lnTo>
                  <a:pt x="3391" y="543"/>
                </a:lnTo>
                <a:lnTo>
                  <a:pt x="3397" y="555"/>
                </a:lnTo>
                <a:lnTo>
                  <a:pt x="3401" y="569"/>
                </a:lnTo>
                <a:lnTo>
                  <a:pt x="3403" y="584"/>
                </a:lnTo>
                <a:lnTo>
                  <a:pt x="3403" y="599"/>
                </a:lnTo>
                <a:lnTo>
                  <a:pt x="3401" y="617"/>
                </a:lnTo>
                <a:lnTo>
                  <a:pt x="3397" y="634"/>
                </a:lnTo>
                <a:lnTo>
                  <a:pt x="3753" y="634"/>
                </a:lnTo>
                <a:close/>
                <a:moveTo>
                  <a:pt x="4781" y="1542"/>
                </a:moveTo>
                <a:lnTo>
                  <a:pt x="4834" y="1292"/>
                </a:lnTo>
                <a:lnTo>
                  <a:pt x="4212" y="1292"/>
                </a:lnTo>
                <a:lnTo>
                  <a:pt x="4270" y="1020"/>
                </a:lnTo>
                <a:lnTo>
                  <a:pt x="4841" y="1020"/>
                </a:lnTo>
                <a:lnTo>
                  <a:pt x="4895" y="771"/>
                </a:lnTo>
                <a:lnTo>
                  <a:pt x="4323" y="771"/>
                </a:lnTo>
                <a:lnTo>
                  <a:pt x="4379" y="506"/>
                </a:lnTo>
                <a:lnTo>
                  <a:pt x="5001" y="506"/>
                </a:lnTo>
                <a:lnTo>
                  <a:pt x="5053" y="258"/>
                </a:lnTo>
                <a:lnTo>
                  <a:pt x="4077" y="258"/>
                </a:lnTo>
                <a:lnTo>
                  <a:pt x="3803" y="1542"/>
                </a:lnTo>
                <a:lnTo>
                  <a:pt x="4781" y="1542"/>
                </a:lnTo>
                <a:close/>
                <a:moveTo>
                  <a:pt x="4981" y="1542"/>
                </a:moveTo>
                <a:lnTo>
                  <a:pt x="5302" y="1542"/>
                </a:lnTo>
                <a:lnTo>
                  <a:pt x="5511" y="558"/>
                </a:lnTo>
                <a:lnTo>
                  <a:pt x="5514" y="558"/>
                </a:lnTo>
                <a:lnTo>
                  <a:pt x="5740" y="1542"/>
                </a:lnTo>
                <a:lnTo>
                  <a:pt x="6232" y="1542"/>
                </a:lnTo>
                <a:lnTo>
                  <a:pt x="6506" y="258"/>
                </a:lnTo>
                <a:lnTo>
                  <a:pt x="6185" y="258"/>
                </a:lnTo>
                <a:lnTo>
                  <a:pt x="5983" y="1210"/>
                </a:lnTo>
                <a:lnTo>
                  <a:pt x="5979" y="1215"/>
                </a:lnTo>
                <a:lnTo>
                  <a:pt x="5751" y="258"/>
                </a:lnTo>
                <a:lnTo>
                  <a:pt x="5255" y="258"/>
                </a:lnTo>
                <a:lnTo>
                  <a:pt x="4981" y="1542"/>
                </a:lnTo>
                <a:close/>
                <a:moveTo>
                  <a:pt x="6719" y="1542"/>
                </a:moveTo>
                <a:lnTo>
                  <a:pt x="6856" y="1291"/>
                </a:lnTo>
                <a:lnTo>
                  <a:pt x="7377" y="1291"/>
                </a:lnTo>
                <a:lnTo>
                  <a:pt x="7409" y="1542"/>
                </a:lnTo>
                <a:lnTo>
                  <a:pt x="7811" y="1542"/>
                </a:lnTo>
                <a:lnTo>
                  <a:pt x="7577" y="258"/>
                </a:lnTo>
                <a:lnTo>
                  <a:pt x="7144" y="258"/>
                </a:lnTo>
                <a:lnTo>
                  <a:pt x="6365" y="1542"/>
                </a:lnTo>
                <a:lnTo>
                  <a:pt x="6719" y="1542"/>
                </a:lnTo>
                <a:close/>
                <a:moveTo>
                  <a:pt x="7000" y="1042"/>
                </a:moveTo>
                <a:lnTo>
                  <a:pt x="7288" y="509"/>
                </a:lnTo>
                <a:lnTo>
                  <a:pt x="7292" y="509"/>
                </a:lnTo>
                <a:lnTo>
                  <a:pt x="7343" y="1042"/>
                </a:lnTo>
                <a:lnTo>
                  <a:pt x="7000" y="1042"/>
                </a:lnTo>
                <a:close/>
                <a:moveTo>
                  <a:pt x="8302" y="1542"/>
                </a:moveTo>
                <a:lnTo>
                  <a:pt x="8574" y="258"/>
                </a:lnTo>
                <a:lnTo>
                  <a:pt x="8218" y="258"/>
                </a:lnTo>
                <a:lnTo>
                  <a:pt x="7946" y="1542"/>
                </a:lnTo>
                <a:lnTo>
                  <a:pt x="8302" y="1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398581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pa Estratégic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952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7744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7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6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5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4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 branco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618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0" y="6484295"/>
            <a:ext cx="12192000" cy="0"/>
          </a:xfrm>
          <a:prstGeom prst="line">
            <a:avLst/>
          </a:prstGeom>
          <a:ln>
            <a:solidFill>
              <a:srgbClr val="055D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42"/>
          <p:cNvSpPr>
            <a:spLocks noEditPoints="1"/>
          </p:cNvSpPr>
          <p:nvPr/>
        </p:nvSpPr>
        <p:spPr bwMode="auto">
          <a:xfrm>
            <a:off x="10544523" y="6581413"/>
            <a:ext cx="1405171" cy="210215"/>
          </a:xfrm>
          <a:custGeom>
            <a:avLst/>
            <a:gdLst>
              <a:gd name="T0" fmla="*/ 2436 w 9023"/>
              <a:gd name="T1" fmla="*/ 488 h 1801"/>
              <a:gd name="T2" fmla="*/ 8682 w 9023"/>
              <a:gd name="T3" fmla="*/ 751 h 1801"/>
              <a:gd name="T4" fmla="*/ 1686 w 9023"/>
              <a:gd name="T5" fmla="*/ 1314 h 1801"/>
              <a:gd name="T6" fmla="*/ 743 w 9023"/>
              <a:gd name="T7" fmla="*/ 324 h 1801"/>
              <a:gd name="T8" fmla="*/ 992 w 9023"/>
              <a:gd name="T9" fmla="*/ 349 h 1801"/>
              <a:gd name="T10" fmla="*/ 1138 w 9023"/>
              <a:gd name="T11" fmla="*/ 334 h 1801"/>
              <a:gd name="T12" fmla="*/ 1053 w 9023"/>
              <a:gd name="T13" fmla="*/ 349 h 1801"/>
              <a:gd name="T14" fmla="*/ 1001 w 9023"/>
              <a:gd name="T15" fmla="*/ 460 h 1801"/>
              <a:gd name="T16" fmla="*/ 1037 w 9023"/>
              <a:gd name="T17" fmla="*/ 431 h 1801"/>
              <a:gd name="T18" fmla="*/ 1024 w 9023"/>
              <a:gd name="T19" fmla="*/ 386 h 1801"/>
              <a:gd name="T20" fmla="*/ 1171 w 9023"/>
              <a:gd name="T21" fmla="*/ 331 h 1801"/>
              <a:gd name="T22" fmla="*/ 1329 w 9023"/>
              <a:gd name="T23" fmla="*/ 341 h 1801"/>
              <a:gd name="T24" fmla="*/ 1210 w 9023"/>
              <a:gd name="T25" fmla="*/ 360 h 1801"/>
              <a:gd name="T26" fmla="*/ 1251 w 9023"/>
              <a:gd name="T27" fmla="*/ 424 h 1801"/>
              <a:gd name="T28" fmla="*/ 1188 w 9023"/>
              <a:gd name="T29" fmla="*/ 461 h 1801"/>
              <a:gd name="T30" fmla="*/ 647 w 9023"/>
              <a:gd name="T31" fmla="*/ 553 h 1801"/>
              <a:gd name="T32" fmla="*/ 706 w 9023"/>
              <a:gd name="T33" fmla="*/ 594 h 1801"/>
              <a:gd name="T34" fmla="*/ 632 w 9023"/>
              <a:gd name="T35" fmla="*/ 647 h 1801"/>
              <a:gd name="T36" fmla="*/ 743 w 9023"/>
              <a:gd name="T37" fmla="*/ 667 h 1801"/>
              <a:gd name="T38" fmla="*/ 586 w 9023"/>
              <a:gd name="T39" fmla="*/ 694 h 1801"/>
              <a:gd name="T40" fmla="*/ 1012 w 9023"/>
              <a:gd name="T41" fmla="*/ 611 h 1801"/>
              <a:gd name="T42" fmla="*/ 1158 w 9023"/>
              <a:gd name="T43" fmla="*/ 597 h 1801"/>
              <a:gd name="T44" fmla="*/ 1071 w 9023"/>
              <a:gd name="T45" fmla="*/ 611 h 1801"/>
              <a:gd name="T46" fmla="*/ 1021 w 9023"/>
              <a:gd name="T47" fmla="*/ 722 h 1801"/>
              <a:gd name="T48" fmla="*/ 1057 w 9023"/>
              <a:gd name="T49" fmla="*/ 693 h 1801"/>
              <a:gd name="T50" fmla="*/ 1043 w 9023"/>
              <a:gd name="T51" fmla="*/ 648 h 1801"/>
              <a:gd name="T52" fmla="*/ 1191 w 9023"/>
              <a:gd name="T53" fmla="*/ 594 h 1801"/>
              <a:gd name="T54" fmla="*/ 1349 w 9023"/>
              <a:gd name="T55" fmla="*/ 602 h 1801"/>
              <a:gd name="T56" fmla="*/ 1230 w 9023"/>
              <a:gd name="T57" fmla="*/ 622 h 1801"/>
              <a:gd name="T58" fmla="*/ 1271 w 9023"/>
              <a:gd name="T59" fmla="*/ 686 h 1801"/>
              <a:gd name="T60" fmla="*/ 1208 w 9023"/>
              <a:gd name="T61" fmla="*/ 723 h 1801"/>
              <a:gd name="T62" fmla="*/ 776 w 9023"/>
              <a:gd name="T63" fmla="*/ 811 h 1801"/>
              <a:gd name="T64" fmla="*/ 773 w 9023"/>
              <a:gd name="T65" fmla="*/ 847 h 1801"/>
              <a:gd name="T66" fmla="*/ 827 w 9023"/>
              <a:gd name="T67" fmla="*/ 921 h 1801"/>
              <a:gd name="T68" fmla="*/ 675 w 9023"/>
              <a:gd name="T69" fmla="*/ 937 h 1801"/>
              <a:gd name="T70" fmla="*/ 775 w 9023"/>
              <a:gd name="T71" fmla="*/ 937 h 1801"/>
              <a:gd name="T72" fmla="*/ 710 w 9023"/>
              <a:gd name="T73" fmla="*/ 906 h 1801"/>
              <a:gd name="T74" fmla="*/ 1031 w 9023"/>
              <a:gd name="T75" fmla="*/ 839 h 1801"/>
              <a:gd name="T76" fmla="*/ 1115 w 9023"/>
              <a:gd name="T77" fmla="*/ 864 h 1801"/>
              <a:gd name="T78" fmla="*/ 1132 w 9023"/>
              <a:gd name="T79" fmla="*/ 890 h 1801"/>
              <a:gd name="T80" fmla="*/ 1007 w 9023"/>
              <a:gd name="T81" fmla="*/ 962 h 1801"/>
              <a:gd name="T82" fmla="*/ 1083 w 9023"/>
              <a:gd name="T83" fmla="*/ 955 h 1801"/>
              <a:gd name="T84" fmla="*/ 1050 w 9023"/>
              <a:gd name="T85" fmla="*/ 909 h 1801"/>
              <a:gd name="T86" fmla="*/ 595 w 9023"/>
              <a:gd name="T87" fmla="*/ 1096 h 1801"/>
              <a:gd name="T88" fmla="*/ 674 w 9023"/>
              <a:gd name="T89" fmla="*/ 1124 h 1801"/>
              <a:gd name="T90" fmla="*/ 697 w 9023"/>
              <a:gd name="T91" fmla="*/ 1156 h 1801"/>
              <a:gd name="T92" fmla="*/ 563 w 9023"/>
              <a:gd name="T93" fmla="*/ 1216 h 1801"/>
              <a:gd name="T94" fmla="*/ 645 w 9023"/>
              <a:gd name="T95" fmla="*/ 1216 h 1801"/>
              <a:gd name="T96" fmla="*/ 608 w 9023"/>
              <a:gd name="T97" fmla="*/ 1171 h 1801"/>
              <a:gd name="T98" fmla="*/ 727 w 9023"/>
              <a:gd name="T99" fmla="*/ 1248 h 1801"/>
              <a:gd name="T100" fmla="*/ 1319 w 9023"/>
              <a:gd name="T101" fmla="*/ 1076 h 1801"/>
              <a:gd name="T102" fmla="*/ 1136 w 9023"/>
              <a:gd name="T103" fmla="*/ 1473 h 1801"/>
              <a:gd name="T104" fmla="*/ 3537 w 9023"/>
              <a:gd name="T105" fmla="*/ 256 h 1801"/>
              <a:gd name="T106" fmla="*/ 2802 w 9023"/>
              <a:gd name="T107" fmla="*/ 411 h 1801"/>
              <a:gd name="T108" fmla="*/ 2843 w 9023"/>
              <a:gd name="T109" fmla="*/ 942 h 1801"/>
              <a:gd name="T110" fmla="*/ 3264 w 9023"/>
              <a:gd name="T111" fmla="*/ 1258 h 1801"/>
              <a:gd name="T112" fmla="*/ 2913 w 9023"/>
              <a:gd name="T113" fmla="*/ 1154 h 1801"/>
              <a:gd name="T114" fmla="*/ 2825 w 9023"/>
              <a:gd name="T115" fmla="*/ 1549 h 1801"/>
              <a:gd name="T116" fmla="*/ 3531 w 9023"/>
              <a:gd name="T117" fmla="*/ 1415 h 1801"/>
              <a:gd name="T118" fmla="*/ 3601 w 9023"/>
              <a:gd name="T119" fmla="*/ 872 h 1801"/>
              <a:gd name="T120" fmla="*/ 3077 w 9023"/>
              <a:gd name="T121" fmla="*/ 573 h 1801"/>
              <a:gd name="T122" fmla="*/ 3401 w 9023"/>
              <a:gd name="T123" fmla="*/ 569 h 1801"/>
              <a:gd name="T124" fmla="*/ 6185 w 9023"/>
              <a:gd name="T125" fmla="*/ 258 h 1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023" h="1801">
                <a:moveTo>
                  <a:pt x="9023" y="0"/>
                </a:moveTo>
                <a:lnTo>
                  <a:pt x="2095" y="0"/>
                </a:lnTo>
                <a:lnTo>
                  <a:pt x="2095" y="1801"/>
                </a:lnTo>
                <a:lnTo>
                  <a:pt x="9023" y="1801"/>
                </a:lnTo>
                <a:lnTo>
                  <a:pt x="9023" y="0"/>
                </a:lnTo>
                <a:close/>
                <a:moveTo>
                  <a:pt x="2436" y="1537"/>
                </a:moveTo>
                <a:lnTo>
                  <a:pt x="2095" y="1537"/>
                </a:lnTo>
                <a:lnTo>
                  <a:pt x="2095" y="1576"/>
                </a:lnTo>
                <a:lnTo>
                  <a:pt x="2436" y="1576"/>
                </a:lnTo>
                <a:lnTo>
                  <a:pt x="2436" y="1537"/>
                </a:lnTo>
                <a:close/>
                <a:moveTo>
                  <a:pt x="2436" y="1275"/>
                </a:moveTo>
                <a:lnTo>
                  <a:pt x="2095" y="1275"/>
                </a:lnTo>
                <a:lnTo>
                  <a:pt x="2095" y="1314"/>
                </a:lnTo>
                <a:lnTo>
                  <a:pt x="2436" y="1314"/>
                </a:lnTo>
                <a:lnTo>
                  <a:pt x="2436" y="1275"/>
                </a:lnTo>
                <a:close/>
                <a:moveTo>
                  <a:pt x="2436" y="1013"/>
                </a:moveTo>
                <a:lnTo>
                  <a:pt x="2095" y="1013"/>
                </a:lnTo>
                <a:lnTo>
                  <a:pt x="2095" y="1052"/>
                </a:lnTo>
                <a:lnTo>
                  <a:pt x="2436" y="1052"/>
                </a:lnTo>
                <a:lnTo>
                  <a:pt x="2436" y="1013"/>
                </a:lnTo>
                <a:close/>
                <a:moveTo>
                  <a:pt x="2436" y="751"/>
                </a:moveTo>
                <a:lnTo>
                  <a:pt x="2095" y="751"/>
                </a:lnTo>
                <a:lnTo>
                  <a:pt x="2095" y="790"/>
                </a:lnTo>
                <a:lnTo>
                  <a:pt x="2436" y="790"/>
                </a:lnTo>
                <a:lnTo>
                  <a:pt x="2436" y="751"/>
                </a:lnTo>
                <a:close/>
                <a:moveTo>
                  <a:pt x="2436" y="488"/>
                </a:moveTo>
                <a:lnTo>
                  <a:pt x="2095" y="488"/>
                </a:lnTo>
                <a:lnTo>
                  <a:pt x="2095" y="527"/>
                </a:lnTo>
                <a:lnTo>
                  <a:pt x="2436" y="527"/>
                </a:lnTo>
                <a:lnTo>
                  <a:pt x="2436" y="488"/>
                </a:lnTo>
                <a:close/>
                <a:moveTo>
                  <a:pt x="2436" y="226"/>
                </a:moveTo>
                <a:lnTo>
                  <a:pt x="2095" y="226"/>
                </a:lnTo>
                <a:lnTo>
                  <a:pt x="2095" y="265"/>
                </a:lnTo>
                <a:lnTo>
                  <a:pt x="2436" y="265"/>
                </a:lnTo>
                <a:lnTo>
                  <a:pt x="2436" y="226"/>
                </a:lnTo>
                <a:close/>
                <a:moveTo>
                  <a:pt x="9023" y="1537"/>
                </a:moveTo>
                <a:lnTo>
                  <a:pt x="8682" y="1537"/>
                </a:lnTo>
                <a:lnTo>
                  <a:pt x="8682" y="1576"/>
                </a:lnTo>
                <a:lnTo>
                  <a:pt x="9023" y="1576"/>
                </a:lnTo>
                <a:lnTo>
                  <a:pt x="9023" y="1537"/>
                </a:lnTo>
                <a:close/>
                <a:moveTo>
                  <a:pt x="9023" y="1275"/>
                </a:moveTo>
                <a:lnTo>
                  <a:pt x="8682" y="1275"/>
                </a:lnTo>
                <a:lnTo>
                  <a:pt x="8682" y="1314"/>
                </a:lnTo>
                <a:lnTo>
                  <a:pt x="9023" y="1314"/>
                </a:lnTo>
                <a:lnTo>
                  <a:pt x="9023" y="1275"/>
                </a:lnTo>
                <a:close/>
                <a:moveTo>
                  <a:pt x="9023" y="1013"/>
                </a:moveTo>
                <a:lnTo>
                  <a:pt x="8682" y="1013"/>
                </a:lnTo>
                <a:lnTo>
                  <a:pt x="8682" y="1052"/>
                </a:lnTo>
                <a:lnTo>
                  <a:pt x="9023" y="1052"/>
                </a:lnTo>
                <a:lnTo>
                  <a:pt x="9023" y="1013"/>
                </a:lnTo>
                <a:close/>
                <a:moveTo>
                  <a:pt x="9023" y="751"/>
                </a:moveTo>
                <a:lnTo>
                  <a:pt x="8682" y="751"/>
                </a:lnTo>
                <a:lnTo>
                  <a:pt x="8682" y="790"/>
                </a:lnTo>
                <a:lnTo>
                  <a:pt x="9023" y="790"/>
                </a:lnTo>
                <a:lnTo>
                  <a:pt x="9023" y="751"/>
                </a:lnTo>
                <a:close/>
                <a:moveTo>
                  <a:pt x="9023" y="488"/>
                </a:moveTo>
                <a:lnTo>
                  <a:pt x="8682" y="488"/>
                </a:lnTo>
                <a:lnTo>
                  <a:pt x="8682" y="527"/>
                </a:lnTo>
                <a:lnTo>
                  <a:pt x="9023" y="527"/>
                </a:lnTo>
                <a:lnTo>
                  <a:pt x="9023" y="488"/>
                </a:lnTo>
                <a:close/>
                <a:moveTo>
                  <a:pt x="9023" y="226"/>
                </a:moveTo>
                <a:lnTo>
                  <a:pt x="8682" y="226"/>
                </a:lnTo>
                <a:lnTo>
                  <a:pt x="8682" y="265"/>
                </a:lnTo>
                <a:lnTo>
                  <a:pt x="9023" y="265"/>
                </a:lnTo>
                <a:lnTo>
                  <a:pt x="9023" y="226"/>
                </a:lnTo>
                <a:close/>
                <a:moveTo>
                  <a:pt x="0" y="0"/>
                </a:moveTo>
                <a:lnTo>
                  <a:pt x="1911" y="0"/>
                </a:lnTo>
                <a:lnTo>
                  <a:pt x="1911" y="1801"/>
                </a:lnTo>
                <a:lnTo>
                  <a:pt x="0" y="1801"/>
                </a:lnTo>
                <a:lnTo>
                  <a:pt x="0" y="0"/>
                </a:lnTo>
                <a:close/>
                <a:moveTo>
                  <a:pt x="225" y="1537"/>
                </a:moveTo>
                <a:lnTo>
                  <a:pt x="1686" y="1537"/>
                </a:lnTo>
                <a:lnTo>
                  <a:pt x="1686" y="1576"/>
                </a:lnTo>
                <a:lnTo>
                  <a:pt x="225" y="1576"/>
                </a:lnTo>
                <a:lnTo>
                  <a:pt x="225" y="1537"/>
                </a:lnTo>
                <a:close/>
                <a:moveTo>
                  <a:pt x="225" y="1275"/>
                </a:moveTo>
                <a:lnTo>
                  <a:pt x="1686" y="1275"/>
                </a:lnTo>
                <a:lnTo>
                  <a:pt x="1686" y="1314"/>
                </a:lnTo>
                <a:lnTo>
                  <a:pt x="225" y="1314"/>
                </a:lnTo>
                <a:lnTo>
                  <a:pt x="225" y="1275"/>
                </a:lnTo>
                <a:close/>
                <a:moveTo>
                  <a:pt x="225" y="1013"/>
                </a:moveTo>
                <a:lnTo>
                  <a:pt x="1686" y="1013"/>
                </a:lnTo>
                <a:lnTo>
                  <a:pt x="1686" y="1052"/>
                </a:lnTo>
                <a:lnTo>
                  <a:pt x="225" y="1052"/>
                </a:lnTo>
                <a:lnTo>
                  <a:pt x="225" y="1013"/>
                </a:lnTo>
                <a:close/>
                <a:moveTo>
                  <a:pt x="225" y="751"/>
                </a:moveTo>
                <a:lnTo>
                  <a:pt x="1686" y="751"/>
                </a:lnTo>
                <a:lnTo>
                  <a:pt x="1686" y="790"/>
                </a:lnTo>
                <a:lnTo>
                  <a:pt x="225" y="790"/>
                </a:lnTo>
                <a:lnTo>
                  <a:pt x="225" y="751"/>
                </a:lnTo>
                <a:close/>
                <a:moveTo>
                  <a:pt x="225" y="488"/>
                </a:moveTo>
                <a:lnTo>
                  <a:pt x="1686" y="488"/>
                </a:lnTo>
                <a:lnTo>
                  <a:pt x="1686" y="527"/>
                </a:lnTo>
                <a:lnTo>
                  <a:pt x="225" y="527"/>
                </a:lnTo>
                <a:lnTo>
                  <a:pt x="225" y="488"/>
                </a:lnTo>
                <a:close/>
                <a:moveTo>
                  <a:pt x="225" y="226"/>
                </a:moveTo>
                <a:lnTo>
                  <a:pt x="1686" y="226"/>
                </a:lnTo>
                <a:lnTo>
                  <a:pt x="1686" y="265"/>
                </a:lnTo>
                <a:lnTo>
                  <a:pt x="225" y="265"/>
                </a:lnTo>
                <a:lnTo>
                  <a:pt x="225" y="226"/>
                </a:lnTo>
                <a:close/>
                <a:moveTo>
                  <a:pt x="592" y="461"/>
                </a:moveTo>
                <a:lnTo>
                  <a:pt x="628" y="291"/>
                </a:lnTo>
                <a:lnTo>
                  <a:pt x="749" y="291"/>
                </a:lnTo>
                <a:lnTo>
                  <a:pt x="743" y="324"/>
                </a:lnTo>
                <a:lnTo>
                  <a:pt x="670" y="324"/>
                </a:lnTo>
                <a:lnTo>
                  <a:pt x="661" y="362"/>
                </a:lnTo>
                <a:lnTo>
                  <a:pt x="730" y="362"/>
                </a:lnTo>
                <a:lnTo>
                  <a:pt x="723" y="396"/>
                </a:lnTo>
                <a:lnTo>
                  <a:pt x="654" y="396"/>
                </a:lnTo>
                <a:lnTo>
                  <a:pt x="641" y="461"/>
                </a:lnTo>
                <a:lnTo>
                  <a:pt x="592" y="461"/>
                </a:lnTo>
                <a:close/>
                <a:moveTo>
                  <a:pt x="736" y="461"/>
                </a:moveTo>
                <a:lnTo>
                  <a:pt x="773" y="291"/>
                </a:lnTo>
                <a:lnTo>
                  <a:pt x="821" y="291"/>
                </a:lnTo>
                <a:lnTo>
                  <a:pt x="786" y="461"/>
                </a:lnTo>
                <a:lnTo>
                  <a:pt x="736" y="461"/>
                </a:lnTo>
                <a:close/>
                <a:moveTo>
                  <a:pt x="812" y="461"/>
                </a:moveTo>
                <a:lnTo>
                  <a:pt x="848" y="291"/>
                </a:lnTo>
                <a:lnTo>
                  <a:pt x="979" y="291"/>
                </a:lnTo>
                <a:lnTo>
                  <a:pt x="972" y="324"/>
                </a:lnTo>
                <a:lnTo>
                  <a:pt x="890" y="324"/>
                </a:lnTo>
                <a:lnTo>
                  <a:pt x="883" y="357"/>
                </a:lnTo>
                <a:lnTo>
                  <a:pt x="959" y="357"/>
                </a:lnTo>
                <a:lnTo>
                  <a:pt x="952" y="393"/>
                </a:lnTo>
                <a:lnTo>
                  <a:pt x="875" y="393"/>
                </a:lnTo>
                <a:lnTo>
                  <a:pt x="868" y="426"/>
                </a:lnTo>
                <a:lnTo>
                  <a:pt x="952" y="426"/>
                </a:lnTo>
                <a:lnTo>
                  <a:pt x="945" y="461"/>
                </a:lnTo>
                <a:lnTo>
                  <a:pt x="812" y="461"/>
                </a:lnTo>
                <a:close/>
                <a:moveTo>
                  <a:pt x="992" y="349"/>
                </a:moveTo>
                <a:lnTo>
                  <a:pt x="994" y="340"/>
                </a:lnTo>
                <a:lnTo>
                  <a:pt x="995" y="333"/>
                </a:lnTo>
                <a:lnTo>
                  <a:pt x="998" y="327"/>
                </a:lnTo>
                <a:lnTo>
                  <a:pt x="1001" y="321"/>
                </a:lnTo>
                <a:lnTo>
                  <a:pt x="1005" y="316"/>
                </a:lnTo>
                <a:lnTo>
                  <a:pt x="1009" y="310"/>
                </a:lnTo>
                <a:lnTo>
                  <a:pt x="1014" y="305"/>
                </a:lnTo>
                <a:lnTo>
                  <a:pt x="1019" y="301"/>
                </a:lnTo>
                <a:lnTo>
                  <a:pt x="1032" y="295"/>
                </a:lnTo>
                <a:lnTo>
                  <a:pt x="1047" y="291"/>
                </a:lnTo>
                <a:lnTo>
                  <a:pt x="1063" y="288"/>
                </a:lnTo>
                <a:lnTo>
                  <a:pt x="1079" y="287"/>
                </a:lnTo>
                <a:lnTo>
                  <a:pt x="1081" y="287"/>
                </a:lnTo>
                <a:lnTo>
                  <a:pt x="1084" y="287"/>
                </a:lnTo>
                <a:lnTo>
                  <a:pt x="1087" y="287"/>
                </a:lnTo>
                <a:lnTo>
                  <a:pt x="1090" y="288"/>
                </a:lnTo>
                <a:lnTo>
                  <a:pt x="1099" y="288"/>
                </a:lnTo>
                <a:lnTo>
                  <a:pt x="1107" y="291"/>
                </a:lnTo>
                <a:lnTo>
                  <a:pt x="1116" y="294"/>
                </a:lnTo>
                <a:lnTo>
                  <a:pt x="1123" y="297"/>
                </a:lnTo>
                <a:lnTo>
                  <a:pt x="1130" y="303"/>
                </a:lnTo>
                <a:lnTo>
                  <a:pt x="1135" y="308"/>
                </a:lnTo>
                <a:lnTo>
                  <a:pt x="1138" y="316"/>
                </a:lnTo>
                <a:lnTo>
                  <a:pt x="1139" y="326"/>
                </a:lnTo>
                <a:lnTo>
                  <a:pt x="1139" y="330"/>
                </a:lnTo>
                <a:lnTo>
                  <a:pt x="1138" y="334"/>
                </a:lnTo>
                <a:lnTo>
                  <a:pt x="1138" y="339"/>
                </a:lnTo>
                <a:lnTo>
                  <a:pt x="1136" y="343"/>
                </a:lnTo>
                <a:lnTo>
                  <a:pt x="1087" y="343"/>
                </a:lnTo>
                <a:lnTo>
                  <a:pt x="1087" y="341"/>
                </a:lnTo>
                <a:lnTo>
                  <a:pt x="1089" y="340"/>
                </a:lnTo>
                <a:lnTo>
                  <a:pt x="1089" y="339"/>
                </a:lnTo>
                <a:lnTo>
                  <a:pt x="1089" y="337"/>
                </a:lnTo>
                <a:lnTo>
                  <a:pt x="1087" y="333"/>
                </a:lnTo>
                <a:lnTo>
                  <a:pt x="1087" y="330"/>
                </a:lnTo>
                <a:lnTo>
                  <a:pt x="1086" y="327"/>
                </a:lnTo>
                <a:lnTo>
                  <a:pt x="1083" y="326"/>
                </a:lnTo>
                <a:lnTo>
                  <a:pt x="1076" y="323"/>
                </a:lnTo>
                <a:lnTo>
                  <a:pt x="1068" y="321"/>
                </a:lnTo>
                <a:lnTo>
                  <a:pt x="1068" y="321"/>
                </a:lnTo>
                <a:lnTo>
                  <a:pt x="1067" y="321"/>
                </a:lnTo>
                <a:lnTo>
                  <a:pt x="1067" y="321"/>
                </a:lnTo>
                <a:lnTo>
                  <a:pt x="1066" y="321"/>
                </a:lnTo>
                <a:lnTo>
                  <a:pt x="1058" y="323"/>
                </a:lnTo>
                <a:lnTo>
                  <a:pt x="1051" y="327"/>
                </a:lnTo>
                <a:lnTo>
                  <a:pt x="1048" y="330"/>
                </a:lnTo>
                <a:lnTo>
                  <a:pt x="1047" y="333"/>
                </a:lnTo>
                <a:lnTo>
                  <a:pt x="1045" y="336"/>
                </a:lnTo>
                <a:lnTo>
                  <a:pt x="1044" y="339"/>
                </a:lnTo>
                <a:lnTo>
                  <a:pt x="1045" y="343"/>
                </a:lnTo>
                <a:lnTo>
                  <a:pt x="1048" y="346"/>
                </a:lnTo>
                <a:lnTo>
                  <a:pt x="1053" y="349"/>
                </a:lnTo>
                <a:lnTo>
                  <a:pt x="1058" y="352"/>
                </a:lnTo>
                <a:lnTo>
                  <a:pt x="1073" y="357"/>
                </a:lnTo>
                <a:lnTo>
                  <a:pt x="1091" y="362"/>
                </a:lnTo>
                <a:lnTo>
                  <a:pt x="1099" y="363"/>
                </a:lnTo>
                <a:lnTo>
                  <a:pt x="1104" y="366"/>
                </a:lnTo>
                <a:lnTo>
                  <a:pt x="1110" y="369"/>
                </a:lnTo>
                <a:lnTo>
                  <a:pt x="1115" y="372"/>
                </a:lnTo>
                <a:lnTo>
                  <a:pt x="1122" y="379"/>
                </a:lnTo>
                <a:lnTo>
                  <a:pt x="1126" y="386"/>
                </a:lnTo>
                <a:lnTo>
                  <a:pt x="1127" y="390"/>
                </a:lnTo>
                <a:lnTo>
                  <a:pt x="1127" y="393"/>
                </a:lnTo>
                <a:lnTo>
                  <a:pt x="1127" y="398"/>
                </a:lnTo>
                <a:lnTo>
                  <a:pt x="1129" y="401"/>
                </a:lnTo>
                <a:lnTo>
                  <a:pt x="1127" y="412"/>
                </a:lnTo>
                <a:lnTo>
                  <a:pt x="1123" y="424"/>
                </a:lnTo>
                <a:lnTo>
                  <a:pt x="1116" y="435"/>
                </a:lnTo>
                <a:lnTo>
                  <a:pt x="1106" y="445"/>
                </a:lnTo>
                <a:lnTo>
                  <a:pt x="1100" y="450"/>
                </a:lnTo>
                <a:lnTo>
                  <a:pt x="1093" y="454"/>
                </a:lnTo>
                <a:lnTo>
                  <a:pt x="1086" y="458"/>
                </a:lnTo>
                <a:lnTo>
                  <a:pt x="1079" y="461"/>
                </a:lnTo>
                <a:lnTo>
                  <a:pt x="1060" y="464"/>
                </a:lnTo>
                <a:lnTo>
                  <a:pt x="1040" y="465"/>
                </a:lnTo>
                <a:lnTo>
                  <a:pt x="1021" y="465"/>
                </a:lnTo>
                <a:lnTo>
                  <a:pt x="1007" y="463"/>
                </a:lnTo>
                <a:lnTo>
                  <a:pt x="1001" y="460"/>
                </a:lnTo>
                <a:lnTo>
                  <a:pt x="996" y="458"/>
                </a:lnTo>
                <a:lnTo>
                  <a:pt x="992" y="455"/>
                </a:lnTo>
                <a:lnTo>
                  <a:pt x="988" y="452"/>
                </a:lnTo>
                <a:lnTo>
                  <a:pt x="983" y="445"/>
                </a:lnTo>
                <a:lnTo>
                  <a:pt x="979" y="438"/>
                </a:lnTo>
                <a:lnTo>
                  <a:pt x="978" y="429"/>
                </a:lnTo>
                <a:lnTo>
                  <a:pt x="976" y="421"/>
                </a:lnTo>
                <a:lnTo>
                  <a:pt x="976" y="419"/>
                </a:lnTo>
                <a:lnTo>
                  <a:pt x="976" y="418"/>
                </a:lnTo>
                <a:lnTo>
                  <a:pt x="976" y="415"/>
                </a:lnTo>
                <a:lnTo>
                  <a:pt x="976" y="414"/>
                </a:lnTo>
                <a:lnTo>
                  <a:pt x="978" y="412"/>
                </a:lnTo>
                <a:lnTo>
                  <a:pt x="978" y="411"/>
                </a:lnTo>
                <a:lnTo>
                  <a:pt x="978" y="408"/>
                </a:lnTo>
                <a:lnTo>
                  <a:pt x="978" y="406"/>
                </a:lnTo>
                <a:lnTo>
                  <a:pt x="1027" y="406"/>
                </a:lnTo>
                <a:lnTo>
                  <a:pt x="1025" y="408"/>
                </a:lnTo>
                <a:lnTo>
                  <a:pt x="1025" y="409"/>
                </a:lnTo>
                <a:lnTo>
                  <a:pt x="1025" y="411"/>
                </a:lnTo>
                <a:lnTo>
                  <a:pt x="1025" y="412"/>
                </a:lnTo>
                <a:lnTo>
                  <a:pt x="1027" y="416"/>
                </a:lnTo>
                <a:lnTo>
                  <a:pt x="1027" y="419"/>
                </a:lnTo>
                <a:lnTo>
                  <a:pt x="1028" y="424"/>
                </a:lnTo>
                <a:lnTo>
                  <a:pt x="1031" y="426"/>
                </a:lnTo>
                <a:lnTo>
                  <a:pt x="1034" y="429"/>
                </a:lnTo>
                <a:lnTo>
                  <a:pt x="1037" y="431"/>
                </a:lnTo>
                <a:lnTo>
                  <a:pt x="1041" y="432"/>
                </a:lnTo>
                <a:lnTo>
                  <a:pt x="1047" y="432"/>
                </a:lnTo>
                <a:lnTo>
                  <a:pt x="1050" y="432"/>
                </a:lnTo>
                <a:lnTo>
                  <a:pt x="1053" y="432"/>
                </a:lnTo>
                <a:lnTo>
                  <a:pt x="1055" y="431"/>
                </a:lnTo>
                <a:lnTo>
                  <a:pt x="1060" y="429"/>
                </a:lnTo>
                <a:lnTo>
                  <a:pt x="1066" y="426"/>
                </a:lnTo>
                <a:lnTo>
                  <a:pt x="1071" y="424"/>
                </a:lnTo>
                <a:lnTo>
                  <a:pt x="1073" y="421"/>
                </a:lnTo>
                <a:lnTo>
                  <a:pt x="1076" y="418"/>
                </a:lnTo>
                <a:lnTo>
                  <a:pt x="1076" y="415"/>
                </a:lnTo>
                <a:lnTo>
                  <a:pt x="1076" y="412"/>
                </a:lnTo>
                <a:lnTo>
                  <a:pt x="1076" y="412"/>
                </a:lnTo>
                <a:lnTo>
                  <a:pt x="1076" y="411"/>
                </a:lnTo>
                <a:lnTo>
                  <a:pt x="1076" y="411"/>
                </a:lnTo>
                <a:lnTo>
                  <a:pt x="1076" y="411"/>
                </a:lnTo>
                <a:lnTo>
                  <a:pt x="1076" y="408"/>
                </a:lnTo>
                <a:lnTo>
                  <a:pt x="1074" y="405"/>
                </a:lnTo>
                <a:lnTo>
                  <a:pt x="1071" y="402"/>
                </a:lnTo>
                <a:lnTo>
                  <a:pt x="1067" y="401"/>
                </a:lnTo>
                <a:lnTo>
                  <a:pt x="1058" y="396"/>
                </a:lnTo>
                <a:lnTo>
                  <a:pt x="1047" y="393"/>
                </a:lnTo>
                <a:lnTo>
                  <a:pt x="1041" y="390"/>
                </a:lnTo>
                <a:lnTo>
                  <a:pt x="1034" y="389"/>
                </a:lnTo>
                <a:lnTo>
                  <a:pt x="1028" y="388"/>
                </a:lnTo>
                <a:lnTo>
                  <a:pt x="1024" y="386"/>
                </a:lnTo>
                <a:lnTo>
                  <a:pt x="1024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19" y="385"/>
                </a:lnTo>
                <a:lnTo>
                  <a:pt x="1017" y="383"/>
                </a:lnTo>
                <a:lnTo>
                  <a:pt x="1015" y="383"/>
                </a:lnTo>
                <a:lnTo>
                  <a:pt x="1012" y="382"/>
                </a:lnTo>
                <a:lnTo>
                  <a:pt x="1005" y="378"/>
                </a:lnTo>
                <a:lnTo>
                  <a:pt x="999" y="372"/>
                </a:lnTo>
                <a:lnTo>
                  <a:pt x="996" y="367"/>
                </a:lnTo>
                <a:lnTo>
                  <a:pt x="994" y="362"/>
                </a:lnTo>
                <a:lnTo>
                  <a:pt x="994" y="356"/>
                </a:lnTo>
                <a:lnTo>
                  <a:pt x="992" y="349"/>
                </a:lnTo>
                <a:lnTo>
                  <a:pt x="992" y="349"/>
                </a:lnTo>
                <a:close/>
                <a:moveTo>
                  <a:pt x="1152" y="401"/>
                </a:moveTo>
                <a:lnTo>
                  <a:pt x="1153" y="390"/>
                </a:lnTo>
                <a:lnTo>
                  <a:pt x="1153" y="379"/>
                </a:lnTo>
                <a:lnTo>
                  <a:pt x="1156" y="367"/>
                </a:lnTo>
                <a:lnTo>
                  <a:pt x="1159" y="356"/>
                </a:lnTo>
                <a:lnTo>
                  <a:pt x="1163" y="344"/>
                </a:lnTo>
                <a:lnTo>
                  <a:pt x="1171" y="331"/>
                </a:lnTo>
                <a:lnTo>
                  <a:pt x="1179" y="320"/>
                </a:lnTo>
                <a:lnTo>
                  <a:pt x="1189" y="308"/>
                </a:lnTo>
                <a:lnTo>
                  <a:pt x="1195" y="303"/>
                </a:lnTo>
                <a:lnTo>
                  <a:pt x="1202" y="298"/>
                </a:lnTo>
                <a:lnTo>
                  <a:pt x="1210" y="294"/>
                </a:lnTo>
                <a:lnTo>
                  <a:pt x="1218" y="291"/>
                </a:lnTo>
                <a:lnTo>
                  <a:pt x="1227" y="288"/>
                </a:lnTo>
                <a:lnTo>
                  <a:pt x="1237" y="287"/>
                </a:lnTo>
                <a:lnTo>
                  <a:pt x="1247" y="285"/>
                </a:lnTo>
                <a:lnTo>
                  <a:pt x="1259" y="285"/>
                </a:lnTo>
                <a:lnTo>
                  <a:pt x="1264" y="285"/>
                </a:lnTo>
                <a:lnTo>
                  <a:pt x="1270" y="285"/>
                </a:lnTo>
                <a:lnTo>
                  <a:pt x="1276" y="285"/>
                </a:lnTo>
                <a:lnTo>
                  <a:pt x="1283" y="287"/>
                </a:lnTo>
                <a:lnTo>
                  <a:pt x="1292" y="288"/>
                </a:lnTo>
                <a:lnTo>
                  <a:pt x="1300" y="291"/>
                </a:lnTo>
                <a:lnTo>
                  <a:pt x="1307" y="294"/>
                </a:lnTo>
                <a:lnTo>
                  <a:pt x="1316" y="298"/>
                </a:lnTo>
                <a:lnTo>
                  <a:pt x="1322" y="304"/>
                </a:lnTo>
                <a:lnTo>
                  <a:pt x="1328" y="310"/>
                </a:lnTo>
                <a:lnTo>
                  <a:pt x="1331" y="318"/>
                </a:lnTo>
                <a:lnTo>
                  <a:pt x="1331" y="327"/>
                </a:lnTo>
                <a:lnTo>
                  <a:pt x="1331" y="331"/>
                </a:lnTo>
                <a:lnTo>
                  <a:pt x="1331" y="334"/>
                </a:lnTo>
                <a:lnTo>
                  <a:pt x="1331" y="337"/>
                </a:lnTo>
                <a:lnTo>
                  <a:pt x="1329" y="341"/>
                </a:lnTo>
                <a:lnTo>
                  <a:pt x="1277" y="340"/>
                </a:lnTo>
                <a:lnTo>
                  <a:pt x="1277" y="340"/>
                </a:lnTo>
                <a:lnTo>
                  <a:pt x="1277" y="339"/>
                </a:lnTo>
                <a:lnTo>
                  <a:pt x="1277" y="337"/>
                </a:lnTo>
                <a:lnTo>
                  <a:pt x="1277" y="336"/>
                </a:lnTo>
                <a:lnTo>
                  <a:pt x="1277" y="331"/>
                </a:lnTo>
                <a:lnTo>
                  <a:pt x="1276" y="329"/>
                </a:lnTo>
                <a:lnTo>
                  <a:pt x="1274" y="326"/>
                </a:lnTo>
                <a:lnTo>
                  <a:pt x="1273" y="323"/>
                </a:lnTo>
                <a:lnTo>
                  <a:pt x="1267" y="320"/>
                </a:lnTo>
                <a:lnTo>
                  <a:pt x="1263" y="318"/>
                </a:lnTo>
                <a:lnTo>
                  <a:pt x="1260" y="317"/>
                </a:lnTo>
                <a:lnTo>
                  <a:pt x="1256" y="317"/>
                </a:lnTo>
                <a:lnTo>
                  <a:pt x="1254" y="317"/>
                </a:lnTo>
                <a:lnTo>
                  <a:pt x="1251" y="317"/>
                </a:lnTo>
                <a:lnTo>
                  <a:pt x="1248" y="317"/>
                </a:lnTo>
                <a:lnTo>
                  <a:pt x="1247" y="317"/>
                </a:lnTo>
                <a:lnTo>
                  <a:pt x="1246" y="317"/>
                </a:lnTo>
                <a:lnTo>
                  <a:pt x="1243" y="318"/>
                </a:lnTo>
                <a:lnTo>
                  <a:pt x="1237" y="320"/>
                </a:lnTo>
                <a:lnTo>
                  <a:pt x="1233" y="324"/>
                </a:lnTo>
                <a:lnTo>
                  <a:pt x="1227" y="329"/>
                </a:lnTo>
                <a:lnTo>
                  <a:pt x="1223" y="334"/>
                </a:lnTo>
                <a:lnTo>
                  <a:pt x="1217" y="341"/>
                </a:lnTo>
                <a:lnTo>
                  <a:pt x="1214" y="350"/>
                </a:lnTo>
                <a:lnTo>
                  <a:pt x="1210" y="360"/>
                </a:lnTo>
                <a:lnTo>
                  <a:pt x="1207" y="373"/>
                </a:lnTo>
                <a:lnTo>
                  <a:pt x="1207" y="375"/>
                </a:lnTo>
                <a:lnTo>
                  <a:pt x="1205" y="378"/>
                </a:lnTo>
                <a:lnTo>
                  <a:pt x="1205" y="379"/>
                </a:lnTo>
                <a:lnTo>
                  <a:pt x="1205" y="380"/>
                </a:lnTo>
                <a:lnTo>
                  <a:pt x="1205" y="386"/>
                </a:lnTo>
                <a:lnTo>
                  <a:pt x="1204" y="390"/>
                </a:lnTo>
                <a:lnTo>
                  <a:pt x="1204" y="393"/>
                </a:lnTo>
                <a:lnTo>
                  <a:pt x="1204" y="398"/>
                </a:lnTo>
                <a:lnTo>
                  <a:pt x="1204" y="405"/>
                </a:lnTo>
                <a:lnTo>
                  <a:pt x="1205" y="411"/>
                </a:lnTo>
                <a:lnTo>
                  <a:pt x="1207" y="416"/>
                </a:lnTo>
                <a:lnTo>
                  <a:pt x="1210" y="421"/>
                </a:lnTo>
                <a:lnTo>
                  <a:pt x="1212" y="425"/>
                </a:lnTo>
                <a:lnTo>
                  <a:pt x="1217" y="428"/>
                </a:lnTo>
                <a:lnTo>
                  <a:pt x="1223" y="429"/>
                </a:lnTo>
                <a:lnTo>
                  <a:pt x="1230" y="431"/>
                </a:lnTo>
                <a:lnTo>
                  <a:pt x="1230" y="431"/>
                </a:lnTo>
                <a:lnTo>
                  <a:pt x="1231" y="431"/>
                </a:lnTo>
                <a:lnTo>
                  <a:pt x="1233" y="431"/>
                </a:lnTo>
                <a:lnTo>
                  <a:pt x="1234" y="431"/>
                </a:lnTo>
                <a:lnTo>
                  <a:pt x="1237" y="431"/>
                </a:lnTo>
                <a:lnTo>
                  <a:pt x="1240" y="429"/>
                </a:lnTo>
                <a:lnTo>
                  <a:pt x="1241" y="429"/>
                </a:lnTo>
                <a:lnTo>
                  <a:pt x="1244" y="428"/>
                </a:lnTo>
                <a:lnTo>
                  <a:pt x="1251" y="424"/>
                </a:lnTo>
                <a:lnTo>
                  <a:pt x="1257" y="419"/>
                </a:lnTo>
                <a:lnTo>
                  <a:pt x="1261" y="412"/>
                </a:lnTo>
                <a:lnTo>
                  <a:pt x="1264" y="405"/>
                </a:lnTo>
                <a:lnTo>
                  <a:pt x="1315" y="403"/>
                </a:lnTo>
                <a:lnTo>
                  <a:pt x="1315" y="405"/>
                </a:lnTo>
                <a:lnTo>
                  <a:pt x="1315" y="405"/>
                </a:lnTo>
                <a:lnTo>
                  <a:pt x="1315" y="406"/>
                </a:lnTo>
                <a:lnTo>
                  <a:pt x="1315" y="406"/>
                </a:lnTo>
                <a:lnTo>
                  <a:pt x="1315" y="412"/>
                </a:lnTo>
                <a:lnTo>
                  <a:pt x="1312" y="418"/>
                </a:lnTo>
                <a:lnTo>
                  <a:pt x="1307" y="426"/>
                </a:lnTo>
                <a:lnTo>
                  <a:pt x="1302" y="434"/>
                </a:lnTo>
                <a:lnTo>
                  <a:pt x="1296" y="439"/>
                </a:lnTo>
                <a:lnTo>
                  <a:pt x="1290" y="445"/>
                </a:lnTo>
                <a:lnTo>
                  <a:pt x="1282" y="451"/>
                </a:lnTo>
                <a:lnTo>
                  <a:pt x="1273" y="455"/>
                </a:lnTo>
                <a:lnTo>
                  <a:pt x="1263" y="460"/>
                </a:lnTo>
                <a:lnTo>
                  <a:pt x="1253" y="463"/>
                </a:lnTo>
                <a:lnTo>
                  <a:pt x="1240" y="465"/>
                </a:lnTo>
                <a:lnTo>
                  <a:pt x="1225" y="465"/>
                </a:lnTo>
                <a:lnTo>
                  <a:pt x="1224" y="465"/>
                </a:lnTo>
                <a:lnTo>
                  <a:pt x="1224" y="465"/>
                </a:lnTo>
                <a:lnTo>
                  <a:pt x="1223" y="465"/>
                </a:lnTo>
                <a:lnTo>
                  <a:pt x="1221" y="465"/>
                </a:lnTo>
                <a:lnTo>
                  <a:pt x="1204" y="464"/>
                </a:lnTo>
                <a:lnTo>
                  <a:pt x="1188" y="461"/>
                </a:lnTo>
                <a:lnTo>
                  <a:pt x="1182" y="460"/>
                </a:lnTo>
                <a:lnTo>
                  <a:pt x="1176" y="457"/>
                </a:lnTo>
                <a:lnTo>
                  <a:pt x="1172" y="452"/>
                </a:lnTo>
                <a:lnTo>
                  <a:pt x="1168" y="450"/>
                </a:lnTo>
                <a:lnTo>
                  <a:pt x="1162" y="441"/>
                </a:lnTo>
                <a:lnTo>
                  <a:pt x="1158" y="432"/>
                </a:lnTo>
                <a:lnTo>
                  <a:pt x="1155" y="422"/>
                </a:lnTo>
                <a:lnTo>
                  <a:pt x="1153" y="414"/>
                </a:lnTo>
                <a:lnTo>
                  <a:pt x="1153" y="411"/>
                </a:lnTo>
                <a:lnTo>
                  <a:pt x="1152" y="406"/>
                </a:lnTo>
                <a:lnTo>
                  <a:pt x="1152" y="403"/>
                </a:lnTo>
                <a:lnTo>
                  <a:pt x="1152" y="401"/>
                </a:lnTo>
                <a:lnTo>
                  <a:pt x="1152" y="401"/>
                </a:lnTo>
                <a:close/>
                <a:moveTo>
                  <a:pt x="580" y="663"/>
                </a:moveTo>
                <a:lnTo>
                  <a:pt x="580" y="653"/>
                </a:lnTo>
                <a:lnTo>
                  <a:pt x="582" y="641"/>
                </a:lnTo>
                <a:lnTo>
                  <a:pt x="583" y="630"/>
                </a:lnTo>
                <a:lnTo>
                  <a:pt x="586" y="618"/>
                </a:lnTo>
                <a:lnTo>
                  <a:pt x="592" y="605"/>
                </a:lnTo>
                <a:lnTo>
                  <a:pt x="599" y="594"/>
                </a:lnTo>
                <a:lnTo>
                  <a:pt x="608" y="582"/>
                </a:lnTo>
                <a:lnTo>
                  <a:pt x="618" y="571"/>
                </a:lnTo>
                <a:lnTo>
                  <a:pt x="623" y="565"/>
                </a:lnTo>
                <a:lnTo>
                  <a:pt x="631" y="560"/>
                </a:lnTo>
                <a:lnTo>
                  <a:pt x="638" y="556"/>
                </a:lnTo>
                <a:lnTo>
                  <a:pt x="647" y="553"/>
                </a:lnTo>
                <a:lnTo>
                  <a:pt x="655" y="550"/>
                </a:lnTo>
                <a:lnTo>
                  <a:pt x="665" y="549"/>
                </a:lnTo>
                <a:lnTo>
                  <a:pt x="675" y="548"/>
                </a:lnTo>
                <a:lnTo>
                  <a:pt x="687" y="548"/>
                </a:lnTo>
                <a:lnTo>
                  <a:pt x="693" y="548"/>
                </a:lnTo>
                <a:lnTo>
                  <a:pt x="698" y="548"/>
                </a:lnTo>
                <a:lnTo>
                  <a:pt x="704" y="548"/>
                </a:lnTo>
                <a:lnTo>
                  <a:pt x="710" y="549"/>
                </a:lnTo>
                <a:lnTo>
                  <a:pt x="720" y="550"/>
                </a:lnTo>
                <a:lnTo>
                  <a:pt x="727" y="553"/>
                </a:lnTo>
                <a:lnTo>
                  <a:pt x="736" y="556"/>
                </a:lnTo>
                <a:lnTo>
                  <a:pt x="743" y="560"/>
                </a:lnTo>
                <a:lnTo>
                  <a:pt x="750" y="566"/>
                </a:lnTo>
                <a:lnTo>
                  <a:pt x="755" y="572"/>
                </a:lnTo>
                <a:lnTo>
                  <a:pt x="757" y="581"/>
                </a:lnTo>
                <a:lnTo>
                  <a:pt x="759" y="589"/>
                </a:lnTo>
                <a:lnTo>
                  <a:pt x="759" y="592"/>
                </a:lnTo>
                <a:lnTo>
                  <a:pt x="759" y="597"/>
                </a:lnTo>
                <a:lnTo>
                  <a:pt x="757" y="599"/>
                </a:lnTo>
                <a:lnTo>
                  <a:pt x="757" y="602"/>
                </a:lnTo>
                <a:lnTo>
                  <a:pt x="706" y="602"/>
                </a:lnTo>
                <a:lnTo>
                  <a:pt x="706" y="601"/>
                </a:lnTo>
                <a:lnTo>
                  <a:pt x="706" y="601"/>
                </a:lnTo>
                <a:lnTo>
                  <a:pt x="706" y="599"/>
                </a:lnTo>
                <a:lnTo>
                  <a:pt x="706" y="598"/>
                </a:lnTo>
                <a:lnTo>
                  <a:pt x="706" y="594"/>
                </a:lnTo>
                <a:lnTo>
                  <a:pt x="704" y="591"/>
                </a:lnTo>
                <a:lnTo>
                  <a:pt x="703" y="588"/>
                </a:lnTo>
                <a:lnTo>
                  <a:pt x="701" y="585"/>
                </a:lnTo>
                <a:lnTo>
                  <a:pt x="695" y="582"/>
                </a:lnTo>
                <a:lnTo>
                  <a:pt x="690" y="581"/>
                </a:lnTo>
                <a:lnTo>
                  <a:pt x="687" y="579"/>
                </a:lnTo>
                <a:lnTo>
                  <a:pt x="684" y="579"/>
                </a:lnTo>
                <a:lnTo>
                  <a:pt x="681" y="579"/>
                </a:lnTo>
                <a:lnTo>
                  <a:pt x="680" y="579"/>
                </a:lnTo>
                <a:lnTo>
                  <a:pt x="677" y="579"/>
                </a:lnTo>
                <a:lnTo>
                  <a:pt x="675" y="579"/>
                </a:lnTo>
                <a:lnTo>
                  <a:pt x="672" y="579"/>
                </a:lnTo>
                <a:lnTo>
                  <a:pt x="671" y="581"/>
                </a:lnTo>
                <a:lnTo>
                  <a:pt x="665" y="582"/>
                </a:lnTo>
                <a:lnTo>
                  <a:pt x="659" y="586"/>
                </a:lnTo>
                <a:lnTo>
                  <a:pt x="655" y="591"/>
                </a:lnTo>
                <a:lnTo>
                  <a:pt x="649" y="597"/>
                </a:lnTo>
                <a:lnTo>
                  <a:pt x="645" y="604"/>
                </a:lnTo>
                <a:lnTo>
                  <a:pt x="641" y="612"/>
                </a:lnTo>
                <a:lnTo>
                  <a:pt x="638" y="622"/>
                </a:lnTo>
                <a:lnTo>
                  <a:pt x="635" y="634"/>
                </a:lnTo>
                <a:lnTo>
                  <a:pt x="634" y="637"/>
                </a:lnTo>
                <a:lnTo>
                  <a:pt x="634" y="638"/>
                </a:lnTo>
                <a:lnTo>
                  <a:pt x="634" y="641"/>
                </a:lnTo>
                <a:lnTo>
                  <a:pt x="634" y="643"/>
                </a:lnTo>
                <a:lnTo>
                  <a:pt x="632" y="647"/>
                </a:lnTo>
                <a:lnTo>
                  <a:pt x="632" y="651"/>
                </a:lnTo>
                <a:lnTo>
                  <a:pt x="632" y="656"/>
                </a:lnTo>
                <a:lnTo>
                  <a:pt x="632" y="660"/>
                </a:lnTo>
                <a:lnTo>
                  <a:pt x="632" y="667"/>
                </a:lnTo>
                <a:lnTo>
                  <a:pt x="632" y="673"/>
                </a:lnTo>
                <a:lnTo>
                  <a:pt x="635" y="679"/>
                </a:lnTo>
                <a:lnTo>
                  <a:pt x="636" y="683"/>
                </a:lnTo>
                <a:lnTo>
                  <a:pt x="641" y="687"/>
                </a:lnTo>
                <a:lnTo>
                  <a:pt x="645" y="690"/>
                </a:lnTo>
                <a:lnTo>
                  <a:pt x="649" y="692"/>
                </a:lnTo>
                <a:lnTo>
                  <a:pt x="657" y="693"/>
                </a:lnTo>
                <a:lnTo>
                  <a:pt x="658" y="693"/>
                </a:lnTo>
                <a:lnTo>
                  <a:pt x="659" y="693"/>
                </a:lnTo>
                <a:lnTo>
                  <a:pt x="661" y="693"/>
                </a:lnTo>
                <a:lnTo>
                  <a:pt x="662" y="693"/>
                </a:lnTo>
                <a:lnTo>
                  <a:pt x="665" y="692"/>
                </a:lnTo>
                <a:lnTo>
                  <a:pt x="667" y="692"/>
                </a:lnTo>
                <a:lnTo>
                  <a:pt x="670" y="692"/>
                </a:lnTo>
                <a:lnTo>
                  <a:pt x="672" y="690"/>
                </a:lnTo>
                <a:lnTo>
                  <a:pt x="680" y="686"/>
                </a:lnTo>
                <a:lnTo>
                  <a:pt x="685" y="680"/>
                </a:lnTo>
                <a:lnTo>
                  <a:pt x="690" y="674"/>
                </a:lnTo>
                <a:lnTo>
                  <a:pt x="693" y="666"/>
                </a:lnTo>
                <a:lnTo>
                  <a:pt x="742" y="666"/>
                </a:lnTo>
                <a:lnTo>
                  <a:pt x="743" y="667"/>
                </a:lnTo>
                <a:lnTo>
                  <a:pt x="743" y="667"/>
                </a:lnTo>
                <a:lnTo>
                  <a:pt x="743" y="669"/>
                </a:lnTo>
                <a:lnTo>
                  <a:pt x="743" y="669"/>
                </a:lnTo>
                <a:lnTo>
                  <a:pt x="742" y="674"/>
                </a:lnTo>
                <a:lnTo>
                  <a:pt x="740" y="680"/>
                </a:lnTo>
                <a:lnTo>
                  <a:pt x="736" y="689"/>
                </a:lnTo>
                <a:lnTo>
                  <a:pt x="730" y="696"/>
                </a:lnTo>
                <a:lnTo>
                  <a:pt x="724" y="702"/>
                </a:lnTo>
                <a:lnTo>
                  <a:pt x="717" y="707"/>
                </a:lnTo>
                <a:lnTo>
                  <a:pt x="710" y="713"/>
                </a:lnTo>
                <a:lnTo>
                  <a:pt x="701" y="718"/>
                </a:lnTo>
                <a:lnTo>
                  <a:pt x="691" y="722"/>
                </a:lnTo>
                <a:lnTo>
                  <a:pt x="680" y="725"/>
                </a:lnTo>
                <a:lnTo>
                  <a:pt x="667" y="728"/>
                </a:lnTo>
                <a:lnTo>
                  <a:pt x="654" y="728"/>
                </a:lnTo>
                <a:lnTo>
                  <a:pt x="652" y="728"/>
                </a:lnTo>
                <a:lnTo>
                  <a:pt x="651" y="728"/>
                </a:lnTo>
                <a:lnTo>
                  <a:pt x="651" y="728"/>
                </a:lnTo>
                <a:lnTo>
                  <a:pt x="649" y="728"/>
                </a:lnTo>
                <a:lnTo>
                  <a:pt x="631" y="726"/>
                </a:lnTo>
                <a:lnTo>
                  <a:pt x="616" y="723"/>
                </a:lnTo>
                <a:lnTo>
                  <a:pt x="611" y="722"/>
                </a:lnTo>
                <a:lnTo>
                  <a:pt x="605" y="719"/>
                </a:lnTo>
                <a:lnTo>
                  <a:pt x="600" y="715"/>
                </a:lnTo>
                <a:lnTo>
                  <a:pt x="596" y="712"/>
                </a:lnTo>
                <a:lnTo>
                  <a:pt x="590" y="703"/>
                </a:lnTo>
                <a:lnTo>
                  <a:pt x="586" y="694"/>
                </a:lnTo>
                <a:lnTo>
                  <a:pt x="582" y="684"/>
                </a:lnTo>
                <a:lnTo>
                  <a:pt x="580" y="676"/>
                </a:lnTo>
                <a:lnTo>
                  <a:pt x="580" y="671"/>
                </a:lnTo>
                <a:lnTo>
                  <a:pt x="580" y="669"/>
                </a:lnTo>
                <a:lnTo>
                  <a:pt x="580" y="666"/>
                </a:lnTo>
                <a:lnTo>
                  <a:pt x="580" y="663"/>
                </a:lnTo>
                <a:lnTo>
                  <a:pt x="580" y="663"/>
                </a:lnTo>
                <a:close/>
                <a:moveTo>
                  <a:pt x="756" y="723"/>
                </a:moveTo>
                <a:lnTo>
                  <a:pt x="792" y="553"/>
                </a:lnTo>
                <a:lnTo>
                  <a:pt x="841" y="553"/>
                </a:lnTo>
                <a:lnTo>
                  <a:pt x="806" y="723"/>
                </a:lnTo>
                <a:lnTo>
                  <a:pt x="756" y="723"/>
                </a:lnTo>
                <a:close/>
                <a:moveTo>
                  <a:pt x="832" y="723"/>
                </a:moveTo>
                <a:lnTo>
                  <a:pt x="867" y="553"/>
                </a:lnTo>
                <a:lnTo>
                  <a:pt x="999" y="553"/>
                </a:lnTo>
                <a:lnTo>
                  <a:pt x="992" y="586"/>
                </a:lnTo>
                <a:lnTo>
                  <a:pt x="910" y="586"/>
                </a:lnTo>
                <a:lnTo>
                  <a:pt x="903" y="620"/>
                </a:lnTo>
                <a:lnTo>
                  <a:pt x="979" y="620"/>
                </a:lnTo>
                <a:lnTo>
                  <a:pt x="972" y="656"/>
                </a:lnTo>
                <a:lnTo>
                  <a:pt x="896" y="656"/>
                </a:lnTo>
                <a:lnTo>
                  <a:pt x="887" y="689"/>
                </a:lnTo>
                <a:lnTo>
                  <a:pt x="972" y="689"/>
                </a:lnTo>
                <a:lnTo>
                  <a:pt x="963" y="723"/>
                </a:lnTo>
                <a:lnTo>
                  <a:pt x="832" y="723"/>
                </a:lnTo>
                <a:close/>
                <a:moveTo>
                  <a:pt x="1012" y="611"/>
                </a:moveTo>
                <a:lnTo>
                  <a:pt x="1014" y="602"/>
                </a:lnTo>
                <a:lnTo>
                  <a:pt x="1015" y="595"/>
                </a:lnTo>
                <a:lnTo>
                  <a:pt x="1018" y="589"/>
                </a:lnTo>
                <a:lnTo>
                  <a:pt x="1021" y="582"/>
                </a:lnTo>
                <a:lnTo>
                  <a:pt x="1024" y="578"/>
                </a:lnTo>
                <a:lnTo>
                  <a:pt x="1028" y="572"/>
                </a:lnTo>
                <a:lnTo>
                  <a:pt x="1034" y="568"/>
                </a:lnTo>
                <a:lnTo>
                  <a:pt x="1040" y="563"/>
                </a:lnTo>
                <a:lnTo>
                  <a:pt x="1053" y="558"/>
                </a:lnTo>
                <a:lnTo>
                  <a:pt x="1067" y="553"/>
                </a:lnTo>
                <a:lnTo>
                  <a:pt x="1081" y="550"/>
                </a:lnTo>
                <a:lnTo>
                  <a:pt x="1097" y="549"/>
                </a:lnTo>
                <a:lnTo>
                  <a:pt x="1100" y="549"/>
                </a:lnTo>
                <a:lnTo>
                  <a:pt x="1103" y="549"/>
                </a:lnTo>
                <a:lnTo>
                  <a:pt x="1106" y="549"/>
                </a:lnTo>
                <a:lnTo>
                  <a:pt x="1109" y="549"/>
                </a:lnTo>
                <a:lnTo>
                  <a:pt x="1119" y="550"/>
                </a:lnTo>
                <a:lnTo>
                  <a:pt x="1127" y="553"/>
                </a:lnTo>
                <a:lnTo>
                  <a:pt x="1135" y="555"/>
                </a:lnTo>
                <a:lnTo>
                  <a:pt x="1143" y="559"/>
                </a:lnTo>
                <a:lnTo>
                  <a:pt x="1149" y="563"/>
                </a:lnTo>
                <a:lnTo>
                  <a:pt x="1155" y="571"/>
                </a:lnTo>
                <a:lnTo>
                  <a:pt x="1158" y="578"/>
                </a:lnTo>
                <a:lnTo>
                  <a:pt x="1158" y="588"/>
                </a:lnTo>
                <a:lnTo>
                  <a:pt x="1158" y="592"/>
                </a:lnTo>
                <a:lnTo>
                  <a:pt x="1158" y="597"/>
                </a:lnTo>
                <a:lnTo>
                  <a:pt x="1156" y="601"/>
                </a:lnTo>
                <a:lnTo>
                  <a:pt x="1155" y="605"/>
                </a:lnTo>
                <a:lnTo>
                  <a:pt x="1107" y="605"/>
                </a:lnTo>
                <a:lnTo>
                  <a:pt x="1107" y="604"/>
                </a:lnTo>
                <a:lnTo>
                  <a:pt x="1107" y="602"/>
                </a:lnTo>
                <a:lnTo>
                  <a:pt x="1107" y="601"/>
                </a:lnTo>
                <a:lnTo>
                  <a:pt x="1107" y="599"/>
                </a:lnTo>
                <a:lnTo>
                  <a:pt x="1107" y="595"/>
                </a:lnTo>
                <a:lnTo>
                  <a:pt x="1106" y="592"/>
                </a:lnTo>
                <a:lnTo>
                  <a:pt x="1104" y="589"/>
                </a:lnTo>
                <a:lnTo>
                  <a:pt x="1102" y="588"/>
                </a:lnTo>
                <a:lnTo>
                  <a:pt x="1096" y="585"/>
                </a:lnTo>
                <a:lnTo>
                  <a:pt x="1089" y="584"/>
                </a:lnTo>
                <a:lnTo>
                  <a:pt x="1089" y="584"/>
                </a:lnTo>
                <a:lnTo>
                  <a:pt x="1087" y="584"/>
                </a:lnTo>
                <a:lnTo>
                  <a:pt x="1086" y="584"/>
                </a:lnTo>
                <a:lnTo>
                  <a:pt x="1086" y="584"/>
                </a:lnTo>
                <a:lnTo>
                  <a:pt x="1079" y="585"/>
                </a:lnTo>
                <a:lnTo>
                  <a:pt x="1071" y="589"/>
                </a:lnTo>
                <a:lnTo>
                  <a:pt x="1068" y="591"/>
                </a:lnTo>
                <a:lnTo>
                  <a:pt x="1066" y="594"/>
                </a:lnTo>
                <a:lnTo>
                  <a:pt x="1064" y="598"/>
                </a:lnTo>
                <a:lnTo>
                  <a:pt x="1064" y="601"/>
                </a:lnTo>
                <a:lnTo>
                  <a:pt x="1066" y="605"/>
                </a:lnTo>
                <a:lnTo>
                  <a:pt x="1067" y="608"/>
                </a:lnTo>
                <a:lnTo>
                  <a:pt x="1071" y="611"/>
                </a:lnTo>
                <a:lnTo>
                  <a:pt x="1079" y="614"/>
                </a:lnTo>
                <a:lnTo>
                  <a:pt x="1093" y="620"/>
                </a:lnTo>
                <a:lnTo>
                  <a:pt x="1110" y="624"/>
                </a:lnTo>
                <a:lnTo>
                  <a:pt x="1119" y="625"/>
                </a:lnTo>
                <a:lnTo>
                  <a:pt x="1125" y="628"/>
                </a:lnTo>
                <a:lnTo>
                  <a:pt x="1130" y="631"/>
                </a:lnTo>
                <a:lnTo>
                  <a:pt x="1135" y="634"/>
                </a:lnTo>
                <a:lnTo>
                  <a:pt x="1142" y="641"/>
                </a:lnTo>
                <a:lnTo>
                  <a:pt x="1145" y="648"/>
                </a:lnTo>
                <a:lnTo>
                  <a:pt x="1146" y="651"/>
                </a:lnTo>
                <a:lnTo>
                  <a:pt x="1148" y="656"/>
                </a:lnTo>
                <a:lnTo>
                  <a:pt x="1148" y="658"/>
                </a:lnTo>
                <a:lnTo>
                  <a:pt x="1148" y="663"/>
                </a:lnTo>
                <a:lnTo>
                  <a:pt x="1146" y="674"/>
                </a:lnTo>
                <a:lnTo>
                  <a:pt x="1142" y="686"/>
                </a:lnTo>
                <a:lnTo>
                  <a:pt x="1135" y="697"/>
                </a:lnTo>
                <a:lnTo>
                  <a:pt x="1126" y="707"/>
                </a:lnTo>
                <a:lnTo>
                  <a:pt x="1120" y="712"/>
                </a:lnTo>
                <a:lnTo>
                  <a:pt x="1113" y="716"/>
                </a:lnTo>
                <a:lnTo>
                  <a:pt x="1106" y="720"/>
                </a:lnTo>
                <a:lnTo>
                  <a:pt x="1097" y="723"/>
                </a:lnTo>
                <a:lnTo>
                  <a:pt x="1080" y="726"/>
                </a:lnTo>
                <a:lnTo>
                  <a:pt x="1058" y="728"/>
                </a:lnTo>
                <a:lnTo>
                  <a:pt x="1041" y="726"/>
                </a:lnTo>
                <a:lnTo>
                  <a:pt x="1027" y="725"/>
                </a:lnTo>
                <a:lnTo>
                  <a:pt x="1021" y="722"/>
                </a:lnTo>
                <a:lnTo>
                  <a:pt x="1015" y="720"/>
                </a:lnTo>
                <a:lnTo>
                  <a:pt x="1011" y="718"/>
                </a:lnTo>
                <a:lnTo>
                  <a:pt x="1008" y="715"/>
                </a:lnTo>
                <a:lnTo>
                  <a:pt x="1002" y="707"/>
                </a:lnTo>
                <a:lnTo>
                  <a:pt x="999" y="700"/>
                </a:lnTo>
                <a:lnTo>
                  <a:pt x="996" y="692"/>
                </a:lnTo>
                <a:lnTo>
                  <a:pt x="996" y="683"/>
                </a:lnTo>
                <a:lnTo>
                  <a:pt x="996" y="682"/>
                </a:lnTo>
                <a:lnTo>
                  <a:pt x="996" y="680"/>
                </a:lnTo>
                <a:lnTo>
                  <a:pt x="996" y="677"/>
                </a:lnTo>
                <a:lnTo>
                  <a:pt x="996" y="676"/>
                </a:lnTo>
                <a:lnTo>
                  <a:pt x="996" y="674"/>
                </a:lnTo>
                <a:lnTo>
                  <a:pt x="996" y="671"/>
                </a:lnTo>
                <a:lnTo>
                  <a:pt x="996" y="670"/>
                </a:lnTo>
                <a:lnTo>
                  <a:pt x="998" y="669"/>
                </a:lnTo>
                <a:lnTo>
                  <a:pt x="1045" y="669"/>
                </a:lnTo>
                <a:lnTo>
                  <a:pt x="1045" y="670"/>
                </a:lnTo>
                <a:lnTo>
                  <a:pt x="1045" y="671"/>
                </a:lnTo>
                <a:lnTo>
                  <a:pt x="1045" y="673"/>
                </a:lnTo>
                <a:lnTo>
                  <a:pt x="1045" y="673"/>
                </a:lnTo>
                <a:lnTo>
                  <a:pt x="1045" y="677"/>
                </a:lnTo>
                <a:lnTo>
                  <a:pt x="1047" y="682"/>
                </a:lnTo>
                <a:lnTo>
                  <a:pt x="1048" y="686"/>
                </a:lnTo>
                <a:lnTo>
                  <a:pt x="1050" y="689"/>
                </a:lnTo>
                <a:lnTo>
                  <a:pt x="1053" y="692"/>
                </a:lnTo>
                <a:lnTo>
                  <a:pt x="1057" y="693"/>
                </a:lnTo>
                <a:lnTo>
                  <a:pt x="1061" y="694"/>
                </a:lnTo>
                <a:lnTo>
                  <a:pt x="1066" y="694"/>
                </a:lnTo>
                <a:lnTo>
                  <a:pt x="1068" y="694"/>
                </a:lnTo>
                <a:lnTo>
                  <a:pt x="1073" y="693"/>
                </a:lnTo>
                <a:lnTo>
                  <a:pt x="1076" y="693"/>
                </a:lnTo>
                <a:lnTo>
                  <a:pt x="1079" y="692"/>
                </a:lnTo>
                <a:lnTo>
                  <a:pt x="1086" y="689"/>
                </a:lnTo>
                <a:lnTo>
                  <a:pt x="1090" y="686"/>
                </a:lnTo>
                <a:lnTo>
                  <a:pt x="1093" y="683"/>
                </a:lnTo>
                <a:lnTo>
                  <a:pt x="1094" y="680"/>
                </a:lnTo>
                <a:lnTo>
                  <a:pt x="1096" y="677"/>
                </a:lnTo>
                <a:lnTo>
                  <a:pt x="1096" y="674"/>
                </a:lnTo>
                <a:lnTo>
                  <a:pt x="1096" y="674"/>
                </a:lnTo>
                <a:lnTo>
                  <a:pt x="1096" y="673"/>
                </a:lnTo>
                <a:lnTo>
                  <a:pt x="1096" y="673"/>
                </a:lnTo>
                <a:lnTo>
                  <a:pt x="1096" y="671"/>
                </a:lnTo>
                <a:lnTo>
                  <a:pt x="1096" y="669"/>
                </a:lnTo>
                <a:lnTo>
                  <a:pt x="1094" y="667"/>
                </a:lnTo>
                <a:lnTo>
                  <a:pt x="1091" y="664"/>
                </a:lnTo>
                <a:lnTo>
                  <a:pt x="1087" y="663"/>
                </a:lnTo>
                <a:lnTo>
                  <a:pt x="1077" y="658"/>
                </a:lnTo>
                <a:lnTo>
                  <a:pt x="1067" y="656"/>
                </a:lnTo>
                <a:lnTo>
                  <a:pt x="1060" y="653"/>
                </a:lnTo>
                <a:lnTo>
                  <a:pt x="1054" y="651"/>
                </a:lnTo>
                <a:lnTo>
                  <a:pt x="1048" y="650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0" y="647"/>
                </a:lnTo>
                <a:lnTo>
                  <a:pt x="1037" y="645"/>
                </a:lnTo>
                <a:lnTo>
                  <a:pt x="1034" y="645"/>
                </a:lnTo>
                <a:lnTo>
                  <a:pt x="1031" y="644"/>
                </a:lnTo>
                <a:lnTo>
                  <a:pt x="1025" y="640"/>
                </a:lnTo>
                <a:lnTo>
                  <a:pt x="1018" y="634"/>
                </a:lnTo>
                <a:lnTo>
                  <a:pt x="1015" y="630"/>
                </a:lnTo>
                <a:lnTo>
                  <a:pt x="1014" y="624"/>
                </a:lnTo>
                <a:lnTo>
                  <a:pt x="1012" y="618"/>
                </a:lnTo>
                <a:lnTo>
                  <a:pt x="1012" y="611"/>
                </a:lnTo>
                <a:lnTo>
                  <a:pt x="1012" y="611"/>
                </a:lnTo>
                <a:close/>
                <a:moveTo>
                  <a:pt x="1172" y="663"/>
                </a:moveTo>
                <a:lnTo>
                  <a:pt x="1172" y="653"/>
                </a:lnTo>
                <a:lnTo>
                  <a:pt x="1174" y="641"/>
                </a:lnTo>
                <a:lnTo>
                  <a:pt x="1175" y="630"/>
                </a:lnTo>
                <a:lnTo>
                  <a:pt x="1178" y="618"/>
                </a:lnTo>
                <a:lnTo>
                  <a:pt x="1184" y="605"/>
                </a:lnTo>
                <a:lnTo>
                  <a:pt x="1191" y="594"/>
                </a:lnTo>
                <a:lnTo>
                  <a:pt x="1199" y="582"/>
                </a:lnTo>
                <a:lnTo>
                  <a:pt x="1210" y="571"/>
                </a:lnTo>
                <a:lnTo>
                  <a:pt x="1215" y="565"/>
                </a:lnTo>
                <a:lnTo>
                  <a:pt x="1223" y="560"/>
                </a:lnTo>
                <a:lnTo>
                  <a:pt x="1230" y="556"/>
                </a:lnTo>
                <a:lnTo>
                  <a:pt x="1238" y="553"/>
                </a:lnTo>
                <a:lnTo>
                  <a:pt x="1247" y="550"/>
                </a:lnTo>
                <a:lnTo>
                  <a:pt x="1257" y="549"/>
                </a:lnTo>
                <a:lnTo>
                  <a:pt x="1267" y="548"/>
                </a:lnTo>
                <a:lnTo>
                  <a:pt x="1279" y="548"/>
                </a:lnTo>
                <a:lnTo>
                  <a:pt x="1284" y="548"/>
                </a:lnTo>
                <a:lnTo>
                  <a:pt x="1290" y="548"/>
                </a:lnTo>
                <a:lnTo>
                  <a:pt x="1296" y="548"/>
                </a:lnTo>
                <a:lnTo>
                  <a:pt x="1302" y="549"/>
                </a:lnTo>
                <a:lnTo>
                  <a:pt x="1310" y="550"/>
                </a:lnTo>
                <a:lnTo>
                  <a:pt x="1319" y="553"/>
                </a:lnTo>
                <a:lnTo>
                  <a:pt x="1328" y="556"/>
                </a:lnTo>
                <a:lnTo>
                  <a:pt x="1335" y="560"/>
                </a:lnTo>
                <a:lnTo>
                  <a:pt x="1342" y="566"/>
                </a:lnTo>
                <a:lnTo>
                  <a:pt x="1346" y="572"/>
                </a:lnTo>
                <a:lnTo>
                  <a:pt x="1349" y="581"/>
                </a:lnTo>
                <a:lnTo>
                  <a:pt x="1351" y="589"/>
                </a:lnTo>
                <a:lnTo>
                  <a:pt x="1351" y="592"/>
                </a:lnTo>
                <a:lnTo>
                  <a:pt x="1351" y="597"/>
                </a:lnTo>
                <a:lnTo>
                  <a:pt x="1349" y="599"/>
                </a:lnTo>
                <a:lnTo>
                  <a:pt x="1349" y="602"/>
                </a:lnTo>
                <a:lnTo>
                  <a:pt x="1297" y="602"/>
                </a:lnTo>
                <a:lnTo>
                  <a:pt x="1297" y="601"/>
                </a:lnTo>
                <a:lnTo>
                  <a:pt x="1297" y="601"/>
                </a:lnTo>
                <a:lnTo>
                  <a:pt x="1297" y="599"/>
                </a:lnTo>
                <a:lnTo>
                  <a:pt x="1297" y="598"/>
                </a:lnTo>
                <a:lnTo>
                  <a:pt x="1297" y="594"/>
                </a:lnTo>
                <a:lnTo>
                  <a:pt x="1296" y="591"/>
                </a:lnTo>
                <a:lnTo>
                  <a:pt x="1295" y="588"/>
                </a:lnTo>
                <a:lnTo>
                  <a:pt x="1293" y="585"/>
                </a:lnTo>
                <a:lnTo>
                  <a:pt x="1287" y="582"/>
                </a:lnTo>
                <a:lnTo>
                  <a:pt x="1282" y="581"/>
                </a:lnTo>
                <a:lnTo>
                  <a:pt x="1279" y="579"/>
                </a:lnTo>
                <a:lnTo>
                  <a:pt x="1276" y="579"/>
                </a:lnTo>
                <a:lnTo>
                  <a:pt x="1273" y="579"/>
                </a:lnTo>
                <a:lnTo>
                  <a:pt x="1271" y="579"/>
                </a:lnTo>
                <a:lnTo>
                  <a:pt x="1269" y="579"/>
                </a:lnTo>
                <a:lnTo>
                  <a:pt x="1267" y="579"/>
                </a:lnTo>
                <a:lnTo>
                  <a:pt x="1264" y="579"/>
                </a:lnTo>
                <a:lnTo>
                  <a:pt x="1263" y="581"/>
                </a:lnTo>
                <a:lnTo>
                  <a:pt x="1257" y="582"/>
                </a:lnTo>
                <a:lnTo>
                  <a:pt x="1251" y="586"/>
                </a:lnTo>
                <a:lnTo>
                  <a:pt x="1247" y="591"/>
                </a:lnTo>
                <a:lnTo>
                  <a:pt x="1241" y="597"/>
                </a:lnTo>
                <a:lnTo>
                  <a:pt x="1237" y="604"/>
                </a:lnTo>
                <a:lnTo>
                  <a:pt x="1233" y="612"/>
                </a:lnTo>
                <a:lnTo>
                  <a:pt x="1230" y="622"/>
                </a:lnTo>
                <a:lnTo>
                  <a:pt x="1227" y="634"/>
                </a:lnTo>
                <a:lnTo>
                  <a:pt x="1225" y="637"/>
                </a:lnTo>
                <a:lnTo>
                  <a:pt x="1225" y="638"/>
                </a:lnTo>
                <a:lnTo>
                  <a:pt x="1225" y="641"/>
                </a:lnTo>
                <a:lnTo>
                  <a:pt x="1225" y="643"/>
                </a:lnTo>
                <a:lnTo>
                  <a:pt x="1224" y="647"/>
                </a:lnTo>
                <a:lnTo>
                  <a:pt x="1224" y="651"/>
                </a:lnTo>
                <a:lnTo>
                  <a:pt x="1224" y="656"/>
                </a:lnTo>
                <a:lnTo>
                  <a:pt x="1224" y="660"/>
                </a:lnTo>
                <a:lnTo>
                  <a:pt x="1224" y="667"/>
                </a:lnTo>
                <a:lnTo>
                  <a:pt x="1224" y="673"/>
                </a:lnTo>
                <a:lnTo>
                  <a:pt x="1227" y="679"/>
                </a:lnTo>
                <a:lnTo>
                  <a:pt x="1228" y="683"/>
                </a:lnTo>
                <a:lnTo>
                  <a:pt x="1233" y="687"/>
                </a:lnTo>
                <a:lnTo>
                  <a:pt x="1237" y="690"/>
                </a:lnTo>
                <a:lnTo>
                  <a:pt x="1241" y="692"/>
                </a:lnTo>
                <a:lnTo>
                  <a:pt x="1248" y="693"/>
                </a:lnTo>
                <a:lnTo>
                  <a:pt x="1250" y="693"/>
                </a:lnTo>
                <a:lnTo>
                  <a:pt x="1251" y="693"/>
                </a:lnTo>
                <a:lnTo>
                  <a:pt x="1253" y="693"/>
                </a:lnTo>
                <a:lnTo>
                  <a:pt x="1254" y="693"/>
                </a:lnTo>
                <a:lnTo>
                  <a:pt x="1257" y="692"/>
                </a:lnTo>
                <a:lnTo>
                  <a:pt x="1259" y="692"/>
                </a:lnTo>
                <a:lnTo>
                  <a:pt x="1261" y="692"/>
                </a:lnTo>
                <a:lnTo>
                  <a:pt x="1264" y="690"/>
                </a:lnTo>
                <a:lnTo>
                  <a:pt x="1271" y="686"/>
                </a:lnTo>
                <a:lnTo>
                  <a:pt x="1277" y="680"/>
                </a:lnTo>
                <a:lnTo>
                  <a:pt x="1282" y="674"/>
                </a:lnTo>
                <a:lnTo>
                  <a:pt x="1284" y="666"/>
                </a:lnTo>
                <a:lnTo>
                  <a:pt x="1333" y="666"/>
                </a:lnTo>
                <a:lnTo>
                  <a:pt x="1335" y="667"/>
                </a:lnTo>
                <a:lnTo>
                  <a:pt x="1335" y="667"/>
                </a:lnTo>
                <a:lnTo>
                  <a:pt x="1335" y="669"/>
                </a:lnTo>
                <a:lnTo>
                  <a:pt x="1335" y="669"/>
                </a:lnTo>
                <a:lnTo>
                  <a:pt x="1333" y="674"/>
                </a:lnTo>
                <a:lnTo>
                  <a:pt x="1332" y="680"/>
                </a:lnTo>
                <a:lnTo>
                  <a:pt x="1328" y="689"/>
                </a:lnTo>
                <a:lnTo>
                  <a:pt x="1322" y="696"/>
                </a:lnTo>
                <a:lnTo>
                  <a:pt x="1316" y="702"/>
                </a:lnTo>
                <a:lnTo>
                  <a:pt x="1309" y="707"/>
                </a:lnTo>
                <a:lnTo>
                  <a:pt x="1302" y="713"/>
                </a:lnTo>
                <a:lnTo>
                  <a:pt x="1293" y="718"/>
                </a:lnTo>
                <a:lnTo>
                  <a:pt x="1283" y="722"/>
                </a:lnTo>
                <a:lnTo>
                  <a:pt x="1271" y="725"/>
                </a:lnTo>
                <a:lnTo>
                  <a:pt x="1259" y="728"/>
                </a:lnTo>
                <a:lnTo>
                  <a:pt x="1246" y="728"/>
                </a:lnTo>
                <a:lnTo>
                  <a:pt x="1244" y="728"/>
                </a:lnTo>
                <a:lnTo>
                  <a:pt x="1243" y="728"/>
                </a:lnTo>
                <a:lnTo>
                  <a:pt x="1243" y="728"/>
                </a:lnTo>
                <a:lnTo>
                  <a:pt x="1241" y="728"/>
                </a:lnTo>
                <a:lnTo>
                  <a:pt x="1223" y="726"/>
                </a:lnTo>
                <a:lnTo>
                  <a:pt x="1208" y="723"/>
                </a:lnTo>
                <a:lnTo>
                  <a:pt x="1202" y="722"/>
                </a:lnTo>
                <a:lnTo>
                  <a:pt x="1197" y="719"/>
                </a:lnTo>
                <a:lnTo>
                  <a:pt x="1192" y="715"/>
                </a:lnTo>
                <a:lnTo>
                  <a:pt x="1188" y="712"/>
                </a:lnTo>
                <a:lnTo>
                  <a:pt x="1182" y="703"/>
                </a:lnTo>
                <a:lnTo>
                  <a:pt x="1178" y="694"/>
                </a:lnTo>
                <a:lnTo>
                  <a:pt x="1174" y="684"/>
                </a:lnTo>
                <a:lnTo>
                  <a:pt x="1172" y="676"/>
                </a:lnTo>
                <a:lnTo>
                  <a:pt x="1172" y="671"/>
                </a:lnTo>
                <a:lnTo>
                  <a:pt x="1172" y="669"/>
                </a:lnTo>
                <a:lnTo>
                  <a:pt x="1172" y="666"/>
                </a:lnTo>
                <a:lnTo>
                  <a:pt x="1172" y="663"/>
                </a:lnTo>
                <a:lnTo>
                  <a:pt x="1172" y="663"/>
                </a:lnTo>
                <a:close/>
                <a:moveTo>
                  <a:pt x="690" y="872"/>
                </a:moveTo>
                <a:lnTo>
                  <a:pt x="691" y="864"/>
                </a:lnTo>
                <a:lnTo>
                  <a:pt x="693" y="857"/>
                </a:lnTo>
                <a:lnTo>
                  <a:pt x="695" y="852"/>
                </a:lnTo>
                <a:lnTo>
                  <a:pt x="698" y="844"/>
                </a:lnTo>
                <a:lnTo>
                  <a:pt x="703" y="839"/>
                </a:lnTo>
                <a:lnTo>
                  <a:pt x="707" y="834"/>
                </a:lnTo>
                <a:lnTo>
                  <a:pt x="711" y="830"/>
                </a:lnTo>
                <a:lnTo>
                  <a:pt x="717" y="826"/>
                </a:lnTo>
                <a:lnTo>
                  <a:pt x="730" y="820"/>
                </a:lnTo>
                <a:lnTo>
                  <a:pt x="744" y="814"/>
                </a:lnTo>
                <a:lnTo>
                  <a:pt x="760" y="813"/>
                </a:lnTo>
                <a:lnTo>
                  <a:pt x="776" y="811"/>
                </a:lnTo>
                <a:lnTo>
                  <a:pt x="779" y="811"/>
                </a:lnTo>
                <a:lnTo>
                  <a:pt x="782" y="811"/>
                </a:lnTo>
                <a:lnTo>
                  <a:pt x="785" y="811"/>
                </a:lnTo>
                <a:lnTo>
                  <a:pt x="788" y="811"/>
                </a:lnTo>
                <a:lnTo>
                  <a:pt x="796" y="813"/>
                </a:lnTo>
                <a:lnTo>
                  <a:pt x="805" y="814"/>
                </a:lnTo>
                <a:lnTo>
                  <a:pt x="814" y="817"/>
                </a:lnTo>
                <a:lnTo>
                  <a:pt x="821" y="821"/>
                </a:lnTo>
                <a:lnTo>
                  <a:pt x="828" y="826"/>
                </a:lnTo>
                <a:lnTo>
                  <a:pt x="832" y="833"/>
                </a:lnTo>
                <a:lnTo>
                  <a:pt x="835" y="840"/>
                </a:lnTo>
                <a:lnTo>
                  <a:pt x="837" y="850"/>
                </a:lnTo>
                <a:lnTo>
                  <a:pt x="837" y="854"/>
                </a:lnTo>
                <a:lnTo>
                  <a:pt x="835" y="857"/>
                </a:lnTo>
                <a:lnTo>
                  <a:pt x="835" y="862"/>
                </a:lnTo>
                <a:lnTo>
                  <a:pt x="834" y="867"/>
                </a:lnTo>
                <a:lnTo>
                  <a:pt x="785" y="867"/>
                </a:lnTo>
                <a:lnTo>
                  <a:pt x="786" y="866"/>
                </a:lnTo>
                <a:lnTo>
                  <a:pt x="786" y="864"/>
                </a:lnTo>
                <a:lnTo>
                  <a:pt x="786" y="863"/>
                </a:lnTo>
                <a:lnTo>
                  <a:pt x="786" y="862"/>
                </a:lnTo>
                <a:lnTo>
                  <a:pt x="786" y="857"/>
                </a:lnTo>
                <a:lnTo>
                  <a:pt x="785" y="854"/>
                </a:lnTo>
                <a:lnTo>
                  <a:pt x="783" y="852"/>
                </a:lnTo>
                <a:lnTo>
                  <a:pt x="780" y="849"/>
                </a:lnTo>
                <a:lnTo>
                  <a:pt x="773" y="847"/>
                </a:lnTo>
                <a:lnTo>
                  <a:pt x="766" y="846"/>
                </a:lnTo>
                <a:lnTo>
                  <a:pt x="766" y="846"/>
                </a:lnTo>
                <a:lnTo>
                  <a:pt x="765" y="846"/>
                </a:lnTo>
                <a:lnTo>
                  <a:pt x="765" y="846"/>
                </a:lnTo>
                <a:lnTo>
                  <a:pt x="763" y="846"/>
                </a:lnTo>
                <a:lnTo>
                  <a:pt x="756" y="847"/>
                </a:lnTo>
                <a:lnTo>
                  <a:pt x="749" y="852"/>
                </a:lnTo>
                <a:lnTo>
                  <a:pt x="746" y="853"/>
                </a:lnTo>
                <a:lnTo>
                  <a:pt x="744" y="856"/>
                </a:lnTo>
                <a:lnTo>
                  <a:pt x="743" y="860"/>
                </a:lnTo>
                <a:lnTo>
                  <a:pt x="743" y="863"/>
                </a:lnTo>
                <a:lnTo>
                  <a:pt x="743" y="866"/>
                </a:lnTo>
                <a:lnTo>
                  <a:pt x="746" y="870"/>
                </a:lnTo>
                <a:lnTo>
                  <a:pt x="750" y="873"/>
                </a:lnTo>
                <a:lnTo>
                  <a:pt x="756" y="876"/>
                </a:lnTo>
                <a:lnTo>
                  <a:pt x="770" y="880"/>
                </a:lnTo>
                <a:lnTo>
                  <a:pt x="789" y="886"/>
                </a:lnTo>
                <a:lnTo>
                  <a:pt x="796" y="888"/>
                </a:lnTo>
                <a:lnTo>
                  <a:pt x="803" y="890"/>
                </a:lnTo>
                <a:lnTo>
                  <a:pt x="808" y="893"/>
                </a:lnTo>
                <a:lnTo>
                  <a:pt x="812" y="896"/>
                </a:lnTo>
                <a:lnTo>
                  <a:pt x="819" y="903"/>
                </a:lnTo>
                <a:lnTo>
                  <a:pt x="824" y="911"/>
                </a:lnTo>
                <a:lnTo>
                  <a:pt x="825" y="913"/>
                </a:lnTo>
                <a:lnTo>
                  <a:pt x="825" y="918"/>
                </a:lnTo>
                <a:lnTo>
                  <a:pt x="827" y="921"/>
                </a:lnTo>
                <a:lnTo>
                  <a:pt x="827" y="925"/>
                </a:lnTo>
                <a:lnTo>
                  <a:pt x="825" y="937"/>
                </a:lnTo>
                <a:lnTo>
                  <a:pt x="821" y="948"/>
                </a:lnTo>
                <a:lnTo>
                  <a:pt x="814" y="960"/>
                </a:lnTo>
                <a:lnTo>
                  <a:pt x="803" y="970"/>
                </a:lnTo>
                <a:lnTo>
                  <a:pt x="798" y="974"/>
                </a:lnTo>
                <a:lnTo>
                  <a:pt x="791" y="978"/>
                </a:lnTo>
                <a:lnTo>
                  <a:pt x="783" y="981"/>
                </a:lnTo>
                <a:lnTo>
                  <a:pt x="776" y="984"/>
                </a:lnTo>
                <a:lnTo>
                  <a:pt x="757" y="988"/>
                </a:lnTo>
                <a:lnTo>
                  <a:pt x="737" y="990"/>
                </a:lnTo>
                <a:lnTo>
                  <a:pt x="719" y="988"/>
                </a:lnTo>
                <a:lnTo>
                  <a:pt x="704" y="987"/>
                </a:lnTo>
                <a:lnTo>
                  <a:pt x="698" y="984"/>
                </a:lnTo>
                <a:lnTo>
                  <a:pt x="694" y="983"/>
                </a:lnTo>
                <a:lnTo>
                  <a:pt x="690" y="980"/>
                </a:lnTo>
                <a:lnTo>
                  <a:pt x="685" y="977"/>
                </a:lnTo>
                <a:lnTo>
                  <a:pt x="681" y="970"/>
                </a:lnTo>
                <a:lnTo>
                  <a:pt x="677" y="962"/>
                </a:lnTo>
                <a:lnTo>
                  <a:pt x="675" y="954"/>
                </a:lnTo>
                <a:lnTo>
                  <a:pt x="674" y="945"/>
                </a:lnTo>
                <a:lnTo>
                  <a:pt x="674" y="944"/>
                </a:lnTo>
                <a:lnTo>
                  <a:pt x="674" y="942"/>
                </a:lnTo>
                <a:lnTo>
                  <a:pt x="674" y="939"/>
                </a:lnTo>
                <a:lnTo>
                  <a:pt x="674" y="938"/>
                </a:lnTo>
                <a:lnTo>
                  <a:pt x="675" y="937"/>
                </a:lnTo>
                <a:lnTo>
                  <a:pt x="675" y="934"/>
                </a:lnTo>
                <a:lnTo>
                  <a:pt x="675" y="932"/>
                </a:lnTo>
                <a:lnTo>
                  <a:pt x="675" y="931"/>
                </a:lnTo>
                <a:lnTo>
                  <a:pt x="724" y="931"/>
                </a:lnTo>
                <a:lnTo>
                  <a:pt x="723" y="932"/>
                </a:lnTo>
                <a:lnTo>
                  <a:pt x="723" y="934"/>
                </a:lnTo>
                <a:lnTo>
                  <a:pt x="723" y="934"/>
                </a:lnTo>
                <a:lnTo>
                  <a:pt x="723" y="935"/>
                </a:lnTo>
                <a:lnTo>
                  <a:pt x="724" y="939"/>
                </a:lnTo>
                <a:lnTo>
                  <a:pt x="724" y="944"/>
                </a:lnTo>
                <a:lnTo>
                  <a:pt x="726" y="948"/>
                </a:lnTo>
                <a:lnTo>
                  <a:pt x="729" y="951"/>
                </a:lnTo>
                <a:lnTo>
                  <a:pt x="731" y="952"/>
                </a:lnTo>
                <a:lnTo>
                  <a:pt x="734" y="955"/>
                </a:lnTo>
                <a:lnTo>
                  <a:pt x="739" y="955"/>
                </a:lnTo>
                <a:lnTo>
                  <a:pt x="744" y="957"/>
                </a:lnTo>
                <a:lnTo>
                  <a:pt x="747" y="957"/>
                </a:lnTo>
                <a:lnTo>
                  <a:pt x="750" y="955"/>
                </a:lnTo>
                <a:lnTo>
                  <a:pt x="753" y="955"/>
                </a:lnTo>
                <a:lnTo>
                  <a:pt x="757" y="954"/>
                </a:lnTo>
                <a:lnTo>
                  <a:pt x="763" y="951"/>
                </a:lnTo>
                <a:lnTo>
                  <a:pt x="769" y="948"/>
                </a:lnTo>
                <a:lnTo>
                  <a:pt x="772" y="945"/>
                </a:lnTo>
                <a:lnTo>
                  <a:pt x="773" y="942"/>
                </a:lnTo>
                <a:lnTo>
                  <a:pt x="773" y="939"/>
                </a:lnTo>
                <a:lnTo>
                  <a:pt x="775" y="937"/>
                </a:lnTo>
                <a:lnTo>
                  <a:pt x="775" y="935"/>
                </a:lnTo>
                <a:lnTo>
                  <a:pt x="775" y="935"/>
                </a:lnTo>
                <a:lnTo>
                  <a:pt x="775" y="935"/>
                </a:lnTo>
                <a:lnTo>
                  <a:pt x="775" y="934"/>
                </a:lnTo>
                <a:lnTo>
                  <a:pt x="773" y="931"/>
                </a:lnTo>
                <a:lnTo>
                  <a:pt x="772" y="929"/>
                </a:lnTo>
                <a:lnTo>
                  <a:pt x="769" y="926"/>
                </a:lnTo>
                <a:lnTo>
                  <a:pt x="765" y="924"/>
                </a:lnTo>
                <a:lnTo>
                  <a:pt x="756" y="921"/>
                </a:lnTo>
                <a:lnTo>
                  <a:pt x="746" y="916"/>
                </a:lnTo>
                <a:lnTo>
                  <a:pt x="739" y="915"/>
                </a:lnTo>
                <a:lnTo>
                  <a:pt x="731" y="913"/>
                </a:lnTo>
                <a:lnTo>
                  <a:pt x="726" y="912"/>
                </a:lnTo>
                <a:lnTo>
                  <a:pt x="721" y="911"/>
                </a:lnTo>
                <a:lnTo>
                  <a:pt x="721" y="911"/>
                </a:lnTo>
                <a:lnTo>
                  <a:pt x="721" y="911"/>
                </a:lnTo>
                <a:lnTo>
                  <a:pt x="720" y="911"/>
                </a:lnTo>
                <a:lnTo>
                  <a:pt x="720" y="909"/>
                </a:lnTo>
                <a:lnTo>
                  <a:pt x="720" y="909"/>
                </a:lnTo>
                <a:lnTo>
                  <a:pt x="720" y="909"/>
                </a:lnTo>
                <a:lnTo>
                  <a:pt x="720" y="909"/>
                </a:lnTo>
                <a:lnTo>
                  <a:pt x="720" y="909"/>
                </a:lnTo>
                <a:lnTo>
                  <a:pt x="717" y="909"/>
                </a:lnTo>
                <a:lnTo>
                  <a:pt x="716" y="908"/>
                </a:lnTo>
                <a:lnTo>
                  <a:pt x="713" y="908"/>
                </a:lnTo>
                <a:lnTo>
                  <a:pt x="710" y="906"/>
                </a:lnTo>
                <a:lnTo>
                  <a:pt x="703" y="902"/>
                </a:lnTo>
                <a:lnTo>
                  <a:pt x="697" y="896"/>
                </a:lnTo>
                <a:lnTo>
                  <a:pt x="694" y="892"/>
                </a:lnTo>
                <a:lnTo>
                  <a:pt x="691" y="886"/>
                </a:lnTo>
                <a:lnTo>
                  <a:pt x="691" y="880"/>
                </a:lnTo>
                <a:lnTo>
                  <a:pt x="690" y="873"/>
                </a:lnTo>
                <a:lnTo>
                  <a:pt x="690" y="872"/>
                </a:lnTo>
                <a:close/>
                <a:moveTo>
                  <a:pt x="839" y="986"/>
                </a:moveTo>
                <a:lnTo>
                  <a:pt x="874" y="814"/>
                </a:lnTo>
                <a:lnTo>
                  <a:pt x="1007" y="814"/>
                </a:lnTo>
                <a:lnTo>
                  <a:pt x="999" y="849"/>
                </a:lnTo>
                <a:lnTo>
                  <a:pt x="917" y="849"/>
                </a:lnTo>
                <a:lnTo>
                  <a:pt x="910" y="882"/>
                </a:lnTo>
                <a:lnTo>
                  <a:pt x="986" y="882"/>
                </a:lnTo>
                <a:lnTo>
                  <a:pt x="979" y="916"/>
                </a:lnTo>
                <a:lnTo>
                  <a:pt x="903" y="916"/>
                </a:lnTo>
                <a:lnTo>
                  <a:pt x="894" y="951"/>
                </a:lnTo>
                <a:lnTo>
                  <a:pt x="979" y="951"/>
                </a:lnTo>
                <a:lnTo>
                  <a:pt x="971" y="986"/>
                </a:lnTo>
                <a:lnTo>
                  <a:pt x="839" y="986"/>
                </a:lnTo>
                <a:close/>
                <a:moveTo>
                  <a:pt x="1019" y="872"/>
                </a:moveTo>
                <a:lnTo>
                  <a:pt x="1021" y="864"/>
                </a:lnTo>
                <a:lnTo>
                  <a:pt x="1022" y="857"/>
                </a:lnTo>
                <a:lnTo>
                  <a:pt x="1025" y="852"/>
                </a:lnTo>
                <a:lnTo>
                  <a:pt x="1028" y="844"/>
                </a:lnTo>
                <a:lnTo>
                  <a:pt x="1031" y="839"/>
                </a:lnTo>
                <a:lnTo>
                  <a:pt x="1035" y="834"/>
                </a:lnTo>
                <a:lnTo>
                  <a:pt x="1041" y="830"/>
                </a:lnTo>
                <a:lnTo>
                  <a:pt x="1047" y="826"/>
                </a:lnTo>
                <a:lnTo>
                  <a:pt x="1060" y="820"/>
                </a:lnTo>
                <a:lnTo>
                  <a:pt x="1074" y="814"/>
                </a:lnTo>
                <a:lnTo>
                  <a:pt x="1089" y="813"/>
                </a:lnTo>
                <a:lnTo>
                  <a:pt x="1106" y="811"/>
                </a:lnTo>
                <a:lnTo>
                  <a:pt x="1107" y="811"/>
                </a:lnTo>
                <a:lnTo>
                  <a:pt x="1112" y="811"/>
                </a:lnTo>
                <a:lnTo>
                  <a:pt x="1115" y="811"/>
                </a:lnTo>
                <a:lnTo>
                  <a:pt x="1117" y="811"/>
                </a:lnTo>
                <a:lnTo>
                  <a:pt x="1126" y="813"/>
                </a:lnTo>
                <a:lnTo>
                  <a:pt x="1135" y="814"/>
                </a:lnTo>
                <a:lnTo>
                  <a:pt x="1142" y="817"/>
                </a:lnTo>
                <a:lnTo>
                  <a:pt x="1151" y="821"/>
                </a:lnTo>
                <a:lnTo>
                  <a:pt x="1156" y="826"/>
                </a:lnTo>
                <a:lnTo>
                  <a:pt x="1162" y="833"/>
                </a:lnTo>
                <a:lnTo>
                  <a:pt x="1165" y="840"/>
                </a:lnTo>
                <a:lnTo>
                  <a:pt x="1165" y="850"/>
                </a:lnTo>
                <a:lnTo>
                  <a:pt x="1165" y="854"/>
                </a:lnTo>
                <a:lnTo>
                  <a:pt x="1165" y="857"/>
                </a:lnTo>
                <a:lnTo>
                  <a:pt x="1163" y="862"/>
                </a:lnTo>
                <a:lnTo>
                  <a:pt x="1163" y="867"/>
                </a:lnTo>
                <a:lnTo>
                  <a:pt x="1115" y="867"/>
                </a:lnTo>
                <a:lnTo>
                  <a:pt x="1115" y="866"/>
                </a:lnTo>
                <a:lnTo>
                  <a:pt x="1115" y="864"/>
                </a:lnTo>
                <a:lnTo>
                  <a:pt x="1115" y="863"/>
                </a:lnTo>
                <a:lnTo>
                  <a:pt x="1115" y="862"/>
                </a:lnTo>
                <a:lnTo>
                  <a:pt x="1115" y="857"/>
                </a:lnTo>
                <a:lnTo>
                  <a:pt x="1113" y="854"/>
                </a:lnTo>
                <a:lnTo>
                  <a:pt x="1112" y="852"/>
                </a:lnTo>
                <a:lnTo>
                  <a:pt x="1109" y="849"/>
                </a:lnTo>
                <a:lnTo>
                  <a:pt x="1103" y="847"/>
                </a:lnTo>
                <a:lnTo>
                  <a:pt x="1096" y="846"/>
                </a:lnTo>
                <a:lnTo>
                  <a:pt x="1096" y="846"/>
                </a:lnTo>
                <a:lnTo>
                  <a:pt x="1094" y="846"/>
                </a:lnTo>
                <a:lnTo>
                  <a:pt x="1094" y="846"/>
                </a:lnTo>
                <a:lnTo>
                  <a:pt x="1093" y="846"/>
                </a:lnTo>
                <a:lnTo>
                  <a:pt x="1086" y="847"/>
                </a:lnTo>
                <a:lnTo>
                  <a:pt x="1079" y="852"/>
                </a:lnTo>
                <a:lnTo>
                  <a:pt x="1076" y="853"/>
                </a:lnTo>
                <a:lnTo>
                  <a:pt x="1073" y="856"/>
                </a:lnTo>
                <a:lnTo>
                  <a:pt x="1071" y="860"/>
                </a:lnTo>
                <a:lnTo>
                  <a:pt x="1071" y="863"/>
                </a:lnTo>
                <a:lnTo>
                  <a:pt x="1073" y="866"/>
                </a:lnTo>
                <a:lnTo>
                  <a:pt x="1076" y="870"/>
                </a:lnTo>
                <a:lnTo>
                  <a:pt x="1080" y="873"/>
                </a:lnTo>
                <a:lnTo>
                  <a:pt x="1086" y="876"/>
                </a:lnTo>
                <a:lnTo>
                  <a:pt x="1100" y="880"/>
                </a:lnTo>
                <a:lnTo>
                  <a:pt x="1119" y="886"/>
                </a:lnTo>
                <a:lnTo>
                  <a:pt x="1126" y="888"/>
                </a:lnTo>
                <a:lnTo>
                  <a:pt x="1132" y="890"/>
                </a:lnTo>
                <a:lnTo>
                  <a:pt x="1138" y="893"/>
                </a:lnTo>
                <a:lnTo>
                  <a:pt x="1142" y="896"/>
                </a:lnTo>
                <a:lnTo>
                  <a:pt x="1149" y="903"/>
                </a:lnTo>
                <a:lnTo>
                  <a:pt x="1152" y="911"/>
                </a:lnTo>
                <a:lnTo>
                  <a:pt x="1153" y="913"/>
                </a:lnTo>
                <a:lnTo>
                  <a:pt x="1155" y="918"/>
                </a:lnTo>
                <a:lnTo>
                  <a:pt x="1155" y="921"/>
                </a:lnTo>
                <a:lnTo>
                  <a:pt x="1155" y="925"/>
                </a:lnTo>
                <a:lnTo>
                  <a:pt x="1153" y="937"/>
                </a:lnTo>
                <a:lnTo>
                  <a:pt x="1149" y="948"/>
                </a:lnTo>
                <a:lnTo>
                  <a:pt x="1143" y="960"/>
                </a:lnTo>
                <a:lnTo>
                  <a:pt x="1133" y="970"/>
                </a:lnTo>
                <a:lnTo>
                  <a:pt x="1127" y="974"/>
                </a:lnTo>
                <a:lnTo>
                  <a:pt x="1120" y="978"/>
                </a:lnTo>
                <a:lnTo>
                  <a:pt x="1113" y="981"/>
                </a:lnTo>
                <a:lnTo>
                  <a:pt x="1104" y="984"/>
                </a:lnTo>
                <a:lnTo>
                  <a:pt x="1087" y="988"/>
                </a:lnTo>
                <a:lnTo>
                  <a:pt x="1066" y="990"/>
                </a:lnTo>
                <a:lnTo>
                  <a:pt x="1048" y="988"/>
                </a:lnTo>
                <a:lnTo>
                  <a:pt x="1034" y="987"/>
                </a:lnTo>
                <a:lnTo>
                  <a:pt x="1028" y="984"/>
                </a:lnTo>
                <a:lnTo>
                  <a:pt x="1022" y="983"/>
                </a:lnTo>
                <a:lnTo>
                  <a:pt x="1018" y="980"/>
                </a:lnTo>
                <a:lnTo>
                  <a:pt x="1015" y="977"/>
                </a:lnTo>
                <a:lnTo>
                  <a:pt x="1011" y="970"/>
                </a:lnTo>
                <a:lnTo>
                  <a:pt x="1007" y="962"/>
                </a:lnTo>
                <a:lnTo>
                  <a:pt x="1004" y="954"/>
                </a:lnTo>
                <a:lnTo>
                  <a:pt x="1004" y="945"/>
                </a:lnTo>
                <a:lnTo>
                  <a:pt x="1004" y="944"/>
                </a:lnTo>
                <a:lnTo>
                  <a:pt x="1004" y="942"/>
                </a:lnTo>
                <a:lnTo>
                  <a:pt x="1004" y="939"/>
                </a:lnTo>
                <a:lnTo>
                  <a:pt x="1004" y="938"/>
                </a:lnTo>
                <a:lnTo>
                  <a:pt x="1004" y="937"/>
                </a:lnTo>
                <a:lnTo>
                  <a:pt x="1004" y="934"/>
                </a:lnTo>
                <a:lnTo>
                  <a:pt x="1005" y="932"/>
                </a:lnTo>
                <a:lnTo>
                  <a:pt x="1005" y="931"/>
                </a:lnTo>
                <a:lnTo>
                  <a:pt x="1053" y="931"/>
                </a:lnTo>
                <a:lnTo>
                  <a:pt x="1053" y="932"/>
                </a:lnTo>
                <a:lnTo>
                  <a:pt x="1053" y="934"/>
                </a:lnTo>
                <a:lnTo>
                  <a:pt x="1053" y="934"/>
                </a:lnTo>
                <a:lnTo>
                  <a:pt x="1053" y="935"/>
                </a:lnTo>
                <a:lnTo>
                  <a:pt x="1053" y="939"/>
                </a:lnTo>
                <a:lnTo>
                  <a:pt x="1054" y="944"/>
                </a:lnTo>
                <a:lnTo>
                  <a:pt x="1055" y="948"/>
                </a:lnTo>
                <a:lnTo>
                  <a:pt x="1058" y="951"/>
                </a:lnTo>
                <a:lnTo>
                  <a:pt x="1060" y="952"/>
                </a:lnTo>
                <a:lnTo>
                  <a:pt x="1064" y="955"/>
                </a:lnTo>
                <a:lnTo>
                  <a:pt x="1068" y="955"/>
                </a:lnTo>
                <a:lnTo>
                  <a:pt x="1074" y="957"/>
                </a:lnTo>
                <a:lnTo>
                  <a:pt x="1076" y="957"/>
                </a:lnTo>
                <a:lnTo>
                  <a:pt x="1080" y="955"/>
                </a:lnTo>
                <a:lnTo>
                  <a:pt x="1083" y="955"/>
                </a:lnTo>
                <a:lnTo>
                  <a:pt x="1087" y="954"/>
                </a:lnTo>
                <a:lnTo>
                  <a:pt x="1093" y="951"/>
                </a:lnTo>
                <a:lnTo>
                  <a:pt x="1099" y="948"/>
                </a:lnTo>
                <a:lnTo>
                  <a:pt x="1100" y="945"/>
                </a:lnTo>
                <a:lnTo>
                  <a:pt x="1102" y="942"/>
                </a:lnTo>
                <a:lnTo>
                  <a:pt x="1103" y="939"/>
                </a:lnTo>
                <a:lnTo>
                  <a:pt x="1103" y="937"/>
                </a:lnTo>
                <a:lnTo>
                  <a:pt x="1103" y="935"/>
                </a:lnTo>
                <a:lnTo>
                  <a:pt x="1103" y="935"/>
                </a:lnTo>
                <a:lnTo>
                  <a:pt x="1103" y="935"/>
                </a:lnTo>
                <a:lnTo>
                  <a:pt x="1103" y="934"/>
                </a:lnTo>
                <a:lnTo>
                  <a:pt x="1103" y="931"/>
                </a:lnTo>
                <a:lnTo>
                  <a:pt x="1102" y="929"/>
                </a:lnTo>
                <a:lnTo>
                  <a:pt x="1099" y="926"/>
                </a:lnTo>
                <a:lnTo>
                  <a:pt x="1094" y="924"/>
                </a:lnTo>
                <a:lnTo>
                  <a:pt x="1084" y="921"/>
                </a:lnTo>
                <a:lnTo>
                  <a:pt x="1074" y="916"/>
                </a:lnTo>
                <a:lnTo>
                  <a:pt x="1067" y="915"/>
                </a:lnTo>
                <a:lnTo>
                  <a:pt x="1061" y="913"/>
                </a:lnTo>
                <a:lnTo>
                  <a:pt x="1055" y="912"/>
                </a:lnTo>
                <a:lnTo>
                  <a:pt x="1051" y="911"/>
                </a:lnTo>
                <a:lnTo>
                  <a:pt x="1050" y="911"/>
                </a:lnTo>
                <a:lnTo>
                  <a:pt x="1050" y="911"/>
                </a:lnTo>
                <a:lnTo>
                  <a:pt x="1050" y="911"/>
                </a:lnTo>
                <a:lnTo>
                  <a:pt x="1050" y="909"/>
                </a:lnTo>
                <a:lnTo>
                  <a:pt x="1050" y="909"/>
                </a:lnTo>
                <a:lnTo>
                  <a:pt x="1050" y="909"/>
                </a:lnTo>
                <a:lnTo>
                  <a:pt x="1050" y="909"/>
                </a:lnTo>
                <a:lnTo>
                  <a:pt x="1050" y="909"/>
                </a:lnTo>
                <a:lnTo>
                  <a:pt x="1047" y="909"/>
                </a:lnTo>
                <a:lnTo>
                  <a:pt x="1044" y="908"/>
                </a:lnTo>
                <a:lnTo>
                  <a:pt x="1041" y="908"/>
                </a:lnTo>
                <a:lnTo>
                  <a:pt x="1038" y="906"/>
                </a:lnTo>
                <a:lnTo>
                  <a:pt x="1032" y="902"/>
                </a:lnTo>
                <a:lnTo>
                  <a:pt x="1025" y="896"/>
                </a:lnTo>
                <a:lnTo>
                  <a:pt x="1022" y="892"/>
                </a:lnTo>
                <a:lnTo>
                  <a:pt x="1021" y="886"/>
                </a:lnTo>
                <a:lnTo>
                  <a:pt x="1019" y="880"/>
                </a:lnTo>
                <a:lnTo>
                  <a:pt x="1019" y="873"/>
                </a:lnTo>
                <a:lnTo>
                  <a:pt x="1019" y="872"/>
                </a:lnTo>
                <a:close/>
                <a:moveTo>
                  <a:pt x="1171" y="986"/>
                </a:moveTo>
                <a:lnTo>
                  <a:pt x="1207" y="814"/>
                </a:lnTo>
                <a:lnTo>
                  <a:pt x="1256" y="814"/>
                </a:lnTo>
                <a:lnTo>
                  <a:pt x="1221" y="986"/>
                </a:lnTo>
                <a:lnTo>
                  <a:pt x="1171" y="986"/>
                </a:lnTo>
                <a:close/>
                <a:moveTo>
                  <a:pt x="579" y="1134"/>
                </a:moveTo>
                <a:lnTo>
                  <a:pt x="579" y="1127"/>
                </a:lnTo>
                <a:lnTo>
                  <a:pt x="582" y="1120"/>
                </a:lnTo>
                <a:lnTo>
                  <a:pt x="583" y="1112"/>
                </a:lnTo>
                <a:lnTo>
                  <a:pt x="586" y="1107"/>
                </a:lnTo>
                <a:lnTo>
                  <a:pt x="590" y="1101"/>
                </a:lnTo>
                <a:lnTo>
                  <a:pt x="595" y="1096"/>
                </a:lnTo>
                <a:lnTo>
                  <a:pt x="600" y="1092"/>
                </a:lnTo>
                <a:lnTo>
                  <a:pt x="606" y="1088"/>
                </a:lnTo>
                <a:lnTo>
                  <a:pt x="619" y="1082"/>
                </a:lnTo>
                <a:lnTo>
                  <a:pt x="632" y="1076"/>
                </a:lnTo>
                <a:lnTo>
                  <a:pt x="648" y="1073"/>
                </a:lnTo>
                <a:lnTo>
                  <a:pt x="664" y="1073"/>
                </a:lnTo>
                <a:lnTo>
                  <a:pt x="667" y="1073"/>
                </a:lnTo>
                <a:lnTo>
                  <a:pt x="670" y="1073"/>
                </a:lnTo>
                <a:lnTo>
                  <a:pt x="672" y="1073"/>
                </a:lnTo>
                <a:lnTo>
                  <a:pt x="675" y="1073"/>
                </a:lnTo>
                <a:lnTo>
                  <a:pt x="684" y="1075"/>
                </a:lnTo>
                <a:lnTo>
                  <a:pt x="693" y="1076"/>
                </a:lnTo>
                <a:lnTo>
                  <a:pt x="701" y="1079"/>
                </a:lnTo>
                <a:lnTo>
                  <a:pt x="708" y="1083"/>
                </a:lnTo>
                <a:lnTo>
                  <a:pt x="716" y="1088"/>
                </a:lnTo>
                <a:lnTo>
                  <a:pt x="720" y="1095"/>
                </a:lnTo>
                <a:lnTo>
                  <a:pt x="723" y="1102"/>
                </a:lnTo>
                <a:lnTo>
                  <a:pt x="724" y="1112"/>
                </a:lnTo>
                <a:lnTo>
                  <a:pt x="724" y="1115"/>
                </a:lnTo>
                <a:lnTo>
                  <a:pt x="724" y="1120"/>
                </a:lnTo>
                <a:lnTo>
                  <a:pt x="723" y="1124"/>
                </a:lnTo>
                <a:lnTo>
                  <a:pt x="721" y="1130"/>
                </a:lnTo>
                <a:lnTo>
                  <a:pt x="674" y="1128"/>
                </a:lnTo>
                <a:lnTo>
                  <a:pt x="674" y="1127"/>
                </a:lnTo>
                <a:lnTo>
                  <a:pt x="674" y="1125"/>
                </a:lnTo>
                <a:lnTo>
                  <a:pt x="674" y="1124"/>
                </a:lnTo>
                <a:lnTo>
                  <a:pt x="674" y="1124"/>
                </a:lnTo>
                <a:lnTo>
                  <a:pt x="674" y="1120"/>
                </a:lnTo>
                <a:lnTo>
                  <a:pt x="672" y="1117"/>
                </a:lnTo>
                <a:lnTo>
                  <a:pt x="671" y="1114"/>
                </a:lnTo>
                <a:lnTo>
                  <a:pt x="668" y="1111"/>
                </a:lnTo>
                <a:lnTo>
                  <a:pt x="662" y="1108"/>
                </a:lnTo>
                <a:lnTo>
                  <a:pt x="655" y="1108"/>
                </a:lnTo>
                <a:lnTo>
                  <a:pt x="654" y="1108"/>
                </a:lnTo>
                <a:lnTo>
                  <a:pt x="654" y="1108"/>
                </a:lnTo>
                <a:lnTo>
                  <a:pt x="652" y="1108"/>
                </a:lnTo>
                <a:lnTo>
                  <a:pt x="652" y="1108"/>
                </a:lnTo>
                <a:lnTo>
                  <a:pt x="644" y="1109"/>
                </a:lnTo>
                <a:lnTo>
                  <a:pt x="638" y="1112"/>
                </a:lnTo>
                <a:lnTo>
                  <a:pt x="635" y="1115"/>
                </a:lnTo>
                <a:lnTo>
                  <a:pt x="632" y="1118"/>
                </a:lnTo>
                <a:lnTo>
                  <a:pt x="631" y="1121"/>
                </a:lnTo>
                <a:lnTo>
                  <a:pt x="631" y="1125"/>
                </a:lnTo>
                <a:lnTo>
                  <a:pt x="631" y="1128"/>
                </a:lnTo>
                <a:lnTo>
                  <a:pt x="634" y="1132"/>
                </a:lnTo>
                <a:lnTo>
                  <a:pt x="638" y="1135"/>
                </a:lnTo>
                <a:lnTo>
                  <a:pt x="644" y="1138"/>
                </a:lnTo>
                <a:lnTo>
                  <a:pt x="659" y="1143"/>
                </a:lnTo>
                <a:lnTo>
                  <a:pt x="677" y="1148"/>
                </a:lnTo>
                <a:lnTo>
                  <a:pt x="684" y="1150"/>
                </a:lnTo>
                <a:lnTo>
                  <a:pt x="691" y="1153"/>
                </a:lnTo>
                <a:lnTo>
                  <a:pt x="697" y="1156"/>
                </a:lnTo>
                <a:lnTo>
                  <a:pt x="701" y="1158"/>
                </a:lnTo>
                <a:lnTo>
                  <a:pt x="707" y="1166"/>
                </a:lnTo>
                <a:lnTo>
                  <a:pt x="711" y="1173"/>
                </a:lnTo>
                <a:lnTo>
                  <a:pt x="713" y="1176"/>
                </a:lnTo>
                <a:lnTo>
                  <a:pt x="714" y="1180"/>
                </a:lnTo>
                <a:lnTo>
                  <a:pt x="714" y="1183"/>
                </a:lnTo>
                <a:lnTo>
                  <a:pt x="714" y="1187"/>
                </a:lnTo>
                <a:lnTo>
                  <a:pt x="713" y="1199"/>
                </a:lnTo>
                <a:lnTo>
                  <a:pt x="708" y="1210"/>
                </a:lnTo>
                <a:lnTo>
                  <a:pt x="701" y="1222"/>
                </a:lnTo>
                <a:lnTo>
                  <a:pt x="693" y="1232"/>
                </a:lnTo>
                <a:lnTo>
                  <a:pt x="685" y="1236"/>
                </a:lnTo>
                <a:lnTo>
                  <a:pt x="680" y="1241"/>
                </a:lnTo>
                <a:lnTo>
                  <a:pt x="672" y="1243"/>
                </a:lnTo>
                <a:lnTo>
                  <a:pt x="664" y="1246"/>
                </a:lnTo>
                <a:lnTo>
                  <a:pt x="647" y="1251"/>
                </a:lnTo>
                <a:lnTo>
                  <a:pt x="625" y="1252"/>
                </a:lnTo>
                <a:lnTo>
                  <a:pt x="608" y="1251"/>
                </a:lnTo>
                <a:lnTo>
                  <a:pt x="593" y="1248"/>
                </a:lnTo>
                <a:lnTo>
                  <a:pt x="587" y="1246"/>
                </a:lnTo>
                <a:lnTo>
                  <a:pt x="582" y="1245"/>
                </a:lnTo>
                <a:lnTo>
                  <a:pt x="577" y="1242"/>
                </a:lnTo>
                <a:lnTo>
                  <a:pt x="575" y="1238"/>
                </a:lnTo>
                <a:lnTo>
                  <a:pt x="569" y="1232"/>
                </a:lnTo>
                <a:lnTo>
                  <a:pt x="566" y="1223"/>
                </a:lnTo>
                <a:lnTo>
                  <a:pt x="563" y="1216"/>
                </a:lnTo>
                <a:lnTo>
                  <a:pt x="563" y="1207"/>
                </a:lnTo>
                <a:lnTo>
                  <a:pt x="563" y="1206"/>
                </a:lnTo>
                <a:lnTo>
                  <a:pt x="563" y="1203"/>
                </a:lnTo>
                <a:lnTo>
                  <a:pt x="563" y="1202"/>
                </a:lnTo>
                <a:lnTo>
                  <a:pt x="563" y="1200"/>
                </a:lnTo>
                <a:lnTo>
                  <a:pt x="563" y="1199"/>
                </a:lnTo>
                <a:lnTo>
                  <a:pt x="563" y="1196"/>
                </a:lnTo>
                <a:lnTo>
                  <a:pt x="563" y="1194"/>
                </a:lnTo>
                <a:lnTo>
                  <a:pt x="563" y="1193"/>
                </a:lnTo>
                <a:lnTo>
                  <a:pt x="612" y="1192"/>
                </a:lnTo>
                <a:lnTo>
                  <a:pt x="612" y="1193"/>
                </a:lnTo>
                <a:lnTo>
                  <a:pt x="612" y="1194"/>
                </a:lnTo>
                <a:lnTo>
                  <a:pt x="612" y="1196"/>
                </a:lnTo>
                <a:lnTo>
                  <a:pt x="612" y="1197"/>
                </a:lnTo>
                <a:lnTo>
                  <a:pt x="612" y="1202"/>
                </a:lnTo>
                <a:lnTo>
                  <a:pt x="613" y="1206"/>
                </a:lnTo>
                <a:lnTo>
                  <a:pt x="615" y="1209"/>
                </a:lnTo>
                <a:lnTo>
                  <a:pt x="616" y="1213"/>
                </a:lnTo>
                <a:lnTo>
                  <a:pt x="619" y="1215"/>
                </a:lnTo>
                <a:lnTo>
                  <a:pt x="623" y="1217"/>
                </a:lnTo>
                <a:lnTo>
                  <a:pt x="628" y="1217"/>
                </a:lnTo>
                <a:lnTo>
                  <a:pt x="632" y="1219"/>
                </a:lnTo>
                <a:lnTo>
                  <a:pt x="635" y="1219"/>
                </a:lnTo>
                <a:lnTo>
                  <a:pt x="638" y="1217"/>
                </a:lnTo>
                <a:lnTo>
                  <a:pt x="642" y="1217"/>
                </a:lnTo>
                <a:lnTo>
                  <a:pt x="645" y="1216"/>
                </a:lnTo>
                <a:lnTo>
                  <a:pt x="651" y="1213"/>
                </a:lnTo>
                <a:lnTo>
                  <a:pt x="657" y="1210"/>
                </a:lnTo>
                <a:lnTo>
                  <a:pt x="659" y="1207"/>
                </a:lnTo>
                <a:lnTo>
                  <a:pt x="661" y="1205"/>
                </a:lnTo>
                <a:lnTo>
                  <a:pt x="662" y="1202"/>
                </a:lnTo>
                <a:lnTo>
                  <a:pt x="662" y="1199"/>
                </a:lnTo>
                <a:lnTo>
                  <a:pt x="662" y="1197"/>
                </a:lnTo>
                <a:lnTo>
                  <a:pt x="662" y="1197"/>
                </a:lnTo>
                <a:lnTo>
                  <a:pt x="662" y="1197"/>
                </a:lnTo>
                <a:lnTo>
                  <a:pt x="662" y="1196"/>
                </a:lnTo>
                <a:lnTo>
                  <a:pt x="662" y="1193"/>
                </a:lnTo>
                <a:lnTo>
                  <a:pt x="659" y="1190"/>
                </a:lnTo>
                <a:lnTo>
                  <a:pt x="657" y="1189"/>
                </a:lnTo>
                <a:lnTo>
                  <a:pt x="654" y="1186"/>
                </a:lnTo>
                <a:lnTo>
                  <a:pt x="644" y="1183"/>
                </a:lnTo>
                <a:lnTo>
                  <a:pt x="634" y="1179"/>
                </a:lnTo>
                <a:lnTo>
                  <a:pt x="626" y="1177"/>
                </a:lnTo>
                <a:lnTo>
                  <a:pt x="621" y="1176"/>
                </a:lnTo>
                <a:lnTo>
                  <a:pt x="615" y="1174"/>
                </a:lnTo>
                <a:lnTo>
                  <a:pt x="609" y="1173"/>
                </a:lnTo>
                <a:lnTo>
                  <a:pt x="609" y="1173"/>
                </a:lnTo>
                <a:lnTo>
                  <a:pt x="609" y="1173"/>
                </a:lnTo>
                <a:lnTo>
                  <a:pt x="609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6" y="1171"/>
                </a:lnTo>
                <a:lnTo>
                  <a:pt x="603" y="1170"/>
                </a:lnTo>
                <a:lnTo>
                  <a:pt x="600" y="1168"/>
                </a:lnTo>
                <a:lnTo>
                  <a:pt x="598" y="1168"/>
                </a:lnTo>
                <a:lnTo>
                  <a:pt x="590" y="1164"/>
                </a:lnTo>
                <a:lnTo>
                  <a:pt x="585" y="1158"/>
                </a:lnTo>
                <a:lnTo>
                  <a:pt x="582" y="1154"/>
                </a:lnTo>
                <a:lnTo>
                  <a:pt x="580" y="1148"/>
                </a:lnTo>
                <a:lnTo>
                  <a:pt x="579" y="1143"/>
                </a:lnTo>
                <a:lnTo>
                  <a:pt x="579" y="1135"/>
                </a:lnTo>
                <a:lnTo>
                  <a:pt x="579" y="1134"/>
                </a:lnTo>
                <a:close/>
                <a:moveTo>
                  <a:pt x="727" y="1248"/>
                </a:moveTo>
                <a:lnTo>
                  <a:pt x="763" y="1076"/>
                </a:lnTo>
                <a:lnTo>
                  <a:pt x="894" y="1076"/>
                </a:lnTo>
                <a:lnTo>
                  <a:pt x="887" y="1109"/>
                </a:lnTo>
                <a:lnTo>
                  <a:pt x="805" y="1109"/>
                </a:lnTo>
                <a:lnTo>
                  <a:pt x="798" y="1144"/>
                </a:lnTo>
                <a:lnTo>
                  <a:pt x="874" y="1144"/>
                </a:lnTo>
                <a:lnTo>
                  <a:pt x="867" y="1179"/>
                </a:lnTo>
                <a:lnTo>
                  <a:pt x="791" y="1179"/>
                </a:lnTo>
                <a:lnTo>
                  <a:pt x="783" y="1213"/>
                </a:lnTo>
                <a:lnTo>
                  <a:pt x="867" y="1213"/>
                </a:lnTo>
                <a:lnTo>
                  <a:pt x="860" y="1248"/>
                </a:lnTo>
                <a:lnTo>
                  <a:pt x="727" y="1248"/>
                </a:lnTo>
                <a:close/>
                <a:moveTo>
                  <a:pt x="886" y="1248"/>
                </a:moveTo>
                <a:lnTo>
                  <a:pt x="920" y="1076"/>
                </a:lnTo>
                <a:lnTo>
                  <a:pt x="989" y="1076"/>
                </a:lnTo>
                <a:lnTo>
                  <a:pt x="1019" y="1199"/>
                </a:lnTo>
                <a:lnTo>
                  <a:pt x="1047" y="1076"/>
                </a:lnTo>
                <a:lnTo>
                  <a:pt x="1091" y="1076"/>
                </a:lnTo>
                <a:lnTo>
                  <a:pt x="1055" y="1248"/>
                </a:lnTo>
                <a:lnTo>
                  <a:pt x="988" y="1248"/>
                </a:lnTo>
                <a:lnTo>
                  <a:pt x="956" y="1118"/>
                </a:lnTo>
                <a:lnTo>
                  <a:pt x="930" y="1248"/>
                </a:lnTo>
                <a:lnTo>
                  <a:pt x="886" y="1248"/>
                </a:lnTo>
                <a:close/>
                <a:moveTo>
                  <a:pt x="1071" y="1248"/>
                </a:moveTo>
                <a:lnTo>
                  <a:pt x="1174" y="1076"/>
                </a:lnTo>
                <a:lnTo>
                  <a:pt x="1234" y="1076"/>
                </a:lnTo>
                <a:lnTo>
                  <a:pt x="1266" y="1248"/>
                </a:lnTo>
                <a:lnTo>
                  <a:pt x="1211" y="1248"/>
                </a:lnTo>
                <a:lnTo>
                  <a:pt x="1205" y="1215"/>
                </a:lnTo>
                <a:lnTo>
                  <a:pt x="1139" y="1215"/>
                </a:lnTo>
                <a:lnTo>
                  <a:pt x="1120" y="1248"/>
                </a:lnTo>
                <a:lnTo>
                  <a:pt x="1071" y="1248"/>
                </a:lnTo>
                <a:close/>
                <a:moveTo>
                  <a:pt x="1202" y="1179"/>
                </a:moveTo>
                <a:lnTo>
                  <a:pt x="1195" y="1107"/>
                </a:lnTo>
                <a:lnTo>
                  <a:pt x="1158" y="1179"/>
                </a:lnTo>
                <a:lnTo>
                  <a:pt x="1202" y="1179"/>
                </a:lnTo>
                <a:close/>
                <a:moveTo>
                  <a:pt x="1282" y="1248"/>
                </a:moveTo>
                <a:lnTo>
                  <a:pt x="1319" y="1076"/>
                </a:lnTo>
                <a:lnTo>
                  <a:pt x="1368" y="1076"/>
                </a:lnTo>
                <a:lnTo>
                  <a:pt x="1332" y="1248"/>
                </a:lnTo>
                <a:lnTo>
                  <a:pt x="1282" y="1248"/>
                </a:lnTo>
                <a:close/>
                <a:moveTo>
                  <a:pt x="769" y="1510"/>
                </a:moveTo>
                <a:lnTo>
                  <a:pt x="805" y="1339"/>
                </a:lnTo>
                <a:lnTo>
                  <a:pt x="854" y="1339"/>
                </a:lnTo>
                <a:lnTo>
                  <a:pt x="819" y="1510"/>
                </a:lnTo>
                <a:lnTo>
                  <a:pt x="769" y="1510"/>
                </a:lnTo>
                <a:close/>
                <a:moveTo>
                  <a:pt x="845" y="1510"/>
                </a:moveTo>
                <a:lnTo>
                  <a:pt x="880" y="1339"/>
                </a:lnTo>
                <a:lnTo>
                  <a:pt x="1012" y="1339"/>
                </a:lnTo>
                <a:lnTo>
                  <a:pt x="1005" y="1372"/>
                </a:lnTo>
                <a:lnTo>
                  <a:pt x="923" y="1372"/>
                </a:lnTo>
                <a:lnTo>
                  <a:pt x="916" y="1406"/>
                </a:lnTo>
                <a:lnTo>
                  <a:pt x="992" y="1406"/>
                </a:lnTo>
                <a:lnTo>
                  <a:pt x="985" y="1441"/>
                </a:lnTo>
                <a:lnTo>
                  <a:pt x="909" y="1441"/>
                </a:lnTo>
                <a:lnTo>
                  <a:pt x="900" y="1474"/>
                </a:lnTo>
                <a:lnTo>
                  <a:pt x="985" y="1474"/>
                </a:lnTo>
                <a:lnTo>
                  <a:pt x="976" y="1510"/>
                </a:lnTo>
                <a:lnTo>
                  <a:pt x="845" y="1510"/>
                </a:lnTo>
                <a:close/>
                <a:moveTo>
                  <a:pt x="1002" y="1510"/>
                </a:moveTo>
                <a:lnTo>
                  <a:pt x="1038" y="1339"/>
                </a:lnTo>
                <a:lnTo>
                  <a:pt x="1089" y="1339"/>
                </a:lnTo>
                <a:lnTo>
                  <a:pt x="1058" y="1473"/>
                </a:lnTo>
                <a:lnTo>
                  <a:pt x="1136" y="1473"/>
                </a:lnTo>
                <a:lnTo>
                  <a:pt x="1129" y="1510"/>
                </a:lnTo>
                <a:lnTo>
                  <a:pt x="1002" y="1510"/>
                </a:lnTo>
                <a:close/>
                <a:moveTo>
                  <a:pt x="3753" y="634"/>
                </a:moveTo>
                <a:lnTo>
                  <a:pt x="3760" y="607"/>
                </a:lnTo>
                <a:lnTo>
                  <a:pt x="3766" y="579"/>
                </a:lnTo>
                <a:lnTo>
                  <a:pt x="3768" y="553"/>
                </a:lnTo>
                <a:lnTo>
                  <a:pt x="3770" y="529"/>
                </a:lnTo>
                <a:lnTo>
                  <a:pt x="3770" y="504"/>
                </a:lnTo>
                <a:lnTo>
                  <a:pt x="3768" y="483"/>
                </a:lnTo>
                <a:lnTo>
                  <a:pt x="3764" y="461"/>
                </a:lnTo>
                <a:lnTo>
                  <a:pt x="3760" y="441"/>
                </a:lnTo>
                <a:lnTo>
                  <a:pt x="3753" y="422"/>
                </a:lnTo>
                <a:lnTo>
                  <a:pt x="3745" y="403"/>
                </a:lnTo>
                <a:lnTo>
                  <a:pt x="3735" y="386"/>
                </a:lnTo>
                <a:lnTo>
                  <a:pt x="3725" y="370"/>
                </a:lnTo>
                <a:lnTo>
                  <a:pt x="3712" y="356"/>
                </a:lnTo>
                <a:lnTo>
                  <a:pt x="3699" y="341"/>
                </a:lnTo>
                <a:lnTo>
                  <a:pt x="3685" y="329"/>
                </a:lnTo>
                <a:lnTo>
                  <a:pt x="3671" y="317"/>
                </a:lnTo>
                <a:lnTo>
                  <a:pt x="3653" y="305"/>
                </a:lnTo>
                <a:lnTo>
                  <a:pt x="3636" y="295"/>
                </a:lnTo>
                <a:lnTo>
                  <a:pt x="3617" y="285"/>
                </a:lnTo>
                <a:lnTo>
                  <a:pt x="3599" y="277"/>
                </a:lnTo>
                <a:lnTo>
                  <a:pt x="3578" y="269"/>
                </a:lnTo>
                <a:lnTo>
                  <a:pt x="3558" y="262"/>
                </a:lnTo>
                <a:lnTo>
                  <a:pt x="3537" y="256"/>
                </a:lnTo>
                <a:lnTo>
                  <a:pt x="3514" y="251"/>
                </a:lnTo>
                <a:lnTo>
                  <a:pt x="3492" y="245"/>
                </a:lnTo>
                <a:lnTo>
                  <a:pt x="3469" y="242"/>
                </a:lnTo>
                <a:lnTo>
                  <a:pt x="3444" y="238"/>
                </a:lnTo>
                <a:lnTo>
                  <a:pt x="3421" y="235"/>
                </a:lnTo>
                <a:lnTo>
                  <a:pt x="3372" y="232"/>
                </a:lnTo>
                <a:lnTo>
                  <a:pt x="3323" y="231"/>
                </a:lnTo>
                <a:lnTo>
                  <a:pt x="3273" y="232"/>
                </a:lnTo>
                <a:lnTo>
                  <a:pt x="3223" y="235"/>
                </a:lnTo>
                <a:lnTo>
                  <a:pt x="3172" y="241"/>
                </a:lnTo>
                <a:lnTo>
                  <a:pt x="3122" y="249"/>
                </a:lnTo>
                <a:lnTo>
                  <a:pt x="3097" y="254"/>
                </a:lnTo>
                <a:lnTo>
                  <a:pt x="3073" y="259"/>
                </a:lnTo>
                <a:lnTo>
                  <a:pt x="3050" y="267"/>
                </a:lnTo>
                <a:lnTo>
                  <a:pt x="3027" y="274"/>
                </a:lnTo>
                <a:lnTo>
                  <a:pt x="3002" y="281"/>
                </a:lnTo>
                <a:lnTo>
                  <a:pt x="2981" y="290"/>
                </a:lnTo>
                <a:lnTo>
                  <a:pt x="2958" y="300"/>
                </a:lnTo>
                <a:lnTo>
                  <a:pt x="2936" y="311"/>
                </a:lnTo>
                <a:lnTo>
                  <a:pt x="2915" y="323"/>
                </a:lnTo>
                <a:lnTo>
                  <a:pt x="2894" y="334"/>
                </a:lnTo>
                <a:lnTo>
                  <a:pt x="2874" y="347"/>
                </a:lnTo>
                <a:lnTo>
                  <a:pt x="2855" y="362"/>
                </a:lnTo>
                <a:lnTo>
                  <a:pt x="2837" y="378"/>
                </a:lnTo>
                <a:lnTo>
                  <a:pt x="2819" y="393"/>
                </a:lnTo>
                <a:lnTo>
                  <a:pt x="2802" y="411"/>
                </a:lnTo>
                <a:lnTo>
                  <a:pt x="2786" y="429"/>
                </a:lnTo>
                <a:lnTo>
                  <a:pt x="2771" y="450"/>
                </a:lnTo>
                <a:lnTo>
                  <a:pt x="2756" y="470"/>
                </a:lnTo>
                <a:lnTo>
                  <a:pt x="2743" y="491"/>
                </a:lnTo>
                <a:lnTo>
                  <a:pt x="2730" y="514"/>
                </a:lnTo>
                <a:lnTo>
                  <a:pt x="2719" y="539"/>
                </a:lnTo>
                <a:lnTo>
                  <a:pt x="2709" y="563"/>
                </a:lnTo>
                <a:lnTo>
                  <a:pt x="2700" y="591"/>
                </a:lnTo>
                <a:lnTo>
                  <a:pt x="2691" y="618"/>
                </a:lnTo>
                <a:lnTo>
                  <a:pt x="2687" y="644"/>
                </a:lnTo>
                <a:lnTo>
                  <a:pt x="2684" y="670"/>
                </a:lnTo>
                <a:lnTo>
                  <a:pt x="2683" y="694"/>
                </a:lnTo>
                <a:lnTo>
                  <a:pt x="2683" y="718"/>
                </a:lnTo>
                <a:lnTo>
                  <a:pt x="2684" y="741"/>
                </a:lnTo>
                <a:lnTo>
                  <a:pt x="2688" y="764"/>
                </a:lnTo>
                <a:lnTo>
                  <a:pt x="2693" y="785"/>
                </a:lnTo>
                <a:lnTo>
                  <a:pt x="2700" y="805"/>
                </a:lnTo>
                <a:lnTo>
                  <a:pt x="2709" y="826"/>
                </a:lnTo>
                <a:lnTo>
                  <a:pt x="2719" y="844"/>
                </a:lnTo>
                <a:lnTo>
                  <a:pt x="2732" y="862"/>
                </a:lnTo>
                <a:lnTo>
                  <a:pt x="2745" y="877"/>
                </a:lnTo>
                <a:lnTo>
                  <a:pt x="2760" y="893"/>
                </a:lnTo>
                <a:lnTo>
                  <a:pt x="2778" y="908"/>
                </a:lnTo>
                <a:lnTo>
                  <a:pt x="2798" y="921"/>
                </a:lnTo>
                <a:lnTo>
                  <a:pt x="2819" y="931"/>
                </a:lnTo>
                <a:lnTo>
                  <a:pt x="2843" y="942"/>
                </a:lnTo>
                <a:lnTo>
                  <a:pt x="2867" y="952"/>
                </a:lnTo>
                <a:lnTo>
                  <a:pt x="2890" y="962"/>
                </a:lnTo>
                <a:lnTo>
                  <a:pt x="2915" y="971"/>
                </a:lnTo>
                <a:lnTo>
                  <a:pt x="2961" y="986"/>
                </a:lnTo>
                <a:lnTo>
                  <a:pt x="3007" y="1000"/>
                </a:lnTo>
                <a:lnTo>
                  <a:pt x="3093" y="1022"/>
                </a:lnTo>
                <a:lnTo>
                  <a:pt x="3171" y="1042"/>
                </a:lnTo>
                <a:lnTo>
                  <a:pt x="3204" y="1053"/>
                </a:lnTo>
                <a:lnTo>
                  <a:pt x="3234" y="1065"/>
                </a:lnTo>
                <a:lnTo>
                  <a:pt x="3249" y="1071"/>
                </a:lnTo>
                <a:lnTo>
                  <a:pt x="3260" y="1078"/>
                </a:lnTo>
                <a:lnTo>
                  <a:pt x="3272" y="1086"/>
                </a:lnTo>
                <a:lnTo>
                  <a:pt x="3280" y="1094"/>
                </a:lnTo>
                <a:lnTo>
                  <a:pt x="3289" y="1104"/>
                </a:lnTo>
                <a:lnTo>
                  <a:pt x="3296" y="1112"/>
                </a:lnTo>
                <a:lnTo>
                  <a:pt x="3302" y="1124"/>
                </a:lnTo>
                <a:lnTo>
                  <a:pt x="3306" y="1135"/>
                </a:lnTo>
                <a:lnTo>
                  <a:pt x="3308" y="1147"/>
                </a:lnTo>
                <a:lnTo>
                  <a:pt x="3309" y="1161"/>
                </a:lnTo>
                <a:lnTo>
                  <a:pt x="3308" y="1176"/>
                </a:lnTo>
                <a:lnTo>
                  <a:pt x="3306" y="1192"/>
                </a:lnTo>
                <a:lnTo>
                  <a:pt x="3302" y="1206"/>
                </a:lnTo>
                <a:lnTo>
                  <a:pt x="3295" y="1220"/>
                </a:lnTo>
                <a:lnTo>
                  <a:pt x="3286" y="1235"/>
                </a:lnTo>
                <a:lnTo>
                  <a:pt x="3276" y="1246"/>
                </a:lnTo>
                <a:lnTo>
                  <a:pt x="3264" y="1258"/>
                </a:lnTo>
                <a:lnTo>
                  <a:pt x="3251" y="1269"/>
                </a:lnTo>
                <a:lnTo>
                  <a:pt x="3237" y="1278"/>
                </a:lnTo>
                <a:lnTo>
                  <a:pt x="3223" y="1287"/>
                </a:lnTo>
                <a:lnTo>
                  <a:pt x="3207" y="1294"/>
                </a:lnTo>
                <a:lnTo>
                  <a:pt x="3191" y="1301"/>
                </a:lnTo>
                <a:lnTo>
                  <a:pt x="3174" y="1307"/>
                </a:lnTo>
                <a:lnTo>
                  <a:pt x="3158" y="1311"/>
                </a:lnTo>
                <a:lnTo>
                  <a:pt x="3141" y="1314"/>
                </a:lnTo>
                <a:lnTo>
                  <a:pt x="3123" y="1317"/>
                </a:lnTo>
                <a:lnTo>
                  <a:pt x="3107" y="1318"/>
                </a:lnTo>
                <a:lnTo>
                  <a:pt x="3092" y="1318"/>
                </a:lnTo>
                <a:lnTo>
                  <a:pt x="3069" y="1318"/>
                </a:lnTo>
                <a:lnTo>
                  <a:pt x="3047" y="1315"/>
                </a:lnTo>
                <a:lnTo>
                  <a:pt x="3025" y="1313"/>
                </a:lnTo>
                <a:lnTo>
                  <a:pt x="3007" y="1307"/>
                </a:lnTo>
                <a:lnTo>
                  <a:pt x="2989" y="1300"/>
                </a:lnTo>
                <a:lnTo>
                  <a:pt x="2974" y="1292"/>
                </a:lnTo>
                <a:lnTo>
                  <a:pt x="2959" y="1282"/>
                </a:lnTo>
                <a:lnTo>
                  <a:pt x="2946" y="1271"/>
                </a:lnTo>
                <a:lnTo>
                  <a:pt x="2935" y="1258"/>
                </a:lnTo>
                <a:lnTo>
                  <a:pt x="2926" y="1245"/>
                </a:lnTo>
                <a:lnTo>
                  <a:pt x="2919" y="1229"/>
                </a:lnTo>
                <a:lnTo>
                  <a:pt x="2915" y="1213"/>
                </a:lnTo>
                <a:lnTo>
                  <a:pt x="2912" y="1194"/>
                </a:lnTo>
                <a:lnTo>
                  <a:pt x="2912" y="1176"/>
                </a:lnTo>
                <a:lnTo>
                  <a:pt x="2913" y="1154"/>
                </a:lnTo>
                <a:lnTo>
                  <a:pt x="2916" y="1132"/>
                </a:lnTo>
                <a:lnTo>
                  <a:pt x="2562" y="1132"/>
                </a:lnTo>
                <a:lnTo>
                  <a:pt x="2556" y="1164"/>
                </a:lnTo>
                <a:lnTo>
                  <a:pt x="2552" y="1194"/>
                </a:lnTo>
                <a:lnTo>
                  <a:pt x="2550" y="1223"/>
                </a:lnTo>
                <a:lnTo>
                  <a:pt x="2550" y="1251"/>
                </a:lnTo>
                <a:lnTo>
                  <a:pt x="2550" y="1277"/>
                </a:lnTo>
                <a:lnTo>
                  <a:pt x="2553" y="1302"/>
                </a:lnTo>
                <a:lnTo>
                  <a:pt x="2559" y="1326"/>
                </a:lnTo>
                <a:lnTo>
                  <a:pt x="2565" y="1347"/>
                </a:lnTo>
                <a:lnTo>
                  <a:pt x="2572" y="1369"/>
                </a:lnTo>
                <a:lnTo>
                  <a:pt x="2580" y="1387"/>
                </a:lnTo>
                <a:lnTo>
                  <a:pt x="2591" y="1406"/>
                </a:lnTo>
                <a:lnTo>
                  <a:pt x="2602" y="1424"/>
                </a:lnTo>
                <a:lnTo>
                  <a:pt x="2615" y="1439"/>
                </a:lnTo>
                <a:lnTo>
                  <a:pt x="2629" y="1454"/>
                </a:lnTo>
                <a:lnTo>
                  <a:pt x="2644" y="1468"/>
                </a:lnTo>
                <a:lnTo>
                  <a:pt x="2661" y="1481"/>
                </a:lnTo>
                <a:lnTo>
                  <a:pt x="2678" y="1493"/>
                </a:lnTo>
                <a:lnTo>
                  <a:pt x="2697" y="1504"/>
                </a:lnTo>
                <a:lnTo>
                  <a:pt x="2716" y="1513"/>
                </a:lnTo>
                <a:lnTo>
                  <a:pt x="2736" y="1523"/>
                </a:lnTo>
                <a:lnTo>
                  <a:pt x="2758" y="1530"/>
                </a:lnTo>
                <a:lnTo>
                  <a:pt x="2779" y="1537"/>
                </a:lnTo>
                <a:lnTo>
                  <a:pt x="2802" y="1543"/>
                </a:lnTo>
                <a:lnTo>
                  <a:pt x="2825" y="1549"/>
                </a:lnTo>
                <a:lnTo>
                  <a:pt x="2850" y="1555"/>
                </a:lnTo>
                <a:lnTo>
                  <a:pt x="2876" y="1558"/>
                </a:lnTo>
                <a:lnTo>
                  <a:pt x="2900" y="1562"/>
                </a:lnTo>
                <a:lnTo>
                  <a:pt x="2926" y="1563"/>
                </a:lnTo>
                <a:lnTo>
                  <a:pt x="2981" y="1568"/>
                </a:lnTo>
                <a:lnTo>
                  <a:pt x="3035" y="1568"/>
                </a:lnTo>
                <a:lnTo>
                  <a:pt x="3063" y="1568"/>
                </a:lnTo>
                <a:lnTo>
                  <a:pt x="3092" y="1566"/>
                </a:lnTo>
                <a:lnTo>
                  <a:pt x="3119" y="1565"/>
                </a:lnTo>
                <a:lnTo>
                  <a:pt x="3146" y="1562"/>
                </a:lnTo>
                <a:lnTo>
                  <a:pt x="3174" y="1559"/>
                </a:lnTo>
                <a:lnTo>
                  <a:pt x="3201" y="1555"/>
                </a:lnTo>
                <a:lnTo>
                  <a:pt x="3227" y="1550"/>
                </a:lnTo>
                <a:lnTo>
                  <a:pt x="3254" y="1545"/>
                </a:lnTo>
                <a:lnTo>
                  <a:pt x="3280" y="1537"/>
                </a:lnTo>
                <a:lnTo>
                  <a:pt x="3306" y="1530"/>
                </a:lnTo>
                <a:lnTo>
                  <a:pt x="3331" y="1523"/>
                </a:lnTo>
                <a:lnTo>
                  <a:pt x="3355" y="1513"/>
                </a:lnTo>
                <a:lnTo>
                  <a:pt x="3380" y="1504"/>
                </a:lnTo>
                <a:lnTo>
                  <a:pt x="3404" y="1494"/>
                </a:lnTo>
                <a:lnTo>
                  <a:pt x="3427" y="1483"/>
                </a:lnTo>
                <a:lnTo>
                  <a:pt x="3449" y="1470"/>
                </a:lnTo>
                <a:lnTo>
                  <a:pt x="3470" y="1458"/>
                </a:lnTo>
                <a:lnTo>
                  <a:pt x="3492" y="1444"/>
                </a:lnTo>
                <a:lnTo>
                  <a:pt x="3512" y="1429"/>
                </a:lnTo>
                <a:lnTo>
                  <a:pt x="3531" y="1415"/>
                </a:lnTo>
                <a:lnTo>
                  <a:pt x="3550" y="1399"/>
                </a:lnTo>
                <a:lnTo>
                  <a:pt x="3567" y="1382"/>
                </a:lnTo>
                <a:lnTo>
                  <a:pt x="3584" y="1364"/>
                </a:lnTo>
                <a:lnTo>
                  <a:pt x="3600" y="1346"/>
                </a:lnTo>
                <a:lnTo>
                  <a:pt x="3614" y="1327"/>
                </a:lnTo>
                <a:lnTo>
                  <a:pt x="3627" y="1307"/>
                </a:lnTo>
                <a:lnTo>
                  <a:pt x="3640" y="1287"/>
                </a:lnTo>
                <a:lnTo>
                  <a:pt x="3652" y="1265"/>
                </a:lnTo>
                <a:lnTo>
                  <a:pt x="3662" y="1242"/>
                </a:lnTo>
                <a:lnTo>
                  <a:pt x="3671" y="1219"/>
                </a:lnTo>
                <a:lnTo>
                  <a:pt x="3678" y="1194"/>
                </a:lnTo>
                <a:lnTo>
                  <a:pt x="3683" y="1170"/>
                </a:lnTo>
                <a:lnTo>
                  <a:pt x="3689" y="1138"/>
                </a:lnTo>
                <a:lnTo>
                  <a:pt x="3694" y="1108"/>
                </a:lnTo>
                <a:lnTo>
                  <a:pt x="3695" y="1081"/>
                </a:lnTo>
                <a:lnTo>
                  <a:pt x="3694" y="1055"/>
                </a:lnTo>
                <a:lnTo>
                  <a:pt x="3692" y="1030"/>
                </a:lnTo>
                <a:lnTo>
                  <a:pt x="3688" y="1007"/>
                </a:lnTo>
                <a:lnTo>
                  <a:pt x="3682" y="986"/>
                </a:lnTo>
                <a:lnTo>
                  <a:pt x="3675" y="965"/>
                </a:lnTo>
                <a:lnTo>
                  <a:pt x="3666" y="947"/>
                </a:lnTo>
                <a:lnTo>
                  <a:pt x="3656" y="929"/>
                </a:lnTo>
                <a:lnTo>
                  <a:pt x="3643" y="913"/>
                </a:lnTo>
                <a:lnTo>
                  <a:pt x="3630" y="898"/>
                </a:lnTo>
                <a:lnTo>
                  <a:pt x="3617" y="885"/>
                </a:lnTo>
                <a:lnTo>
                  <a:pt x="3601" y="872"/>
                </a:lnTo>
                <a:lnTo>
                  <a:pt x="3586" y="860"/>
                </a:lnTo>
                <a:lnTo>
                  <a:pt x="3568" y="849"/>
                </a:lnTo>
                <a:lnTo>
                  <a:pt x="3551" y="839"/>
                </a:lnTo>
                <a:lnTo>
                  <a:pt x="3532" y="830"/>
                </a:lnTo>
                <a:lnTo>
                  <a:pt x="3512" y="821"/>
                </a:lnTo>
                <a:lnTo>
                  <a:pt x="3493" y="813"/>
                </a:lnTo>
                <a:lnTo>
                  <a:pt x="3452" y="800"/>
                </a:lnTo>
                <a:lnTo>
                  <a:pt x="3410" y="787"/>
                </a:lnTo>
                <a:lnTo>
                  <a:pt x="3326" y="767"/>
                </a:lnTo>
                <a:lnTo>
                  <a:pt x="3246" y="746"/>
                </a:lnTo>
                <a:lnTo>
                  <a:pt x="3211" y="736"/>
                </a:lnTo>
                <a:lnTo>
                  <a:pt x="3178" y="726"/>
                </a:lnTo>
                <a:lnTo>
                  <a:pt x="3161" y="720"/>
                </a:lnTo>
                <a:lnTo>
                  <a:pt x="3145" y="713"/>
                </a:lnTo>
                <a:lnTo>
                  <a:pt x="3131" y="706"/>
                </a:lnTo>
                <a:lnTo>
                  <a:pt x="3116" y="697"/>
                </a:lnTo>
                <a:lnTo>
                  <a:pt x="3105" y="689"/>
                </a:lnTo>
                <a:lnTo>
                  <a:pt x="3093" y="679"/>
                </a:lnTo>
                <a:lnTo>
                  <a:pt x="3083" y="669"/>
                </a:lnTo>
                <a:lnTo>
                  <a:pt x="3076" y="657"/>
                </a:lnTo>
                <a:lnTo>
                  <a:pt x="3070" y="644"/>
                </a:lnTo>
                <a:lnTo>
                  <a:pt x="3067" y="630"/>
                </a:lnTo>
                <a:lnTo>
                  <a:pt x="3067" y="614"/>
                </a:lnTo>
                <a:lnTo>
                  <a:pt x="3069" y="597"/>
                </a:lnTo>
                <a:lnTo>
                  <a:pt x="3073" y="585"/>
                </a:lnTo>
                <a:lnTo>
                  <a:pt x="3077" y="573"/>
                </a:lnTo>
                <a:lnTo>
                  <a:pt x="3084" y="562"/>
                </a:lnTo>
                <a:lnTo>
                  <a:pt x="3092" y="552"/>
                </a:lnTo>
                <a:lnTo>
                  <a:pt x="3100" y="542"/>
                </a:lnTo>
                <a:lnTo>
                  <a:pt x="3110" y="532"/>
                </a:lnTo>
                <a:lnTo>
                  <a:pt x="3120" y="523"/>
                </a:lnTo>
                <a:lnTo>
                  <a:pt x="3132" y="514"/>
                </a:lnTo>
                <a:lnTo>
                  <a:pt x="3145" y="507"/>
                </a:lnTo>
                <a:lnTo>
                  <a:pt x="3158" y="500"/>
                </a:lnTo>
                <a:lnTo>
                  <a:pt x="3172" y="494"/>
                </a:lnTo>
                <a:lnTo>
                  <a:pt x="3187" y="488"/>
                </a:lnTo>
                <a:lnTo>
                  <a:pt x="3201" y="486"/>
                </a:lnTo>
                <a:lnTo>
                  <a:pt x="3217" y="483"/>
                </a:lnTo>
                <a:lnTo>
                  <a:pt x="3231" y="480"/>
                </a:lnTo>
                <a:lnTo>
                  <a:pt x="3247" y="480"/>
                </a:lnTo>
                <a:lnTo>
                  <a:pt x="3269" y="480"/>
                </a:lnTo>
                <a:lnTo>
                  <a:pt x="3289" y="483"/>
                </a:lnTo>
                <a:lnTo>
                  <a:pt x="3308" y="486"/>
                </a:lnTo>
                <a:lnTo>
                  <a:pt x="3325" y="490"/>
                </a:lnTo>
                <a:lnTo>
                  <a:pt x="3339" y="496"/>
                </a:lnTo>
                <a:lnTo>
                  <a:pt x="3354" y="503"/>
                </a:lnTo>
                <a:lnTo>
                  <a:pt x="3365" y="511"/>
                </a:lnTo>
                <a:lnTo>
                  <a:pt x="3375" y="520"/>
                </a:lnTo>
                <a:lnTo>
                  <a:pt x="3384" y="532"/>
                </a:lnTo>
                <a:lnTo>
                  <a:pt x="3391" y="543"/>
                </a:lnTo>
                <a:lnTo>
                  <a:pt x="3397" y="555"/>
                </a:lnTo>
                <a:lnTo>
                  <a:pt x="3401" y="569"/>
                </a:lnTo>
                <a:lnTo>
                  <a:pt x="3403" y="584"/>
                </a:lnTo>
                <a:lnTo>
                  <a:pt x="3403" y="599"/>
                </a:lnTo>
                <a:lnTo>
                  <a:pt x="3401" y="617"/>
                </a:lnTo>
                <a:lnTo>
                  <a:pt x="3397" y="634"/>
                </a:lnTo>
                <a:lnTo>
                  <a:pt x="3753" y="634"/>
                </a:lnTo>
                <a:close/>
                <a:moveTo>
                  <a:pt x="4781" y="1542"/>
                </a:moveTo>
                <a:lnTo>
                  <a:pt x="4834" y="1292"/>
                </a:lnTo>
                <a:lnTo>
                  <a:pt x="4212" y="1292"/>
                </a:lnTo>
                <a:lnTo>
                  <a:pt x="4270" y="1020"/>
                </a:lnTo>
                <a:lnTo>
                  <a:pt x="4841" y="1020"/>
                </a:lnTo>
                <a:lnTo>
                  <a:pt x="4895" y="771"/>
                </a:lnTo>
                <a:lnTo>
                  <a:pt x="4323" y="771"/>
                </a:lnTo>
                <a:lnTo>
                  <a:pt x="4379" y="506"/>
                </a:lnTo>
                <a:lnTo>
                  <a:pt x="5001" y="506"/>
                </a:lnTo>
                <a:lnTo>
                  <a:pt x="5053" y="258"/>
                </a:lnTo>
                <a:lnTo>
                  <a:pt x="4077" y="258"/>
                </a:lnTo>
                <a:lnTo>
                  <a:pt x="3803" y="1542"/>
                </a:lnTo>
                <a:lnTo>
                  <a:pt x="4781" y="1542"/>
                </a:lnTo>
                <a:close/>
                <a:moveTo>
                  <a:pt x="4981" y="1542"/>
                </a:moveTo>
                <a:lnTo>
                  <a:pt x="5302" y="1542"/>
                </a:lnTo>
                <a:lnTo>
                  <a:pt x="5511" y="558"/>
                </a:lnTo>
                <a:lnTo>
                  <a:pt x="5514" y="558"/>
                </a:lnTo>
                <a:lnTo>
                  <a:pt x="5740" y="1542"/>
                </a:lnTo>
                <a:lnTo>
                  <a:pt x="6232" y="1542"/>
                </a:lnTo>
                <a:lnTo>
                  <a:pt x="6506" y="258"/>
                </a:lnTo>
                <a:lnTo>
                  <a:pt x="6185" y="258"/>
                </a:lnTo>
                <a:lnTo>
                  <a:pt x="5983" y="1210"/>
                </a:lnTo>
                <a:lnTo>
                  <a:pt x="5979" y="1215"/>
                </a:lnTo>
                <a:lnTo>
                  <a:pt x="5751" y="258"/>
                </a:lnTo>
                <a:lnTo>
                  <a:pt x="5255" y="258"/>
                </a:lnTo>
                <a:lnTo>
                  <a:pt x="4981" y="1542"/>
                </a:lnTo>
                <a:close/>
                <a:moveTo>
                  <a:pt x="6719" y="1542"/>
                </a:moveTo>
                <a:lnTo>
                  <a:pt x="6856" y="1291"/>
                </a:lnTo>
                <a:lnTo>
                  <a:pt x="7377" y="1291"/>
                </a:lnTo>
                <a:lnTo>
                  <a:pt x="7409" y="1542"/>
                </a:lnTo>
                <a:lnTo>
                  <a:pt x="7811" y="1542"/>
                </a:lnTo>
                <a:lnTo>
                  <a:pt x="7577" y="258"/>
                </a:lnTo>
                <a:lnTo>
                  <a:pt x="7144" y="258"/>
                </a:lnTo>
                <a:lnTo>
                  <a:pt x="6365" y="1542"/>
                </a:lnTo>
                <a:lnTo>
                  <a:pt x="6719" y="1542"/>
                </a:lnTo>
                <a:close/>
                <a:moveTo>
                  <a:pt x="7000" y="1042"/>
                </a:moveTo>
                <a:lnTo>
                  <a:pt x="7288" y="509"/>
                </a:lnTo>
                <a:lnTo>
                  <a:pt x="7292" y="509"/>
                </a:lnTo>
                <a:lnTo>
                  <a:pt x="7343" y="1042"/>
                </a:lnTo>
                <a:lnTo>
                  <a:pt x="7000" y="1042"/>
                </a:lnTo>
                <a:close/>
                <a:moveTo>
                  <a:pt x="8302" y="1542"/>
                </a:moveTo>
                <a:lnTo>
                  <a:pt x="8574" y="258"/>
                </a:lnTo>
                <a:lnTo>
                  <a:pt x="8218" y="258"/>
                </a:lnTo>
                <a:lnTo>
                  <a:pt x="7946" y="1542"/>
                </a:lnTo>
                <a:lnTo>
                  <a:pt x="8302" y="1542"/>
                </a:lnTo>
                <a:close/>
              </a:path>
            </a:pathLst>
          </a:custGeom>
          <a:solidFill>
            <a:srgbClr val="0077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348736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744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661472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effectLst/>
              </a:rPr>
              <a:t>Programação de aplicações para dispositivos móveis </a:t>
            </a:r>
            <a:endParaRPr lang="pt-BR" dirty="0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8DB05DB3-25B1-A147-8947-FE1F55E5D303}"/>
              </a:ext>
            </a:extLst>
          </p:cNvPr>
          <p:cNvSpPr txBox="1">
            <a:spLocks/>
          </p:cNvSpPr>
          <p:nvPr/>
        </p:nvSpPr>
        <p:spPr>
          <a:xfrm>
            <a:off x="0" y="4114800"/>
            <a:ext cx="12192000" cy="772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effectLst/>
              </a:rPr>
              <a:t>Professor: Douglas Medeiros</a:t>
            </a:r>
          </a:p>
          <a:p>
            <a:pPr algn="ctr"/>
            <a:r>
              <a:rPr lang="pt-BR" sz="2000" dirty="0">
                <a:effectLst/>
              </a:rPr>
              <a:t>douglas.medeiros@edu.sc.senai.br</a:t>
            </a:r>
            <a:endParaRPr lang="pt-BR" sz="2000" dirty="0"/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F2DBA43F-68B9-DA40-B62D-59707629645C}"/>
              </a:ext>
            </a:extLst>
          </p:cNvPr>
          <p:cNvSpPr txBox="1">
            <a:spLocks/>
          </p:cNvSpPr>
          <p:nvPr/>
        </p:nvSpPr>
        <p:spPr>
          <a:xfrm>
            <a:off x="0" y="246337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effectLst/>
              </a:rPr>
              <a:t>Avaliação Introdução </a:t>
            </a:r>
            <a:r>
              <a:rPr lang="pt-BR" sz="4000" dirty="0" err="1">
                <a:effectLst/>
              </a:rPr>
              <a:t>Ionic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25558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0DFBF718-1A62-1649-B4DF-A2DB3517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42" y="0"/>
            <a:ext cx="10397817" cy="1325563"/>
          </a:xfrm>
        </p:spPr>
        <p:txBody>
          <a:bodyPr>
            <a:normAutofit/>
          </a:bodyPr>
          <a:lstStyle/>
          <a:p>
            <a:r>
              <a:rPr lang="pt-BR" sz="6600" b="1" dirty="0"/>
              <a:t>A</a:t>
            </a:r>
            <a:r>
              <a:rPr lang="pt-BR" sz="6600" dirty="0"/>
              <a:t>tividade</a:t>
            </a:r>
            <a:endParaRPr lang="pt-BR" sz="6600" b="1" dirty="0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A6FEADCD-3A7D-AE4D-8A8F-1925C8561058}"/>
              </a:ext>
            </a:extLst>
          </p:cNvPr>
          <p:cNvSpPr txBox="1">
            <a:spLocks/>
          </p:cNvSpPr>
          <p:nvPr/>
        </p:nvSpPr>
        <p:spPr>
          <a:xfrm>
            <a:off x="0" y="6528595"/>
            <a:ext cx="12192000" cy="329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007744"/>
                </a:solidFill>
                <a:effectLst/>
              </a:rPr>
              <a:t>douglas.medeiros@edu.sc.senai.br</a:t>
            </a:r>
            <a:endParaRPr lang="pt-BR" sz="2000" dirty="0">
              <a:solidFill>
                <a:srgbClr val="007744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8313411-2D1D-2C43-AAA2-03A7EE57CB6A}"/>
              </a:ext>
            </a:extLst>
          </p:cNvPr>
          <p:cNvSpPr txBox="1"/>
          <p:nvPr/>
        </p:nvSpPr>
        <p:spPr>
          <a:xfrm>
            <a:off x="212265" y="1199714"/>
            <a:ext cx="11528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Na tela que hoje esta exibindo os sabores, na parte inferior, adicionar botão chamado ” Dados da Entrega”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A2A26A5-4051-E64A-AAAA-36C394966B04}"/>
              </a:ext>
            </a:extLst>
          </p:cNvPr>
          <p:cNvSpPr txBox="1"/>
          <p:nvPr/>
        </p:nvSpPr>
        <p:spPr>
          <a:xfrm>
            <a:off x="212265" y="2030711"/>
            <a:ext cx="115286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Ao clicar no botão abrir nova página contendo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Campo do tipo </a:t>
            </a:r>
            <a:r>
              <a:rPr lang="pt-BR" sz="2400" dirty="0" err="1"/>
              <a:t>select</a:t>
            </a:r>
            <a:r>
              <a:rPr lang="pt-BR" sz="2400" dirty="0"/>
              <a:t> para o usuário selecionar a cidade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Campo do tipo </a:t>
            </a:r>
            <a:r>
              <a:rPr lang="pt-BR" sz="2400" dirty="0" err="1"/>
              <a:t>select</a:t>
            </a:r>
            <a:r>
              <a:rPr lang="pt-BR" sz="2400" dirty="0"/>
              <a:t> para o usuário selecionar o bairro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Campo do tipo texto para o usuário informar: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/>
              <a:t>Rua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/>
              <a:t>Número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/>
              <a:t>Complemento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/>
              <a:t>Referencia </a:t>
            </a:r>
          </a:p>
        </p:txBody>
      </p:sp>
    </p:spTree>
    <p:extLst>
      <p:ext uri="{BB962C8B-B14F-4D97-AF65-F5344CB8AC3E}">
        <p14:creationId xmlns:p14="http://schemas.microsoft.com/office/powerpoint/2010/main" val="35853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0DFBF718-1A62-1649-B4DF-A2DB3517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42" y="0"/>
            <a:ext cx="10397817" cy="1325563"/>
          </a:xfrm>
        </p:spPr>
        <p:txBody>
          <a:bodyPr>
            <a:normAutofit/>
          </a:bodyPr>
          <a:lstStyle/>
          <a:p>
            <a:r>
              <a:rPr lang="pt-BR" sz="6600" dirty="0" err="1"/>
              <a:t>Endpoints</a:t>
            </a:r>
            <a:endParaRPr lang="pt-BR" sz="6600" b="1" dirty="0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A6FEADCD-3A7D-AE4D-8A8F-1925C8561058}"/>
              </a:ext>
            </a:extLst>
          </p:cNvPr>
          <p:cNvSpPr txBox="1">
            <a:spLocks/>
          </p:cNvSpPr>
          <p:nvPr/>
        </p:nvSpPr>
        <p:spPr>
          <a:xfrm>
            <a:off x="0" y="6528595"/>
            <a:ext cx="12192000" cy="329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007744"/>
                </a:solidFill>
                <a:effectLst/>
              </a:rPr>
              <a:t>douglas.medeiros@edu.sc.senai.br</a:t>
            </a:r>
            <a:endParaRPr lang="pt-BR" sz="2000" dirty="0">
              <a:solidFill>
                <a:srgbClr val="007744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8313411-2D1D-2C43-AAA2-03A7EE57CB6A}"/>
              </a:ext>
            </a:extLst>
          </p:cNvPr>
          <p:cNvSpPr txBox="1"/>
          <p:nvPr/>
        </p:nvSpPr>
        <p:spPr>
          <a:xfrm>
            <a:off x="212265" y="1199714"/>
            <a:ext cx="11528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/>
              <a:t>http</a:t>
            </a:r>
            <a:r>
              <a:rPr lang="pt-BR" sz="2400" dirty="0"/>
              <a:t>://104.196.102.231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A2A26A5-4051-E64A-AAAA-36C394966B04}"/>
              </a:ext>
            </a:extLst>
          </p:cNvPr>
          <p:cNvSpPr txBox="1"/>
          <p:nvPr/>
        </p:nvSpPr>
        <p:spPr>
          <a:xfrm>
            <a:off x="212265" y="1878946"/>
            <a:ext cx="11528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/cidades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ADCECA5-BB9B-DB4B-8BBB-C9EAD4B0D7B8}"/>
              </a:ext>
            </a:extLst>
          </p:cNvPr>
          <p:cNvSpPr txBox="1"/>
          <p:nvPr/>
        </p:nvSpPr>
        <p:spPr>
          <a:xfrm>
            <a:off x="212265" y="2399428"/>
            <a:ext cx="11528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/</a:t>
            </a:r>
            <a:r>
              <a:rPr lang="pt-BR" sz="2400" dirty="0" err="1"/>
              <a:t>bairros:idcidade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8479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0DFBF718-1A62-1649-B4DF-A2DB3517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42" y="0"/>
            <a:ext cx="10397817" cy="1325563"/>
          </a:xfrm>
        </p:spPr>
        <p:txBody>
          <a:bodyPr>
            <a:normAutofit/>
          </a:bodyPr>
          <a:lstStyle/>
          <a:p>
            <a:r>
              <a:rPr lang="pt-BR" sz="6600" dirty="0"/>
              <a:t>Critérios avaliativos</a:t>
            </a:r>
            <a:endParaRPr lang="pt-BR" sz="6600" b="1" dirty="0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A6FEADCD-3A7D-AE4D-8A8F-1925C8561058}"/>
              </a:ext>
            </a:extLst>
          </p:cNvPr>
          <p:cNvSpPr txBox="1">
            <a:spLocks/>
          </p:cNvSpPr>
          <p:nvPr/>
        </p:nvSpPr>
        <p:spPr>
          <a:xfrm>
            <a:off x="0" y="6528595"/>
            <a:ext cx="12192000" cy="329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007744"/>
                </a:solidFill>
                <a:effectLst/>
              </a:rPr>
              <a:t>douglas.medeiros@edu.sc.senai.br</a:t>
            </a:r>
            <a:endParaRPr lang="pt-BR" sz="2000" dirty="0">
              <a:solidFill>
                <a:srgbClr val="007744"/>
              </a:solidFill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DB235E2-865F-2549-AC09-D49D47586E75}"/>
              </a:ext>
            </a:extLst>
          </p:cNvPr>
          <p:cNvSpPr txBox="1"/>
          <p:nvPr/>
        </p:nvSpPr>
        <p:spPr>
          <a:xfrm>
            <a:off x="212265" y="1199714"/>
            <a:ext cx="1152863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(2 Ponto) O projeto conter todos os recursos desenvolvidos até o momento.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(3 Ponto) Ao abrir a tela de endereços automaticamente carregar a lista de cidades.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(3 Ponto) Ao selecionar uma cidade automaticamente carregar a lista de bairros daquela cidade.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(1 Ponto) Apresentar os campos de texto apenas quando o usuário selecionar um bairro.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(1 Ponto) Ter um botão para “</a:t>
            </a:r>
            <a:r>
              <a:rPr lang="pt-BR" sz="2400" dirty="0" err="1"/>
              <a:t>resetar</a:t>
            </a:r>
            <a:r>
              <a:rPr lang="pt-BR" sz="2400" dirty="0"/>
              <a:t>” os valores do formulário.</a:t>
            </a:r>
          </a:p>
        </p:txBody>
      </p:sp>
    </p:spTree>
    <p:extLst>
      <p:ext uri="{BB962C8B-B14F-4D97-AF65-F5344CB8AC3E}">
        <p14:creationId xmlns:p14="http://schemas.microsoft.com/office/powerpoint/2010/main" val="407256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A6FEADCD-3A7D-AE4D-8A8F-1925C8561058}"/>
              </a:ext>
            </a:extLst>
          </p:cNvPr>
          <p:cNvSpPr txBox="1">
            <a:spLocks/>
          </p:cNvSpPr>
          <p:nvPr/>
        </p:nvSpPr>
        <p:spPr>
          <a:xfrm>
            <a:off x="0" y="6528595"/>
            <a:ext cx="12192000" cy="329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007744"/>
                </a:solidFill>
                <a:effectLst/>
              </a:rPr>
              <a:t>douglas.medeiros@edu.sc.senai.br</a:t>
            </a:r>
            <a:endParaRPr lang="pt-BR" sz="2000" dirty="0">
              <a:solidFill>
                <a:srgbClr val="007744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058864-37EF-2949-8FE9-9436848CC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42" y="0"/>
            <a:ext cx="10397817" cy="1325563"/>
          </a:xfrm>
        </p:spPr>
        <p:txBody>
          <a:bodyPr>
            <a:normAutofit/>
          </a:bodyPr>
          <a:lstStyle/>
          <a:p>
            <a:r>
              <a:rPr lang="pt-BR" sz="6600" dirty="0"/>
              <a:t>Mais alguns pontos</a:t>
            </a:r>
            <a:endParaRPr lang="pt-BR" sz="66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C33DF43-9FA3-2441-A0CD-622AEAC6CC54}"/>
              </a:ext>
            </a:extLst>
          </p:cNvPr>
          <p:cNvSpPr txBox="1"/>
          <p:nvPr/>
        </p:nvSpPr>
        <p:spPr>
          <a:xfrm>
            <a:off x="212265" y="1199714"/>
            <a:ext cx="11528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Podem pesquisar na internet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Mas ao usarem coisas da internet, saibam que podem ter que explicar o que aquilo faz.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FB4A54B-FFA7-7C44-9158-D8900237EB0D}"/>
              </a:ext>
            </a:extLst>
          </p:cNvPr>
          <p:cNvSpPr txBox="1"/>
          <p:nvPr/>
        </p:nvSpPr>
        <p:spPr>
          <a:xfrm>
            <a:off x="212264" y="1946474"/>
            <a:ext cx="1152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Pode contar com a ajuda do colega, mas não pode copiar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2EBA6B7-3F65-FD42-97CB-493F747CCF73}"/>
              </a:ext>
            </a:extLst>
          </p:cNvPr>
          <p:cNvSpPr txBox="1"/>
          <p:nvPr/>
        </p:nvSpPr>
        <p:spPr>
          <a:xfrm>
            <a:off x="212263" y="3306049"/>
            <a:ext cx="11528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 a ajuda do professor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Terá ajuda em aspectos referente a sintaxe ou a ferramenta, mas não em relação a lógica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F842283-889F-6349-94F9-4FC294EFBD5D}"/>
              </a:ext>
            </a:extLst>
          </p:cNvPr>
          <p:cNvSpPr txBox="1"/>
          <p:nvPr/>
        </p:nvSpPr>
        <p:spPr>
          <a:xfrm>
            <a:off x="212262" y="4145201"/>
            <a:ext cx="11528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 horário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Início às 19:00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Quando terminar chamar o professor e esta liberado.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Encerramento às 22:00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BA8A244-61FE-844B-B72C-1BDA97B564E2}"/>
              </a:ext>
            </a:extLst>
          </p:cNvPr>
          <p:cNvSpPr txBox="1"/>
          <p:nvPr/>
        </p:nvSpPr>
        <p:spPr>
          <a:xfrm>
            <a:off x="212264" y="2508627"/>
            <a:ext cx="11528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 cópias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Códigos iguais, todos serão zerados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07EB7D0-814F-8342-B399-DEB1987C19A9}"/>
              </a:ext>
            </a:extLst>
          </p:cNvPr>
          <p:cNvSpPr txBox="1"/>
          <p:nvPr/>
        </p:nvSpPr>
        <p:spPr>
          <a:xfrm>
            <a:off x="331684" y="5345530"/>
            <a:ext cx="1152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As notas serão lançadas até a próxima aula no SGN</a:t>
            </a:r>
          </a:p>
        </p:txBody>
      </p:sp>
    </p:spTree>
    <p:extLst>
      <p:ext uri="{BB962C8B-B14F-4D97-AF65-F5344CB8AC3E}">
        <p14:creationId xmlns:p14="http://schemas.microsoft.com/office/powerpoint/2010/main" val="14601922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SESI">
  <a:themeElements>
    <a:clrScheme name="Amarelo Verd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I2016" id="{ED298951-E168-472F-AE84-68E340594810}" vid="{F618B63D-33D8-4562-85F0-BA00DC24ED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SENAI2018 (3)</Template>
  <TotalTime>3397</TotalTime>
  <Words>319</Words>
  <Application>Microsoft Macintosh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Tema do Office SESI</vt:lpstr>
      <vt:lpstr>Programação de aplicações para dispositivos móveis </vt:lpstr>
      <vt:lpstr>Atividade</vt:lpstr>
      <vt:lpstr>Endpoints</vt:lpstr>
      <vt:lpstr>Critérios avaliativos</vt:lpstr>
      <vt:lpstr>Mais alguns pontos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GILBERTO TIAGO MOREIRA</dc:creator>
  <cp:lastModifiedBy>Douglas Medeiros</cp:lastModifiedBy>
  <cp:revision>146</cp:revision>
  <dcterms:created xsi:type="dcterms:W3CDTF">2019-01-28T14:44:29Z</dcterms:created>
  <dcterms:modified xsi:type="dcterms:W3CDTF">2019-03-29T19:32:31Z</dcterms:modified>
</cp:coreProperties>
</file>