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8" r:id="rId2"/>
    <p:sldId id="279" r:id="rId3"/>
    <p:sldId id="285" r:id="rId4"/>
    <p:sldId id="280" r:id="rId5"/>
    <p:sldId id="28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9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20" name="Forma Livre 19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2CD3C48B-97EC-457A-99AB-EEFC40F639FD}"/>
              </a:ext>
            </a:extLst>
          </p:cNvPr>
          <p:cNvSpPr/>
          <p:nvPr/>
        </p:nvSpPr>
        <p:spPr>
          <a:xfrm>
            <a:off x="3555052" y="4100271"/>
            <a:ext cx="75658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744"/>
                </a:solidFill>
              </a:rPr>
              <a:t>Serviço Nacional de Aprendizagem Industrial de Santa Catarina</a:t>
            </a:r>
            <a:endParaRPr lang="pt-BR" sz="2800" b="1" i="1" dirty="0">
              <a:solidFill>
                <a:srgbClr val="007744"/>
              </a:solidFill>
              <a:cs typeface="Arial" panose="020B0604020202020204" pitchFamily="34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232311" y="1695884"/>
            <a:ext cx="6394451" cy="1600201"/>
            <a:chOff x="0" y="1912938"/>
            <a:chExt cx="4795838" cy="1600201"/>
          </a:xfrm>
        </p:grpSpPr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8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9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1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6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7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8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40135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510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640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99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9" name="Forma Livre 8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TextBox 5"/>
          <p:cNvSpPr txBox="1"/>
          <p:nvPr/>
        </p:nvSpPr>
        <p:spPr>
          <a:xfrm>
            <a:off x="3794187" y="4220493"/>
            <a:ext cx="5574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006C3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Serviço Nacional de Aprendizagem Industrial de Santa Catarina</a:t>
            </a:r>
          </a:p>
          <a:p>
            <a:pPr lvl="0">
              <a:defRPr/>
            </a:pP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Gonzaga, 2765  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grpSp>
        <p:nvGrpSpPr>
          <p:cNvPr id="48" name="Agrupar 47"/>
          <p:cNvGrpSpPr/>
          <p:nvPr/>
        </p:nvGrpSpPr>
        <p:grpSpPr>
          <a:xfrm>
            <a:off x="2888880" y="1368988"/>
            <a:ext cx="6394451" cy="1600201"/>
            <a:chOff x="0" y="1912938"/>
            <a:chExt cx="4795838" cy="1600201"/>
          </a:xfrm>
        </p:grpSpPr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5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6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7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0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1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2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3868899" y="3848202"/>
            <a:ext cx="4950363" cy="250055"/>
            <a:chOff x="2647950" y="4238625"/>
            <a:chExt cx="6505576" cy="438150"/>
          </a:xfrm>
        </p:grpSpPr>
        <p:sp>
          <p:nvSpPr>
            <p:cNvPr id="143" name="Freeform 203"/>
            <p:cNvSpPr>
              <a:spLocks/>
            </p:cNvSpPr>
            <p:nvPr/>
          </p:nvSpPr>
          <p:spPr bwMode="auto">
            <a:xfrm>
              <a:off x="6740525" y="4411663"/>
              <a:ext cx="82550" cy="85725"/>
            </a:xfrm>
            <a:custGeom>
              <a:avLst/>
              <a:gdLst>
                <a:gd name="T0" fmla="*/ 0 w 103"/>
                <a:gd name="T1" fmla="*/ 109 h 109"/>
                <a:gd name="T2" fmla="*/ 103 w 103"/>
                <a:gd name="T3" fmla="*/ 54 h 109"/>
                <a:gd name="T4" fmla="*/ 0 w 103"/>
                <a:gd name="T5" fmla="*/ 0 h 109"/>
                <a:gd name="T6" fmla="*/ 0 w 103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9">
                  <a:moveTo>
                    <a:pt x="0" y="109"/>
                  </a:moveTo>
                  <a:lnTo>
                    <a:pt x="103" y="5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4" name="Freeform 204"/>
            <p:cNvSpPr>
              <a:spLocks noEditPoints="1"/>
            </p:cNvSpPr>
            <p:nvPr/>
          </p:nvSpPr>
          <p:spPr bwMode="auto">
            <a:xfrm>
              <a:off x="6553200" y="4238625"/>
              <a:ext cx="439738" cy="438150"/>
            </a:xfrm>
            <a:custGeom>
              <a:avLst/>
              <a:gdLst>
                <a:gd name="T0" fmla="*/ 248 w 553"/>
                <a:gd name="T1" fmla="*/ 2 h 553"/>
                <a:gd name="T2" fmla="*/ 168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2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3 w 553"/>
                <a:gd name="T15" fmla="*/ 408 h 553"/>
                <a:gd name="T16" fmla="*/ 80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88 w 553"/>
                <a:gd name="T29" fmla="*/ 452 h 553"/>
                <a:gd name="T30" fmla="*/ 530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0 w 553"/>
                <a:gd name="T37" fmla="*/ 170 h 553"/>
                <a:gd name="T38" fmla="*/ 488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469 w 553"/>
                <a:gd name="T47" fmla="*/ 292 h 553"/>
                <a:gd name="T48" fmla="*/ 464 w 553"/>
                <a:gd name="T49" fmla="*/ 355 h 553"/>
                <a:gd name="T50" fmla="*/ 454 w 553"/>
                <a:gd name="T51" fmla="*/ 387 h 553"/>
                <a:gd name="T52" fmla="*/ 439 w 553"/>
                <a:gd name="T53" fmla="*/ 402 h 553"/>
                <a:gd name="T54" fmla="*/ 410 w 553"/>
                <a:gd name="T55" fmla="*/ 410 h 553"/>
                <a:gd name="T56" fmla="*/ 323 w 553"/>
                <a:gd name="T57" fmla="*/ 412 h 553"/>
                <a:gd name="T58" fmla="*/ 222 w 553"/>
                <a:gd name="T59" fmla="*/ 412 h 553"/>
                <a:gd name="T60" fmla="*/ 145 w 553"/>
                <a:gd name="T61" fmla="*/ 410 h 553"/>
                <a:gd name="T62" fmla="*/ 109 w 553"/>
                <a:gd name="T63" fmla="*/ 399 h 553"/>
                <a:gd name="T64" fmla="*/ 100 w 553"/>
                <a:gd name="T65" fmla="*/ 387 h 553"/>
                <a:gd name="T66" fmla="*/ 88 w 553"/>
                <a:gd name="T67" fmla="*/ 355 h 553"/>
                <a:gd name="T68" fmla="*/ 84 w 553"/>
                <a:gd name="T69" fmla="*/ 292 h 553"/>
                <a:gd name="T70" fmla="*/ 86 w 553"/>
                <a:gd name="T71" fmla="*/ 219 h 553"/>
                <a:gd name="T72" fmla="*/ 92 w 553"/>
                <a:gd name="T73" fmla="*/ 185 h 553"/>
                <a:gd name="T74" fmla="*/ 103 w 553"/>
                <a:gd name="T75" fmla="*/ 162 h 553"/>
                <a:gd name="T76" fmla="*/ 124 w 553"/>
                <a:gd name="T77" fmla="*/ 147 h 553"/>
                <a:gd name="T78" fmla="*/ 141 w 553"/>
                <a:gd name="T79" fmla="*/ 145 h 553"/>
                <a:gd name="T80" fmla="*/ 277 w 553"/>
                <a:gd name="T81" fmla="*/ 141 h 553"/>
                <a:gd name="T82" fmla="*/ 323 w 553"/>
                <a:gd name="T83" fmla="*/ 141 h 553"/>
                <a:gd name="T84" fmla="*/ 410 w 553"/>
                <a:gd name="T85" fmla="*/ 145 h 553"/>
                <a:gd name="T86" fmla="*/ 439 w 553"/>
                <a:gd name="T87" fmla="*/ 153 h 553"/>
                <a:gd name="T88" fmla="*/ 454 w 553"/>
                <a:gd name="T89" fmla="*/ 166 h 553"/>
                <a:gd name="T90" fmla="*/ 464 w 553"/>
                <a:gd name="T91" fmla="*/ 200 h 553"/>
                <a:gd name="T92" fmla="*/ 469 w 553"/>
                <a:gd name="T93" fmla="*/ 26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4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6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8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8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6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4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469" y="292"/>
                  </a:moveTo>
                  <a:lnTo>
                    <a:pt x="469" y="292"/>
                  </a:lnTo>
                  <a:lnTo>
                    <a:pt x="467" y="336"/>
                  </a:lnTo>
                  <a:lnTo>
                    <a:pt x="464" y="355"/>
                  </a:lnTo>
                  <a:lnTo>
                    <a:pt x="464" y="355"/>
                  </a:lnTo>
                  <a:lnTo>
                    <a:pt x="462" y="370"/>
                  </a:lnTo>
                  <a:lnTo>
                    <a:pt x="456" y="381"/>
                  </a:lnTo>
                  <a:lnTo>
                    <a:pt x="454" y="387"/>
                  </a:lnTo>
                  <a:lnTo>
                    <a:pt x="448" y="393"/>
                  </a:lnTo>
                  <a:lnTo>
                    <a:pt x="448" y="393"/>
                  </a:lnTo>
                  <a:lnTo>
                    <a:pt x="439" y="402"/>
                  </a:lnTo>
                  <a:lnTo>
                    <a:pt x="427" y="406"/>
                  </a:lnTo>
                  <a:lnTo>
                    <a:pt x="418" y="408"/>
                  </a:lnTo>
                  <a:lnTo>
                    <a:pt x="410" y="410"/>
                  </a:lnTo>
                  <a:lnTo>
                    <a:pt x="410" y="410"/>
                  </a:lnTo>
                  <a:lnTo>
                    <a:pt x="366" y="412"/>
                  </a:lnTo>
                  <a:lnTo>
                    <a:pt x="323" y="412"/>
                  </a:lnTo>
                  <a:lnTo>
                    <a:pt x="277" y="414"/>
                  </a:lnTo>
                  <a:lnTo>
                    <a:pt x="277" y="414"/>
                  </a:lnTo>
                  <a:lnTo>
                    <a:pt x="222" y="412"/>
                  </a:lnTo>
                  <a:lnTo>
                    <a:pt x="180" y="412"/>
                  </a:lnTo>
                  <a:lnTo>
                    <a:pt x="145" y="410"/>
                  </a:lnTo>
                  <a:lnTo>
                    <a:pt x="145" y="410"/>
                  </a:lnTo>
                  <a:lnTo>
                    <a:pt x="126" y="406"/>
                  </a:lnTo>
                  <a:lnTo>
                    <a:pt x="115" y="402"/>
                  </a:lnTo>
                  <a:lnTo>
                    <a:pt x="109" y="399"/>
                  </a:lnTo>
                  <a:lnTo>
                    <a:pt x="103" y="393"/>
                  </a:lnTo>
                  <a:lnTo>
                    <a:pt x="103" y="393"/>
                  </a:lnTo>
                  <a:lnTo>
                    <a:pt x="100" y="387"/>
                  </a:lnTo>
                  <a:lnTo>
                    <a:pt x="96" y="381"/>
                  </a:lnTo>
                  <a:lnTo>
                    <a:pt x="92" y="370"/>
                  </a:lnTo>
                  <a:lnTo>
                    <a:pt x="88" y="355"/>
                  </a:lnTo>
                  <a:lnTo>
                    <a:pt x="88" y="355"/>
                  </a:lnTo>
                  <a:lnTo>
                    <a:pt x="86" y="336"/>
                  </a:lnTo>
                  <a:lnTo>
                    <a:pt x="84" y="292"/>
                  </a:lnTo>
                  <a:lnTo>
                    <a:pt x="84" y="263"/>
                  </a:lnTo>
                  <a:lnTo>
                    <a:pt x="84" y="263"/>
                  </a:lnTo>
                  <a:lnTo>
                    <a:pt x="86" y="219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92" y="185"/>
                  </a:lnTo>
                  <a:lnTo>
                    <a:pt x="96" y="172"/>
                  </a:lnTo>
                  <a:lnTo>
                    <a:pt x="100" y="166"/>
                  </a:lnTo>
                  <a:lnTo>
                    <a:pt x="103" y="162"/>
                  </a:lnTo>
                  <a:lnTo>
                    <a:pt x="103" y="162"/>
                  </a:lnTo>
                  <a:lnTo>
                    <a:pt x="115" y="153"/>
                  </a:lnTo>
                  <a:lnTo>
                    <a:pt x="124" y="147"/>
                  </a:lnTo>
                  <a:lnTo>
                    <a:pt x="134" y="145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85" y="143"/>
                  </a:lnTo>
                  <a:lnTo>
                    <a:pt x="229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323" y="141"/>
                  </a:lnTo>
                  <a:lnTo>
                    <a:pt x="366" y="143"/>
                  </a:lnTo>
                  <a:lnTo>
                    <a:pt x="410" y="145"/>
                  </a:lnTo>
                  <a:lnTo>
                    <a:pt x="410" y="145"/>
                  </a:lnTo>
                  <a:lnTo>
                    <a:pt x="418" y="145"/>
                  </a:lnTo>
                  <a:lnTo>
                    <a:pt x="427" y="147"/>
                  </a:lnTo>
                  <a:lnTo>
                    <a:pt x="439" y="153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454" y="166"/>
                  </a:lnTo>
                  <a:lnTo>
                    <a:pt x="456" y="172"/>
                  </a:lnTo>
                  <a:lnTo>
                    <a:pt x="462" y="185"/>
                  </a:lnTo>
                  <a:lnTo>
                    <a:pt x="464" y="200"/>
                  </a:lnTo>
                  <a:lnTo>
                    <a:pt x="464" y="200"/>
                  </a:lnTo>
                  <a:lnTo>
                    <a:pt x="467" y="219"/>
                  </a:lnTo>
                  <a:lnTo>
                    <a:pt x="469" y="263"/>
                  </a:lnTo>
                  <a:lnTo>
                    <a:pt x="469" y="2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5" name="Freeform 205"/>
            <p:cNvSpPr>
              <a:spLocks noEditPoints="1"/>
            </p:cNvSpPr>
            <p:nvPr/>
          </p:nvSpPr>
          <p:spPr bwMode="auto">
            <a:xfrm>
              <a:off x="5489575" y="4238625"/>
              <a:ext cx="438150" cy="438150"/>
            </a:xfrm>
            <a:custGeom>
              <a:avLst/>
              <a:gdLst>
                <a:gd name="T0" fmla="*/ 248 w 551"/>
                <a:gd name="T1" fmla="*/ 2 h 553"/>
                <a:gd name="T2" fmla="*/ 168 w 551"/>
                <a:gd name="T3" fmla="*/ 23 h 553"/>
                <a:gd name="T4" fmla="*/ 99 w 551"/>
                <a:gd name="T5" fmla="*/ 65 h 553"/>
                <a:gd name="T6" fmla="*/ 46 w 551"/>
                <a:gd name="T7" fmla="*/ 122 h 553"/>
                <a:gd name="T8" fmla="*/ 12 w 551"/>
                <a:gd name="T9" fmla="*/ 195 h 553"/>
                <a:gd name="T10" fmla="*/ 0 w 551"/>
                <a:gd name="T11" fmla="*/ 277 h 553"/>
                <a:gd name="T12" fmla="*/ 6 w 551"/>
                <a:gd name="T13" fmla="*/ 334 h 553"/>
                <a:gd name="T14" fmla="*/ 33 w 551"/>
                <a:gd name="T15" fmla="*/ 408 h 553"/>
                <a:gd name="T16" fmla="*/ 80 w 551"/>
                <a:gd name="T17" fmla="*/ 473 h 553"/>
                <a:gd name="T18" fmla="*/ 145 w 551"/>
                <a:gd name="T19" fmla="*/ 521 h 553"/>
                <a:gd name="T20" fmla="*/ 219 w 551"/>
                <a:gd name="T21" fmla="*/ 547 h 553"/>
                <a:gd name="T22" fmla="*/ 277 w 551"/>
                <a:gd name="T23" fmla="*/ 553 h 553"/>
                <a:gd name="T24" fmla="*/ 359 w 551"/>
                <a:gd name="T25" fmla="*/ 542 h 553"/>
                <a:gd name="T26" fmla="*/ 431 w 551"/>
                <a:gd name="T27" fmla="*/ 505 h 553"/>
                <a:gd name="T28" fmla="*/ 488 w 551"/>
                <a:gd name="T29" fmla="*/ 452 h 553"/>
                <a:gd name="T30" fmla="*/ 530 w 551"/>
                <a:gd name="T31" fmla="*/ 385 h 553"/>
                <a:gd name="T32" fmla="*/ 551 w 551"/>
                <a:gd name="T33" fmla="*/ 305 h 553"/>
                <a:gd name="T34" fmla="*/ 551 w 551"/>
                <a:gd name="T35" fmla="*/ 250 h 553"/>
                <a:gd name="T36" fmla="*/ 530 w 551"/>
                <a:gd name="T37" fmla="*/ 170 h 553"/>
                <a:gd name="T38" fmla="*/ 488 w 551"/>
                <a:gd name="T39" fmla="*/ 101 h 553"/>
                <a:gd name="T40" fmla="*/ 431 w 551"/>
                <a:gd name="T41" fmla="*/ 48 h 553"/>
                <a:gd name="T42" fmla="*/ 359 w 551"/>
                <a:gd name="T43" fmla="*/ 13 h 553"/>
                <a:gd name="T44" fmla="*/ 277 w 551"/>
                <a:gd name="T45" fmla="*/ 0 h 553"/>
                <a:gd name="T46" fmla="*/ 117 w 551"/>
                <a:gd name="T47" fmla="*/ 395 h 553"/>
                <a:gd name="T48" fmla="*/ 183 w 551"/>
                <a:gd name="T49" fmla="*/ 395 h 553"/>
                <a:gd name="T50" fmla="*/ 147 w 551"/>
                <a:gd name="T51" fmla="*/ 156 h 553"/>
                <a:gd name="T52" fmla="*/ 124 w 551"/>
                <a:gd name="T53" fmla="*/ 151 h 553"/>
                <a:gd name="T54" fmla="*/ 111 w 551"/>
                <a:gd name="T55" fmla="*/ 135 h 553"/>
                <a:gd name="T56" fmla="*/ 109 w 551"/>
                <a:gd name="T57" fmla="*/ 120 h 553"/>
                <a:gd name="T58" fmla="*/ 115 w 551"/>
                <a:gd name="T59" fmla="*/ 99 h 553"/>
                <a:gd name="T60" fmla="*/ 132 w 551"/>
                <a:gd name="T61" fmla="*/ 86 h 553"/>
                <a:gd name="T62" fmla="*/ 149 w 551"/>
                <a:gd name="T63" fmla="*/ 84 h 553"/>
                <a:gd name="T64" fmla="*/ 172 w 551"/>
                <a:gd name="T65" fmla="*/ 90 h 553"/>
                <a:gd name="T66" fmla="*/ 185 w 551"/>
                <a:gd name="T67" fmla="*/ 105 h 553"/>
                <a:gd name="T68" fmla="*/ 189 w 551"/>
                <a:gd name="T69" fmla="*/ 120 h 553"/>
                <a:gd name="T70" fmla="*/ 183 w 551"/>
                <a:gd name="T71" fmla="*/ 141 h 553"/>
                <a:gd name="T72" fmla="*/ 166 w 551"/>
                <a:gd name="T73" fmla="*/ 154 h 553"/>
                <a:gd name="T74" fmla="*/ 149 w 551"/>
                <a:gd name="T75" fmla="*/ 156 h 553"/>
                <a:gd name="T76" fmla="*/ 374 w 551"/>
                <a:gd name="T77" fmla="*/ 286 h 553"/>
                <a:gd name="T78" fmla="*/ 372 w 551"/>
                <a:gd name="T79" fmla="*/ 265 h 553"/>
                <a:gd name="T80" fmla="*/ 361 w 551"/>
                <a:gd name="T81" fmla="*/ 244 h 553"/>
                <a:gd name="T82" fmla="*/ 336 w 551"/>
                <a:gd name="T83" fmla="*/ 236 h 553"/>
                <a:gd name="T84" fmla="*/ 322 w 551"/>
                <a:gd name="T85" fmla="*/ 238 h 553"/>
                <a:gd name="T86" fmla="*/ 301 w 551"/>
                <a:gd name="T87" fmla="*/ 263 h 553"/>
                <a:gd name="T88" fmla="*/ 300 w 551"/>
                <a:gd name="T89" fmla="*/ 280 h 553"/>
                <a:gd name="T90" fmla="*/ 223 w 551"/>
                <a:gd name="T91" fmla="*/ 395 h 553"/>
                <a:gd name="T92" fmla="*/ 300 w 551"/>
                <a:gd name="T93" fmla="*/ 183 h 553"/>
                <a:gd name="T94" fmla="*/ 301 w 551"/>
                <a:gd name="T95" fmla="*/ 212 h 553"/>
                <a:gd name="T96" fmla="*/ 319 w 551"/>
                <a:gd name="T97" fmla="*/ 193 h 553"/>
                <a:gd name="T98" fmla="*/ 351 w 551"/>
                <a:gd name="T99" fmla="*/ 183 h 553"/>
                <a:gd name="T100" fmla="*/ 383 w 551"/>
                <a:gd name="T101" fmla="*/ 183 h 553"/>
                <a:gd name="T102" fmla="*/ 425 w 551"/>
                <a:gd name="T103" fmla="*/ 204 h 553"/>
                <a:gd name="T104" fmla="*/ 448 w 551"/>
                <a:gd name="T105" fmla="*/ 25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19" y="6"/>
                  </a:lnTo>
                  <a:lnTo>
                    <a:pt x="193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99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6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0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6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99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3" y="542"/>
                  </a:lnTo>
                  <a:lnTo>
                    <a:pt x="219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3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1" y="277"/>
                  </a:lnTo>
                  <a:lnTo>
                    <a:pt x="551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3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183" y="395"/>
                  </a:moveTo>
                  <a:lnTo>
                    <a:pt x="117" y="395"/>
                  </a:lnTo>
                  <a:lnTo>
                    <a:pt x="117" y="183"/>
                  </a:lnTo>
                  <a:lnTo>
                    <a:pt x="183" y="183"/>
                  </a:lnTo>
                  <a:lnTo>
                    <a:pt x="183" y="395"/>
                  </a:lnTo>
                  <a:close/>
                  <a:moveTo>
                    <a:pt x="149" y="156"/>
                  </a:moveTo>
                  <a:lnTo>
                    <a:pt x="147" y="156"/>
                  </a:lnTo>
                  <a:lnTo>
                    <a:pt x="147" y="156"/>
                  </a:lnTo>
                  <a:lnTo>
                    <a:pt x="139" y="156"/>
                  </a:lnTo>
                  <a:lnTo>
                    <a:pt x="132" y="154"/>
                  </a:lnTo>
                  <a:lnTo>
                    <a:pt x="124" y="151"/>
                  </a:lnTo>
                  <a:lnTo>
                    <a:pt x="118" y="147"/>
                  </a:lnTo>
                  <a:lnTo>
                    <a:pt x="115" y="141"/>
                  </a:lnTo>
                  <a:lnTo>
                    <a:pt x="111" y="135"/>
                  </a:lnTo>
                  <a:lnTo>
                    <a:pt x="109" y="128"/>
                  </a:lnTo>
                  <a:lnTo>
                    <a:pt x="109" y="120"/>
                  </a:lnTo>
                  <a:lnTo>
                    <a:pt x="109" y="120"/>
                  </a:lnTo>
                  <a:lnTo>
                    <a:pt x="109" y="113"/>
                  </a:lnTo>
                  <a:lnTo>
                    <a:pt x="111" y="105"/>
                  </a:lnTo>
                  <a:lnTo>
                    <a:pt x="115" y="99"/>
                  </a:lnTo>
                  <a:lnTo>
                    <a:pt x="118" y="93"/>
                  </a:lnTo>
                  <a:lnTo>
                    <a:pt x="126" y="90"/>
                  </a:lnTo>
                  <a:lnTo>
                    <a:pt x="132" y="86"/>
                  </a:lnTo>
                  <a:lnTo>
                    <a:pt x="139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58" y="84"/>
                  </a:lnTo>
                  <a:lnTo>
                    <a:pt x="166" y="86"/>
                  </a:lnTo>
                  <a:lnTo>
                    <a:pt x="172" y="90"/>
                  </a:lnTo>
                  <a:lnTo>
                    <a:pt x="178" y="93"/>
                  </a:lnTo>
                  <a:lnTo>
                    <a:pt x="183" y="99"/>
                  </a:lnTo>
                  <a:lnTo>
                    <a:pt x="185" y="105"/>
                  </a:lnTo>
                  <a:lnTo>
                    <a:pt x="189" y="113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89" y="128"/>
                  </a:lnTo>
                  <a:lnTo>
                    <a:pt x="187" y="135"/>
                  </a:lnTo>
                  <a:lnTo>
                    <a:pt x="183" y="141"/>
                  </a:lnTo>
                  <a:lnTo>
                    <a:pt x="178" y="147"/>
                  </a:lnTo>
                  <a:lnTo>
                    <a:pt x="172" y="151"/>
                  </a:lnTo>
                  <a:lnTo>
                    <a:pt x="166" y="154"/>
                  </a:lnTo>
                  <a:lnTo>
                    <a:pt x="157" y="156"/>
                  </a:lnTo>
                  <a:lnTo>
                    <a:pt x="149" y="156"/>
                  </a:lnTo>
                  <a:lnTo>
                    <a:pt x="149" y="156"/>
                  </a:lnTo>
                  <a:close/>
                  <a:moveTo>
                    <a:pt x="450" y="395"/>
                  </a:moveTo>
                  <a:lnTo>
                    <a:pt x="374" y="395"/>
                  </a:lnTo>
                  <a:lnTo>
                    <a:pt x="374" y="286"/>
                  </a:lnTo>
                  <a:lnTo>
                    <a:pt x="374" y="286"/>
                  </a:lnTo>
                  <a:lnTo>
                    <a:pt x="374" y="275"/>
                  </a:lnTo>
                  <a:lnTo>
                    <a:pt x="372" y="265"/>
                  </a:lnTo>
                  <a:lnTo>
                    <a:pt x="370" y="257"/>
                  </a:lnTo>
                  <a:lnTo>
                    <a:pt x="364" y="250"/>
                  </a:lnTo>
                  <a:lnTo>
                    <a:pt x="361" y="244"/>
                  </a:lnTo>
                  <a:lnTo>
                    <a:pt x="353" y="240"/>
                  </a:lnTo>
                  <a:lnTo>
                    <a:pt x="345" y="238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30" y="238"/>
                  </a:lnTo>
                  <a:lnTo>
                    <a:pt x="322" y="238"/>
                  </a:lnTo>
                  <a:lnTo>
                    <a:pt x="313" y="246"/>
                  </a:lnTo>
                  <a:lnTo>
                    <a:pt x="305" y="254"/>
                  </a:lnTo>
                  <a:lnTo>
                    <a:pt x="301" y="263"/>
                  </a:lnTo>
                  <a:lnTo>
                    <a:pt x="301" y="263"/>
                  </a:lnTo>
                  <a:lnTo>
                    <a:pt x="300" y="271"/>
                  </a:lnTo>
                  <a:lnTo>
                    <a:pt x="300" y="280"/>
                  </a:lnTo>
                  <a:lnTo>
                    <a:pt x="300" y="395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5" y="296"/>
                  </a:lnTo>
                  <a:lnTo>
                    <a:pt x="223" y="183"/>
                  </a:lnTo>
                  <a:lnTo>
                    <a:pt x="300" y="183"/>
                  </a:lnTo>
                  <a:lnTo>
                    <a:pt x="300" y="215"/>
                  </a:lnTo>
                  <a:lnTo>
                    <a:pt x="300" y="215"/>
                  </a:lnTo>
                  <a:lnTo>
                    <a:pt x="301" y="212"/>
                  </a:lnTo>
                  <a:lnTo>
                    <a:pt x="305" y="204"/>
                  </a:lnTo>
                  <a:lnTo>
                    <a:pt x="311" y="198"/>
                  </a:lnTo>
                  <a:lnTo>
                    <a:pt x="319" y="193"/>
                  </a:lnTo>
                  <a:lnTo>
                    <a:pt x="328" y="189"/>
                  </a:lnTo>
                  <a:lnTo>
                    <a:pt x="340" y="185"/>
                  </a:lnTo>
                  <a:lnTo>
                    <a:pt x="351" y="183"/>
                  </a:lnTo>
                  <a:lnTo>
                    <a:pt x="366" y="181"/>
                  </a:lnTo>
                  <a:lnTo>
                    <a:pt x="366" y="181"/>
                  </a:lnTo>
                  <a:lnTo>
                    <a:pt x="383" y="183"/>
                  </a:lnTo>
                  <a:lnTo>
                    <a:pt x="399" y="187"/>
                  </a:lnTo>
                  <a:lnTo>
                    <a:pt x="412" y="195"/>
                  </a:lnTo>
                  <a:lnTo>
                    <a:pt x="425" y="204"/>
                  </a:lnTo>
                  <a:lnTo>
                    <a:pt x="435" y="217"/>
                  </a:lnTo>
                  <a:lnTo>
                    <a:pt x="443" y="235"/>
                  </a:lnTo>
                  <a:lnTo>
                    <a:pt x="448" y="254"/>
                  </a:lnTo>
                  <a:lnTo>
                    <a:pt x="450" y="277"/>
                  </a:lnTo>
                  <a:lnTo>
                    <a:pt x="450" y="39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6" name="Freeform 206"/>
            <p:cNvSpPr>
              <a:spLocks noEditPoints="1"/>
            </p:cNvSpPr>
            <p:nvPr/>
          </p:nvSpPr>
          <p:spPr bwMode="auto">
            <a:xfrm>
              <a:off x="6021388" y="4238625"/>
              <a:ext cx="438150" cy="438150"/>
            </a:xfrm>
            <a:custGeom>
              <a:avLst/>
              <a:gdLst>
                <a:gd name="T0" fmla="*/ 248 w 553"/>
                <a:gd name="T1" fmla="*/ 2 h 553"/>
                <a:gd name="T2" fmla="*/ 170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4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5 w 553"/>
                <a:gd name="T15" fmla="*/ 408 h 553"/>
                <a:gd name="T16" fmla="*/ 82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90 w 553"/>
                <a:gd name="T29" fmla="*/ 452 h 553"/>
                <a:gd name="T30" fmla="*/ 532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2 w 553"/>
                <a:gd name="T37" fmla="*/ 170 h 553"/>
                <a:gd name="T38" fmla="*/ 490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351 w 553"/>
                <a:gd name="T47" fmla="*/ 439 h 553"/>
                <a:gd name="T48" fmla="*/ 252 w 553"/>
                <a:gd name="T49" fmla="*/ 435 h 553"/>
                <a:gd name="T50" fmla="*/ 204 w 553"/>
                <a:gd name="T51" fmla="*/ 412 h 553"/>
                <a:gd name="T52" fmla="*/ 181 w 553"/>
                <a:gd name="T53" fmla="*/ 387 h 553"/>
                <a:gd name="T54" fmla="*/ 164 w 553"/>
                <a:gd name="T55" fmla="*/ 349 h 553"/>
                <a:gd name="T56" fmla="*/ 161 w 553"/>
                <a:gd name="T57" fmla="*/ 318 h 553"/>
                <a:gd name="T58" fmla="*/ 161 w 553"/>
                <a:gd name="T59" fmla="*/ 223 h 553"/>
                <a:gd name="T60" fmla="*/ 161 w 553"/>
                <a:gd name="T61" fmla="*/ 210 h 553"/>
                <a:gd name="T62" fmla="*/ 166 w 553"/>
                <a:gd name="T63" fmla="*/ 137 h 553"/>
                <a:gd name="T64" fmla="*/ 180 w 553"/>
                <a:gd name="T65" fmla="*/ 120 h 553"/>
                <a:gd name="T66" fmla="*/ 202 w 553"/>
                <a:gd name="T67" fmla="*/ 114 h 553"/>
                <a:gd name="T68" fmla="*/ 233 w 553"/>
                <a:gd name="T69" fmla="*/ 130 h 553"/>
                <a:gd name="T70" fmla="*/ 244 w 553"/>
                <a:gd name="T71" fmla="*/ 166 h 553"/>
                <a:gd name="T72" fmla="*/ 361 w 553"/>
                <a:gd name="T73" fmla="*/ 196 h 553"/>
                <a:gd name="T74" fmla="*/ 380 w 553"/>
                <a:gd name="T75" fmla="*/ 204 h 553"/>
                <a:gd name="T76" fmla="*/ 391 w 553"/>
                <a:gd name="T77" fmla="*/ 225 h 553"/>
                <a:gd name="T78" fmla="*/ 393 w 553"/>
                <a:gd name="T79" fmla="*/ 244 h 553"/>
                <a:gd name="T80" fmla="*/ 384 w 553"/>
                <a:gd name="T81" fmla="*/ 267 h 553"/>
                <a:gd name="T82" fmla="*/ 363 w 553"/>
                <a:gd name="T83" fmla="*/ 277 h 553"/>
                <a:gd name="T84" fmla="*/ 242 w 553"/>
                <a:gd name="T85" fmla="*/ 278 h 553"/>
                <a:gd name="T86" fmla="*/ 242 w 553"/>
                <a:gd name="T87" fmla="*/ 326 h 553"/>
                <a:gd name="T88" fmla="*/ 252 w 553"/>
                <a:gd name="T89" fmla="*/ 345 h 553"/>
                <a:gd name="T90" fmla="*/ 279 w 553"/>
                <a:gd name="T91" fmla="*/ 357 h 553"/>
                <a:gd name="T92" fmla="*/ 357 w 553"/>
                <a:gd name="T93" fmla="*/ 357 h 553"/>
                <a:gd name="T94" fmla="*/ 376 w 553"/>
                <a:gd name="T95" fmla="*/ 362 h 553"/>
                <a:gd name="T96" fmla="*/ 391 w 553"/>
                <a:gd name="T97" fmla="*/ 381 h 553"/>
                <a:gd name="T98" fmla="*/ 395 w 553"/>
                <a:gd name="T99" fmla="*/ 402 h 553"/>
                <a:gd name="T100" fmla="*/ 384 w 553"/>
                <a:gd name="T101" fmla="*/ 427 h 553"/>
                <a:gd name="T102" fmla="*/ 363 w 553"/>
                <a:gd name="T103" fmla="*/ 43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5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3" y="473"/>
                  </a:lnTo>
                  <a:lnTo>
                    <a:pt x="490" y="452"/>
                  </a:lnTo>
                  <a:lnTo>
                    <a:pt x="506" y="431"/>
                  </a:lnTo>
                  <a:lnTo>
                    <a:pt x="521" y="408"/>
                  </a:lnTo>
                  <a:lnTo>
                    <a:pt x="532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2" y="170"/>
                  </a:lnTo>
                  <a:lnTo>
                    <a:pt x="521" y="145"/>
                  </a:lnTo>
                  <a:lnTo>
                    <a:pt x="506" y="122"/>
                  </a:lnTo>
                  <a:lnTo>
                    <a:pt x="490" y="101"/>
                  </a:lnTo>
                  <a:lnTo>
                    <a:pt x="473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5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51" y="439"/>
                  </a:moveTo>
                  <a:lnTo>
                    <a:pt x="351" y="439"/>
                  </a:lnTo>
                  <a:lnTo>
                    <a:pt x="262" y="437"/>
                  </a:lnTo>
                  <a:lnTo>
                    <a:pt x="262" y="437"/>
                  </a:lnTo>
                  <a:lnTo>
                    <a:pt x="252" y="435"/>
                  </a:lnTo>
                  <a:lnTo>
                    <a:pt x="239" y="431"/>
                  </a:lnTo>
                  <a:lnTo>
                    <a:pt x="222" y="423"/>
                  </a:lnTo>
                  <a:lnTo>
                    <a:pt x="204" y="412"/>
                  </a:lnTo>
                  <a:lnTo>
                    <a:pt x="197" y="404"/>
                  </a:lnTo>
                  <a:lnTo>
                    <a:pt x="189" y="397"/>
                  </a:lnTo>
                  <a:lnTo>
                    <a:pt x="181" y="387"/>
                  </a:lnTo>
                  <a:lnTo>
                    <a:pt x="174" y="376"/>
                  </a:lnTo>
                  <a:lnTo>
                    <a:pt x="168" y="364"/>
                  </a:lnTo>
                  <a:lnTo>
                    <a:pt x="164" y="349"/>
                  </a:lnTo>
                  <a:lnTo>
                    <a:pt x="162" y="336"/>
                  </a:lnTo>
                  <a:lnTo>
                    <a:pt x="161" y="318"/>
                  </a:lnTo>
                  <a:lnTo>
                    <a:pt x="161" y="318"/>
                  </a:lnTo>
                  <a:lnTo>
                    <a:pt x="161" y="269"/>
                  </a:lnTo>
                  <a:lnTo>
                    <a:pt x="161" y="269"/>
                  </a:lnTo>
                  <a:lnTo>
                    <a:pt x="161" y="223"/>
                  </a:lnTo>
                  <a:lnTo>
                    <a:pt x="161" y="223"/>
                  </a:lnTo>
                  <a:lnTo>
                    <a:pt x="161" y="210"/>
                  </a:lnTo>
                  <a:lnTo>
                    <a:pt x="161" y="210"/>
                  </a:lnTo>
                  <a:lnTo>
                    <a:pt x="161" y="174"/>
                  </a:lnTo>
                  <a:lnTo>
                    <a:pt x="162" y="154"/>
                  </a:lnTo>
                  <a:lnTo>
                    <a:pt x="166" y="137"/>
                  </a:lnTo>
                  <a:lnTo>
                    <a:pt x="166" y="137"/>
                  </a:lnTo>
                  <a:lnTo>
                    <a:pt x="172" y="128"/>
                  </a:lnTo>
                  <a:lnTo>
                    <a:pt x="180" y="120"/>
                  </a:lnTo>
                  <a:lnTo>
                    <a:pt x="189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6" y="116"/>
                  </a:lnTo>
                  <a:lnTo>
                    <a:pt x="225" y="120"/>
                  </a:lnTo>
                  <a:lnTo>
                    <a:pt x="233" y="130"/>
                  </a:lnTo>
                  <a:lnTo>
                    <a:pt x="239" y="139"/>
                  </a:lnTo>
                  <a:lnTo>
                    <a:pt x="242" y="153"/>
                  </a:lnTo>
                  <a:lnTo>
                    <a:pt x="244" y="166"/>
                  </a:lnTo>
                  <a:lnTo>
                    <a:pt x="244" y="196"/>
                  </a:lnTo>
                  <a:lnTo>
                    <a:pt x="361" y="196"/>
                  </a:lnTo>
                  <a:lnTo>
                    <a:pt x="361" y="196"/>
                  </a:lnTo>
                  <a:lnTo>
                    <a:pt x="368" y="196"/>
                  </a:lnTo>
                  <a:lnTo>
                    <a:pt x="374" y="200"/>
                  </a:lnTo>
                  <a:lnTo>
                    <a:pt x="380" y="204"/>
                  </a:lnTo>
                  <a:lnTo>
                    <a:pt x="384" y="210"/>
                  </a:lnTo>
                  <a:lnTo>
                    <a:pt x="387" y="215"/>
                  </a:lnTo>
                  <a:lnTo>
                    <a:pt x="391" y="225"/>
                  </a:lnTo>
                  <a:lnTo>
                    <a:pt x="393" y="233"/>
                  </a:lnTo>
                  <a:lnTo>
                    <a:pt x="393" y="244"/>
                  </a:lnTo>
                  <a:lnTo>
                    <a:pt x="393" y="244"/>
                  </a:lnTo>
                  <a:lnTo>
                    <a:pt x="391" y="254"/>
                  </a:lnTo>
                  <a:lnTo>
                    <a:pt x="389" y="261"/>
                  </a:lnTo>
                  <a:lnTo>
                    <a:pt x="384" y="267"/>
                  </a:lnTo>
                  <a:lnTo>
                    <a:pt x="376" y="273"/>
                  </a:lnTo>
                  <a:lnTo>
                    <a:pt x="368" y="275"/>
                  </a:lnTo>
                  <a:lnTo>
                    <a:pt x="363" y="277"/>
                  </a:lnTo>
                  <a:lnTo>
                    <a:pt x="347" y="278"/>
                  </a:lnTo>
                  <a:lnTo>
                    <a:pt x="242" y="278"/>
                  </a:lnTo>
                  <a:lnTo>
                    <a:pt x="242" y="278"/>
                  </a:lnTo>
                  <a:lnTo>
                    <a:pt x="242" y="318"/>
                  </a:lnTo>
                  <a:lnTo>
                    <a:pt x="242" y="318"/>
                  </a:lnTo>
                  <a:lnTo>
                    <a:pt x="242" y="326"/>
                  </a:lnTo>
                  <a:lnTo>
                    <a:pt x="244" y="334"/>
                  </a:lnTo>
                  <a:lnTo>
                    <a:pt x="246" y="339"/>
                  </a:lnTo>
                  <a:lnTo>
                    <a:pt x="252" y="345"/>
                  </a:lnTo>
                  <a:lnTo>
                    <a:pt x="258" y="351"/>
                  </a:lnTo>
                  <a:lnTo>
                    <a:pt x="267" y="355"/>
                  </a:lnTo>
                  <a:lnTo>
                    <a:pt x="279" y="357"/>
                  </a:lnTo>
                  <a:lnTo>
                    <a:pt x="294" y="357"/>
                  </a:lnTo>
                  <a:lnTo>
                    <a:pt x="357" y="357"/>
                  </a:lnTo>
                  <a:lnTo>
                    <a:pt x="357" y="357"/>
                  </a:lnTo>
                  <a:lnTo>
                    <a:pt x="363" y="358"/>
                  </a:lnTo>
                  <a:lnTo>
                    <a:pt x="368" y="360"/>
                  </a:lnTo>
                  <a:lnTo>
                    <a:pt x="376" y="362"/>
                  </a:lnTo>
                  <a:lnTo>
                    <a:pt x="382" y="368"/>
                  </a:lnTo>
                  <a:lnTo>
                    <a:pt x="387" y="374"/>
                  </a:lnTo>
                  <a:lnTo>
                    <a:pt x="391" y="381"/>
                  </a:lnTo>
                  <a:lnTo>
                    <a:pt x="395" y="391"/>
                  </a:lnTo>
                  <a:lnTo>
                    <a:pt x="395" y="402"/>
                  </a:lnTo>
                  <a:lnTo>
                    <a:pt x="395" y="402"/>
                  </a:lnTo>
                  <a:lnTo>
                    <a:pt x="393" y="414"/>
                  </a:lnTo>
                  <a:lnTo>
                    <a:pt x="389" y="421"/>
                  </a:lnTo>
                  <a:lnTo>
                    <a:pt x="384" y="427"/>
                  </a:lnTo>
                  <a:lnTo>
                    <a:pt x="378" y="433"/>
                  </a:lnTo>
                  <a:lnTo>
                    <a:pt x="370" y="435"/>
                  </a:lnTo>
                  <a:lnTo>
                    <a:pt x="363" y="437"/>
                  </a:lnTo>
                  <a:lnTo>
                    <a:pt x="351" y="439"/>
                  </a:lnTo>
                  <a:lnTo>
                    <a:pt x="351" y="43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7" name="Freeform 207"/>
            <p:cNvSpPr>
              <a:spLocks noEditPoints="1"/>
            </p:cNvSpPr>
            <p:nvPr/>
          </p:nvSpPr>
          <p:spPr bwMode="auto">
            <a:xfrm>
              <a:off x="4957763" y="4238625"/>
              <a:ext cx="438150" cy="438150"/>
            </a:xfrm>
            <a:custGeom>
              <a:avLst/>
              <a:gdLst>
                <a:gd name="T0" fmla="*/ 277 w 553"/>
                <a:gd name="T1" fmla="*/ 0 h 553"/>
                <a:gd name="T2" fmla="*/ 221 w 553"/>
                <a:gd name="T3" fmla="*/ 6 h 553"/>
                <a:gd name="T4" fmla="*/ 170 w 553"/>
                <a:gd name="T5" fmla="*/ 23 h 553"/>
                <a:gd name="T6" fmla="*/ 122 w 553"/>
                <a:gd name="T7" fmla="*/ 48 h 553"/>
                <a:gd name="T8" fmla="*/ 82 w 553"/>
                <a:gd name="T9" fmla="*/ 82 h 553"/>
                <a:gd name="T10" fmla="*/ 48 w 553"/>
                <a:gd name="T11" fmla="*/ 122 h 553"/>
                <a:gd name="T12" fmla="*/ 23 w 553"/>
                <a:gd name="T13" fmla="*/ 170 h 553"/>
                <a:gd name="T14" fmla="*/ 6 w 553"/>
                <a:gd name="T15" fmla="*/ 221 h 553"/>
                <a:gd name="T16" fmla="*/ 0 w 553"/>
                <a:gd name="T17" fmla="*/ 277 h 553"/>
                <a:gd name="T18" fmla="*/ 2 w 553"/>
                <a:gd name="T19" fmla="*/ 305 h 553"/>
                <a:gd name="T20" fmla="*/ 14 w 553"/>
                <a:gd name="T21" fmla="*/ 358 h 553"/>
                <a:gd name="T22" fmla="*/ 35 w 553"/>
                <a:gd name="T23" fmla="*/ 408 h 553"/>
                <a:gd name="T24" fmla="*/ 63 w 553"/>
                <a:gd name="T25" fmla="*/ 452 h 553"/>
                <a:gd name="T26" fmla="*/ 101 w 553"/>
                <a:gd name="T27" fmla="*/ 490 h 553"/>
                <a:gd name="T28" fmla="*/ 145 w 553"/>
                <a:gd name="T29" fmla="*/ 521 h 553"/>
                <a:gd name="T30" fmla="*/ 195 w 553"/>
                <a:gd name="T31" fmla="*/ 542 h 553"/>
                <a:gd name="T32" fmla="*/ 248 w 553"/>
                <a:gd name="T33" fmla="*/ 551 h 553"/>
                <a:gd name="T34" fmla="*/ 277 w 553"/>
                <a:gd name="T35" fmla="*/ 553 h 553"/>
                <a:gd name="T36" fmla="*/ 332 w 553"/>
                <a:gd name="T37" fmla="*/ 547 h 553"/>
                <a:gd name="T38" fmla="*/ 383 w 553"/>
                <a:gd name="T39" fmla="*/ 532 h 553"/>
                <a:gd name="T40" fmla="*/ 431 w 553"/>
                <a:gd name="T41" fmla="*/ 505 h 553"/>
                <a:gd name="T42" fmla="*/ 471 w 553"/>
                <a:gd name="T43" fmla="*/ 473 h 553"/>
                <a:gd name="T44" fmla="*/ 505 w 553"/>
                <a:gd name="T45" fmla="*/ 431 h 553"/>
                <a:gd name="T46" fmla="*/ 530 w 553"/>
                <a:gd name="T47" fmla="*/ 385 h 553"/>
                <a:gd name="T48" fmla="*/ 547 w 553"/>
                <a:gd name="T49" fmla="*/ 334 h 553"/>
                <a:gd name="T50" fmla="*/ 553 w 553"/>
                <a:gd name="T51" fmla="*/ 277 h 553"/>
                <a:gd name="T52" fmla="*/ 551 w 553"/>
                <a:gd name="T53" fmla="*/ 250 h 553"/>
                <a:gd name="T54" fmla="*/ 540 w 553"/>
                <a:gd name="T55" fmla="*/ 195 h 553"/>
                <a:gd name="T56" fmla="*/ 519 w 553"/>
                <a:gd name="T57" fmla="*/ 145 h 553"/>
                <a:gd name="T58" fmla="*/ 490 w 553"/>
                <a:gd name="T59" fmla="*/ 101 h 553"/>
                <a:gd name="T60" fmla="*/ 452 w 553"/>
                <a:gd name="T61" fmla="*/ 65 h 553"/>
                <a:gd name="T62" fmla="*/ 408 w 553"/>
                <a:gd name="T63" fmla="*/ 34 h 553"/>
                <a:gd name="T64" fmla="*/ 359 w 553"/>
                <a:gd name="T65" fmla="*/ 13 h 553"/>
                <a:gd name="T66" fmla="*/ 305 w 553"/>
                <a:gd name="T67" fmla="*/ 2 h 553"/>
                <a:gd name="T68" fmla="*/ 277 w 553"/>
                <a:gd name="T69" fmla="*/ 0 h 553"/>
                <a:gd name="T70" fmla="*/ 301 w 553"/>
                <a:gd name="T71" fmla="*/ 277 h 553"/>
                <a:gd name="T72" fmla="*/ 301 w 553"/>
                <a:gd name="T73" fmla="*/ 446 h 553"/>
                <a:gd name="T74" fmla="*/ 231 w 553"/>
                <a:gd name="T75" fmla="*/ 446 h 553"/>
                <a:gd name="T76" fmla="*/ 197 w 553"/>
                <a:gd name="T77" fmla="*/ 277 h 553"/>
                <a:gd name="T78" fmla="*/ 231 w 553"/>
                <a:gd name="T79" fmla="*/ 215 h 553"/>
                <a:gd name="T80" fmla="*/ 231 w 553"/>
                <a:gd name="T81" fmla="*/ 177 h 553"/>
                <a:gd name="T82" fmla="*/ 235 w 553"/>
                <a:gd name="T83" fmla="*/ 154 h 553"/>
                <a:gd name="T84" fmla="*/ 244 w 553"/>
                <a:gd name="T85" fmla="*/ 130 h 553"/>
                <a:gd name="T86" fmla="*/ 267 w 553"/>
                <a:gd name="T87" fmla="*/ 113 h 553"/>
                <a:gd name="T88" fmla="*/ 303 w 553"/>
                <a:gd name="T89" fmla="*/ 105 h 553"/>
                <a:gd name="T90" fmla="*/ 355 w 553"/>
                <a:gd name="T91" fmla="*/ 164 h 553"/>
                <a:gd name="T92" fmla="*/ 317 w 553"/>
                <a:gd name="T93" fmla="*/ 164 h 553"/>
                <a:gd name="T94" fmla="*/ 313 w 553"/>
                <a:gd name="T95" fmla="*/ 164 h 553"/>
                <a:gd name="T96" fmla="*/ 303 w 553"/>
                <a:gd name="T97" fmla="*/ 172 h 553"/>
                <a:gd name="T98" fmla="*/ 301 w 553"/>
                <a:gd name="T99" fmla="*/ 215 h 553"/>
                <a:gd name="T100" fmla="*/ 349 w 553"/>
                <a:gd name="T101" fmla="*/ 27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1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1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90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90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49" y="277"/>
                  </a:moveTo>
                  <a:lnTo>
                    <a:pt x="301" y="277"/>
                  </a:lnTo>
                  <a:lnTo>
                    <a:pt x="301" y="277"/>
                  </a:lnTo>
                  <a:lnTo>
                    <a:pt x="301" y="446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31" y="277"/>
                  </a:lnTo>
                  <a:lnTo>
                    <a:pt x="197" y="277"/>
                  </a:lnTo>
                  <a:lnTo>
                    <a:pt x="197" y="215"/>
                  </a:lnTo>
                  <a:lnTo>
                    <a:pt x="231" y="215"/>
                  </a:lnTo>
                  <a:lnTo>
                    <a:pt x="231" y="177"/>
                  </a:lnTo>
                  <a:lnTo>
                    <a:pt x="231" y="177"/>
                  </a:lnTo>
                  <a:lnTo>
                    <a:pt x="231" y="166"/>
                  </a:lnTo>
                  <a:lnTo>
                    <a:pt x="235" y="154"/>
                  </a:lnTo>
                  <a:lnTo>
                    <a:pt x="239" y="141"/>
                  </a:lnTo>
                  <a:lnTo>
                    <a:pt x="244" y="130"/>
                  </a:lnTo>
                  <a:lnTo>
                    <a:pt x="254" y="120"/>
                  </a:lnTo>
                  <a:lnTo>
                    <a:pt x="267" y="113"/>
                  </a:lnTo>
                  <a:lnTo>
                    <a:pt x="282" y="107"/>
                  </a:lnTo>
                  <a:lnTo>
                    <a:pt x="303" y="105"/>
                  </a:lnTo>
                  <a:lnTo>
                    <a:pt x="355" y="105"/>
                  </a:lnTo>
                  <a:lnTo>
                    <a:pt x="355" y="164"/>
                  </a:lnTo>
                  <a:lnTo>
                    <a:pt x="355" y="164"/>
                  </a:lnTo>
                  <a:lnTo>
                    <a:pt x="317" y="164"/>
                  </a:lnTo>
                  <a:lnTo>
                    <a:pt x="317" y="164"/>
                  </a:lnTo>
                  <a:lnTo>
                    <a:pt x="313" y="164"/>
                  </a:lnTo>
                  <a:lnTo>
                    <a:pt x="307" y="168"/>
                  </a:lnTo>
                  <a:lnTo>
                    <a:pt x="303" y="172"/>
                  </a:lnTo>
                  <a:lnTo>
                    <a:pt x="301" y="181"/>
                  </a:lnTo>
                  <a:lnTo>
                    <a:pt x="301" y="215"/>
                  </a:lnTo>
                  <a:lnTo>
                    <a:pt x="357" y="215"/>
                  </a:lnTo>
                  <a:lnTo>
                    <a:pt x="349" y="277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8" name="Freeform 208"/>
            <p:cNvSpPr>
              <a:spLocks/>
            </p:cNvSpPr>
            <p:nvPr/>
          </p:nvSpPr>
          <p:spPr bwMode="auto">
            <a:xfrm>
              <a:off x="7096125" y="4368800"/>
              <a:ext cx="168275" cy="215900"/>
            </a:xfrm>
            <a:custGeom>
              <a:avLst/>
              <a:gdLst>
                <a:gd name="T0" fmla="*/ 32 w 211"/>
                <a:gd name="T1" fmla="*/ 183 h 271"/>
                <a:gd name="T2" fmla="*/ 53 w 211"/>
                <a:gd name="T3" fmla="*/ 196 h 271"/>
                <a:gd name="T4" fmla="*/ 95 w 211"/>
                <a:gd name="T5" fmla="*/ 212 h 271"/>
                <a:gd name="T6" fmla="*/ 114 w 211"/>
                <a:gd name="T7" fmla="*/ 213 h 271"/>
                <a:gd name="T8" fmla="*/ 137 w 211"/>
                <a:gd name="T9" fmla="*/ 208 h 271"/>
                <a:gd name="T10" fmla="*/ 145 w 211"/>
                <a:gd name="T11" fmla="*/ 194 h 271"/>
                <a:gd name="T12" fmla="*/ 145 w 211"/>
                <a:gd name="T13" fmla="*/ 192 h 271"/>
                <a:gd name="T14" fmla="*/ 141 w 211"/>
                <a:gd name="T15" fmla="*/ 183 h 271"/>
                <a:gd name="T16" fmla="*/ 129 w 211"/>
                <a:gd name="T17" fmla="*/ 175 h 271"/>
                <a:gd name="T18" fmla="*/ 91 w 211"/>
                <a:gd name="T19" fmla="*/ 162 h 271"/>
                <a:gd name="T20" fmla="*/ 63 w 211"/>
                <a:gd name="T21" fmla="*/ 152 h 271"/>
                <a:gd name="T22" fmla="*/ 38 w 211"/>
                <a:gd name="T23" fmla="*/ 139 h 271"/>
                <a:gd name="T24" fmla="*/ 21 w 211"/>
                <a:gd name="T25" fmla="*/ 116 h 271"/>
                <a:gd name="T26" fmla="*/ 13 w 211"/>
                <a:gd name="T27" fmla="*/ 84 h 271"/>
                <a:gd name="T28" fmla="*/ 13 w 211"/>
                <a:gd name="T29" fmla="*/ 84 h 271"/>
                <a:gd name="T30" fmla="*/ 21 w 211"/>
                <a:gd name="T31" fmla="*/ 48 h 271"/>
                <a:gd name="T32" fmla="*/ 42 w 211"/>
                <a:gd name="T33" fmla="*/ 21 h 271"/>
                <a:gd name="T34" fmla="*/ 72 w 211"/>
                <a:gd name="T35" fmla="*/ 6 h 271"/>
                <a:gd name="T36" fmla="*/ 108 w 211"/>
                <a:gd name="T37" fmla="*/ 0 h 271"/>
                <a:gd name="T38" fmla="*/ 133 w 211"/>
                <a:gd name="T39" fmla="*/ 2 h 271"/>
                <a:gd name="T40" fmla="*/ 183 w 211"/>
                <a:gd name="T41" fmla="*/ 17 h 271"/>
                <a:gd name="T42" fmla="*/ 177 w 211"/>
                <a:gd name="T43" fmla="*/ 82 h 271"/>
                <a:gd name="T44" fmla="*/ 158 w 211"/>
                <a:gd name="T45" fmla="*/ 72 h 271"/>
                <a:gd name="T46" fmla="*/ 122 w 211"/>
                <a:gd name="T47" fmla="*/ 59 h 271"/>
                <a:gd name="T48" fmla="*/ 107 w 211"/>
                <a:gd name="T49" fmla="*/ 57 h 271"/>
                <a:gd name="T50" fmla="*/ 87 w 211"/>
                <a:gd name="T51" fmla="*/ 63 h 271"/>
                <a:gd name="T52" fmla="*/ 80 w 211"/>
                <a:gd name="T53" fmla="*/ 76 h 271"/>
                <a:gd name="T54" fmla="*/ 80 w 211"/>
                <a:gd name="T55" fmla="*/ 76 h 271"/>
                <a:gd name="T56" fmla="*/ 84 w 211"/>
                <a:gd name="T57" fmla="*/ 86 h 271"/>
                <a:gd name="T58" fmla="*/ 95 w 211"/>
                <a:gd name="T59" fmla="*/ 93 h 271"/>
                <a:gd name="T60" fmla="*/ 133 w 211"/>
                <a:gd name="T61" fmla="*/ 107 h 271"/>
                <a:gd name="T62" fmla="*/ 160 w 211"/>
                <a:gd name="T63" fmla="*/ 118 h 271"/>
                <a:gd name="T64" fmla="*/ 187 w 211"/>
                <a:gd name="T65" fmla="*/ 133 h 271"/>
                <a:gd name="T66" fmla="*/ 206 w 211"/>
                <a:gd name="T67" fmla="*/ 154 h 271"/>
                <a:gd name="T68" fmla="*/ 211 w 211"/>
                <a:gd name="T69" fmla="*/ 185 h 271"/>
                <a:gd name="T70" fmla="*/ 211 w 211"/>
                <a:gd name="T71" fmla="*/ 187 h 271"/>
                <a:gd name="T72" fmla="*/ 204 w 211"/>
                <a:gd name="T73" fmla="*/ 223 h 271"/>
                <a:gd name="T74" fmla="*/ 183 w 211"/>
                <a:gd name="T75" fmla="*/ 250 h 271"/>
                <a:gd name="T76" fmla="*/ 152 w 211"/>
                <a:gd name="T77" fmla="*/ 265 h 271"/>
                <a:gd name="T78" fmla="*/ 112 w 211"/>
                <a:gd name="T79" fmla="*/ 271 h 271"/>
                <a:gd name="T80" fmla="*/ 99 w 211"/>
                <a:gd name="T81" fmla="*/ 269 h 271"/>
                <a:gd name="T82" fmla="*/ 70 w 211"/>
                <a:gd name="T83" fmla="*/ 265 h 271"/>
                <a:gd name="T84" fmla="*/ 42 w 211"/>
                <a:gd name="T85" fmla="*/ 255 h 271"/>
                <a:gd name="T86" fmla="*/ 13 w 211"/>
                <a:gd name="T87" fmla="*/ 240 h 271"/>
                <a:gd name="T88" fmla="*/ 0 w 211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1" h="271">
                  <a:moveTo>
                    <a:pt x="0" y="231"/>
                  </a:moveTo>
                  <a:lnTo>
                    <a:pt x="32" y="183"/>
                  </a:lnTo>
                  <a:lnTo>
                    <a:pt x="32" y="183"/>
                  </a:lnTo>
                  <a:lnTo>
                    <a:pt x="53" y="196"/>
                  </a:lnTo>
                  <a:lnTo>
                    <a:pt x="74" y="206"/>
                  </a:lnTo>
                  <a:lnTo>
                    <a:pt x="95" y="212"/>
                  </a:lnTo>
                  <a:lnTo>
                    <a:pt x="114" y="213"/>
                  </a:lnTo>
                  <a:lnTo>
                    <a:pt x="114" y="213"/>
                  </a:lnTo>
                  <a:lnTo>
                    <a:pt x="127" y="212"/>
                  </a:lnTo>
                  <a:lnTo>
                    <a:pt x="137" y="208"/>
                  </a:lnTo>
                  <a:lnTo>
                    <a:pt x="143" y="202"/>
                  </a:lnTo>
                  <a:lnTo>
                    <a:pt x="145" y="194"/>
                  </a:lnTo>
                  <a:lnTo>
                    <a:pt x="145" y="192"/>
                  </a:lnTo>
                  <a:lnTo>
                    <a:pt x="145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5" y="179"/>
                  </a:lnTo>
                  <a:lnTo>
                    <a:pt x="129" y="175"/>
                  </a:lnTo>
                  <a:lnTo>
                    <a:pt x="112" y="170"/>
                  </a:lnTo>
                  <a:lnTo>
                    <a:pt x="91" y="162"/>
                  </a:lnTo>
                  <a:lnTo>
                    <a:pt x="91" y="162"/>
                  </a:lnTo>
                  <a:lnTo>
                    <a:pt x="63" y="152"/>
                  </a:lnTo>
                  <a:lnTo>
                    <a:pt x="51" y="147"/>
                  </a:lnTo>
                  <a:lnTo>
                    <a:pt x="38" y="139"/>
                  </a:lnTo>
                  <a:lnTo>
                    <a:pt x="28" y="128"/>
                  </a:lnTo>
                  <a:lnTo>
                    <a:pt x="21" y="116"/>
                  </a:lnTo>
                  <a:lnTo>
                    <a:pt x="15" y="101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5" y="65"/>
                  </a:lnTo>
                  <a:lnTo>
                    <a:pt x="21" y="48"/>
                  </a:lnTo>
                  <a:lnTo>
                    <a:pt x="30" y="34"/>
                  </a:lnTo>
                  <a:lnTo>
                    <a:pt x="42" y="21"/>
                  </a:lnTo>
                  <a:lnTo>
                    <a:pt x="55" y="13"/>
                  </a:lnTo>
                  <a:lnTo>
                    <a:pt x="72" y="6"/>
                  </a:lnTo>
                  <a:lnTo>
                    <a:pt x="89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33" y="2"/>
                  </a:lnTo>
                  <a:lnTo>
                    <a:pt x="160" y="8"/>
                  </a:lnTo>
                  <a:lnTo>
                    <a:pt x="183" y="17"/>
                  </a:lnTo>
                  <a:lnTo>
                    <a:pt x="206" y="30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58" y="72"/>
                  </a:lnTo>
                  <a:lnTo>
                    <a:pt x="141" y="65"/>
                  </a:lnTo>
                  <a:lnTo>
                    <a:pt x="122" y="59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5" y="59"/>
                  </a:lnTo>
                  <a:lnTo>
                    <a:pt x="87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4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112" y="101"/>
                  </a:lnTo>
                  <a:lnTo>
                    <a:pt x="133" y="107"/>
                  </a:lnTo>
                  <a:lnTo>
                    <a:pt x="133" y="107"/>
                  </a:lnTo>
                  <a:lnTo>
                    <a:pt x="160" y="118"/>
                  </a:lnTo>
                  <a:lnTo>
                    <a:pt x="173" y="124"/>
                  </a:lnTo>
                  <a:lnTo>
                    <a:pt x="187" y="133"/>
                  </a:lnTo>
                  <a:lnTo>
                    <a:pt x="196" y="143"/>
                  </a:lnTo>
                  <a:lnTo>
                    <a:pt x="206" y="154"/>
                  </a:lnTo>
                  <a:lnTo>
                    <a:pt x="209" y="168"/>
                  </a:lnTo>
                  <a:lnTo>
                    <a:pt x="211" y="185"/>
                  </a:lnTo>
                  <a:lnTo>
                    <a:pt x="211" y="187"/>
                  </a:lnTo>
                  <a:lnTo>
                    <a:pt x="211" y="187"/>
                  </a:lnTo>
                  <a:lnTo>
                    <a:pt x="209" y="206"/>
                  </a:lnTo>
                  <a:lnTo>
                    <a:pt x="204" y="223"/>
                  </a:lnTo>
                  <a:lnTo>
                    <a:pt x="196" y="238"/>
                  </a:lnTo>
                  <a:lnTo>
                    <a:pt x="183" y="250"/>
                  </a:lnTo>
                  <a:lnTo>
                    <a:pt x="169" y="259"/>
                  </a:lnTo>
                  <a:lnTo>
                    <a:pt x="152" y="265"/>
                  </a:lnTo>
                  <a:lnTo>
                    <a:pt x="133" y="269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9" y="269"/>
                  </a:lnTo>
                  <a:lnTo>
                    <a:pt x="84" y="269"/>
                  </a:lnTo>
                  <a:lnTo>
                    <a:pt x="70" y="265"/>
                  </a:lnTo>
                  <a:lnTo>
                    <a:pt x="55" y="261"/>
                  </a:lnTo>
                  <a:lnTo>
                    <a:pt x="42" y="255"/>
                  </a:lnTo>
                  <a:lnTo>
                    <a:pt x="26" y="248"/>
                  </a:lnTo>
                  <a:lnTo>
                    <a:pt x="13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9" name="Freeform 209"/>
            <p:cNvSpPr>
              <a:spLocks/>
            </p:cNvSpPr>
            <p:nvPr/>
          </p:nvSpPr>
          <p:spPr bwMode="auto">
            <a:xfrm>
              <a:off x="7297738" y="4368800"/>
              <a:ext cx="192088" cy="215900"/>
            </a:xfrm>
            <a:custGeom>
              <a:avLst/>
              <a:gdLst>
                <a:gd name="T0" fmla="*/ 0 w 242"/>
                <a:gd name="T1" fmla="*/ 135 h 271"/>
                <a:gd name="T2" fmla="*/ 0 w 242"/>
                <a:gd name="T3" fmla="*/ 122 h 271"/>
                <a:gd name="T4" fmla="*/ 6 w 242"/>
                <a:gd name="T5" fmla="*/ 95 h 271"/>
                <a:gd name="T6" fmla="*/ 16 w 242"/>
                <a:gd name="T7" fmla="*/ 70 h 271"/>
                <a:gd name="T8" fmla="*/ 29 w 242"/>
                <a:gd name="T9" fmla="*/ 49 h 271"/>
                <a:gd name="T10" fmla="*/ 48 w 242"/>
                <a:gd name="T11" fmla="*/ 30 h 271"/>
                <a:gd name="T12" fmla="*/ 69 w 242"/>
                <a:gd name="T13" fmla="*/ 15 h 271"/>
                <a:gd name="T14" fmla="*/ 94 w 242"/>
                <a:gd name="T15" fmla="*/ 6 h 271"/>
                <a:gd name="T16" fmla="*/ 122 w 242"/>
                <a:gd name="T17" fmla="*/ 0 h 271"/>
                <a:gd name="T18" fmla="*/ 136 w 242"/>
                <a:gd name="T19" fmla="*/ 0 h 271"/>
                <a:gd name="T20" fmla="*/ 170 w 242"/>
                <a:gd name="T21" fmla="*/ 2 h 271"/>
                <a:gd name="T22" fmla="*/ 199 w 242"/>
                <a:gd name="T23" fmla="*/ 11 h 271"/>
                <a:gd name="T24" fmla="*/ 221 w 242"/>
                <a:gd name="T25" fmla="*/ 25 h 271"/>
                <a:gd name="T26" fmla="*/ 240 w 242"/>
                <a:gd name="T27" fmla="*/ 44 h 271"/>
                <a:gd name="T28" fmla="*/ 195 w 242"/>
                <a:gd name="T29" fmla="*/ 91 h 271"/>
                <a:gd name="T30" fmla="*/ 170 w 242"/>
                <a:gd name="T31" fmla="*/ 70 h 271"/>
                <a:gd name="T32" fmla="*/ 136 w 242"/>
                <a:gd name="T33" fmla="*/ 63 h 271"/>
                <a:gd name="T34" fmla="*/ 122 w 242"/>
                <a:gd name="T35" fmla="*/ 65 h 271"/>
                <a:gd name="T36" fmla="*/ 99 w 242"/>
                <a:gd name="T37" fmla="*/ 76 h 271"/>
                <a:gd name="T38" fmla="*/ 82 w 242"/>
                <a:gd name="T39" fmla="*/ 95 h 271"/>
                <a:gd name="T40" fmla="*/ 73 w 242"/>
                <a:gd name="T41" fmla="*/ 120 h 271"/>
                <a:gd name="T42" fmla="*/ 73 w 242"/>
                <a:gd name="T43" fmla="*/ 135 h 271"/>
                <a:gd name="T44" fmla="*/ 73 w 242"/>
                <a:gd name="T45" fmla="*/ 151 h 271"/>
                <a:gd name="T46" fmla="*/ 82 w 242"/>
                <a:gd name="T47" fmla="*/ 175 h 271"/>
                <a:gd name="T48" fmla="*/ 99 w 242"/>
                <a:gd name="T49" fmla="*/ 194 h 271"/>
                <a:gd name="T50" fmla="*/ 124 w 242"/>
                <a:gd name="T51" fmla="*/ 206 h 271"/>
                <a:gd name="T52" fmla="*/ 139 w 242"/>
                <a:gd name="T53" fmla="*/ 208 h 271"/>
                <a:gd name="T54" fmla="*/ 172 w 242"/>
                <a:gd name="T55" fmla="*/ 200 h 271"/>
                <a:gd name="T56" fmla="*/ 199 w 242"/>
                <a:gd name="T57" fmla="*/ 179 h 271"/>
                <a:gd name="T58" fmla="*/ 242 w 242"/>
                <a:gd name="T59" fmla="*/ 223 h 271"/>
                <a:gd name="T60" fmla="*/ 210 w 242"/>
                <a:gd name="T61" fmla="*/ 252 h 271"/>
                <a:gd name="T62" fmla="*/ 185 w 242"/>
                <a:gd name="T63" fmla="*/ 263 h 271"/>
                <a:gd name="T64" fmla="*/ 155 w 242"/>
                <a:gd name="T65" fmla="*/ 271 h 271"/>
                <a:gd name="T66" fmla="*/ 136 w 242"/>
                <a:gd name="T67" fmla="*/ 271 h 271"/>
                <a:gd name="T68" fmla="*/ 107 w 242"/>
                <a:gd name="T69" fmla="*/ 269 h 271"/>
                <a:gd name="T70" fmla="*/ 80 w 242"/>
                <a:gd name="T71" fmla="*/ 261 h 271"/>
                <a:gd name="T72" fmla="*/ 57 w 242"/>
                <a:gd name="T73" fmla="*/ 248 h 271"/>
                <a:gd name="T74" fmla="*/ 38 w 242"/>
                <a:gd name="T75" fmla="*/ 233 h 271"/>
                <a:gd name="T76" fmla="*/ 21 w 242"/>
                <a:gd name="T77" fmla="*/ 212 h 271"/>
                <a:gd name="T78" fmla="*/ 10 w 242"/>
                <a:gd name="T79" fmla="*/ 189 h 271"/>
                <a:gd name="T80" fmla="*/ 2 w 242"/>
                <a:gd name="T81" fmla="*/ 164 h 271"/>
                <a:gd name="T82" fmla="*/ 0 w 242"/>
                <a:gd name="T83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10" y="82"/>
                  </a:lnTo>
                  <a:lnTo>
                    <a:pt x="16" y="70"/>
                  </a:lnTo>
                  <a:lnTo>
                    <a:pt x="21" y="59"/>
                  </a:lnTo>
                  <a:lnTo>
                    <a:pt x="29" y="49"/>
                  </a:lnTo>
                  <a:lnTo>
                    <a:pt x="38" y="40"/>
                  </a:lnTo>
                  <a:lnTo>
                    <a:pt x="48" y="30"/>
                  </a:lnTo>
                  <a:lnTo>
                    <a:pt x="57" y="23"/>
                  </a:lnTo>
                  <a:lnTo>
                    <a:pt x="69" y="15"/>
                  </a:lnTo>
                  <a:lnTo>
                    <a:pt x="80" y="9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5" y="0"/>
                  </a:lnTo>
                  <a:lnTo>
                    <a:pt x="170" y="2"/>
                  </a:lnTo>
                  <a:lnTo>
                    <a:pt x="185" y="6"/>
                  </a:lnTo>
                  <a:lnTo>
                    <a:pt x="199" y="11"/>
                  </a:lnTo>
                  <a:lnTo>
                    <a:pt x="210" y="17"/>
                  </a:lnTo>
                  <a:lnTo>
                    <a:pt x="221" y="25"/>
                  </a:lnTo>
                  <a:lnTo>
                    <a:pt x="231" y="34"/>
                  </a:lnTo>
                  <a:lnTo>
                    <a:pt x="240" y="44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3" y="80"/>
                  </a:lnTo>
                  <a:lnTo>
                    <a:pt x="170" y="70"/>
                  </a:lnTo>
                  <a:lnTo>
                    <a:pt x="155" y="65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22" y="65"/>
                  </a:lnTo>
                  <a:lnTo>
                    <a:pt x="111" y="69"/>
                  </a:lnTo>
                  <a:lnTo>
                    <a:pt x="99" y="76"/>
                  </a:lnTo>
                  <a:lnTo>
                    <a:pt x="90" y="84"/>
                  </a:lnTo>
                  <a:lnTo>
                    <a:pt x="82" y="95"/>
                  </a:lnTo>
                  <a:lnTo>
                    <a:pt x="77" y="107"/>
                  </a:lnTo>
                  <a:lnTo>
                    <a:pt x="73" y="120"/>
                  </a:lnTo>
                  <a:lnTo>
                    <a:pt x="73" y="133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3" y="151"/>
                  </a:lnTo>
                  <a:lnTo>
                    <a:pt x="77" y="164"/>
                  </a:lnTo>
                  <a:lnTo>
                    <a:pt x="82" y="175"/>
                  </a:lnTo>
                  <a:lnTo>
                    <a:pt x="90" y="187"/>
                  </a:lnTo>
                  <a:lnTo>
                    <a:pt x="99" y="194"/>
                  </a:lnTo>
                  <a:lnTo>
                    <a:pt x="111" y="202"/>
                  </a:lnTo>
                  <a:lnTo>
                    <a:pt x="124" y="206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57" y="206"/>
                  </a:lnTo>
                  <a:lnTo>
                    <a:pt x="172" y="200"/>
                  </a:lnTo>
                  <a:lnTo>
                    <a:pt x="185" y="191"/>
                  </a:lnTo>
                  <a:lnTo>
                    <a:pt x="199" y="179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21" y="242"/>
                  </a:lnTo>
                  <a:lnTo>
                    <a:pt x="210" y="252"/>
                  </a:lnTo>
                  <a:lnTo>
                    <a:pt x="199" y="257"/>
                  </a:lnTo>
                  <a:lnTo>
                    <a:pt x="185" y="263"/>
                  </a:lnTo>
                  <a:lnTo>
                    <a:pt x="170" y="267"/>
                  </a:lnTo>
                  <a:lnTo>
                    <a:pt x="155" y="271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20" y="271"/>
                  </a:lnTo>
                  <a:lnTo>
                    <a:pt x="107" y="269"/>
                  </a:lnTo>
                  <a:lnTo>
                    <a:pt x="94" y="265"/>
                  </a:lnTo>
                  <a:lnTo>
                    <a:pt x="80" y="261"/>
                  </a:lnTo>
                  <a:lnTo>
                    <a:pt x="69" y="255"/>
                  </a:lnTo>
                  <a:lnTo>
                    <a:pt x="57" y="248"/>
                  </a:lnTo>
                  <a:lnTo>
                    <a:pt x="48" y="240"/>
                  </a:lnTo>
                  <a:lnTo>
                    <a:pt x="38" y="233"/>
                  </a:lnTo>
                  <a:lnTo>
                    <a:pt x="29" y="223"/>
                  </a:lnTo>
                  <a:lnTo>
                    <a:pt x="21" y="212"/>
                  </a:lnTo>
                  <a:lnTo>
                    <a:pt x="16" y="200"/>
                  </a:lnTo>
                  <a:lnTo>
                    <a:pt x="10" y="189"/>
                  </a:lnTo>
                  <a:lnTo>
                    <a:pt x="6" y="177"/>
                  </a:lnTo>
                  <a:lnTo>
                    <a:pt x="2" y="164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0" name="Rectangle 210"/>
            <p:cNvSpPr>
              <a:spLocks noChangeArrowheads="1"/>
            </p:cNvSpPr>
            <p:nvPr/>
          </p:nvSpPr>
          <p:spPr bwMode="auto">
            <a:xfrm>
              <a:off x="7526338" y="4518025"/>
              <a:ext cx="61913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1" name="Freeform 211"/>
            <p:cNvSpPr>
              <a:spLocks/>
            </p:cNvSpPr>
            <p:nvPr/>
          </p:nvSpPr>
          <p:spPr bwMode="auto">
            <a:xfrm>
              <a:off x="7621588" y="4368800"/>
              <a:ext cx="169863" cy="215900"/>
            </a:xfrm>
            <a:custGeom>
              <a:avLst/>
              <a:gdLst>
                <a:gd name="T0" fmla="*/ 33 w 214"/>
                <a:gd name="T1" fmla="*/ 183 h 271"/>
                <a:gd name="T2" fmla="*/ 54 w 214"/>
                <a:gd name="T3" fmla="*/ 196 h 271"/>
                <a:gd name="T4" fmla="*/ 96 w 214"/>
                <a:gd name="T5" fmla="*/ 212 h 271"/>
                <a:gd name="T6" fmla="*/ 115 w 214"/>
                <a:gd name="T7" fmla="*/ 213 h 271"/>
                <a:gd name="T8" fmla="*/ 139 w 214"/>
                <a:gd name="T9" fmla="*/ 208 h 271"/>
                <a:gd name="T10" fmla="*/ 147 w 214"/>
                <a:gd name="T11" fmla="*/ 194 h 271"/>
                <a:gd name="T12" fmla="*/ 147 w 214"/>
                <a:gd name="T13" fmla="*/ 192 h 271"/>
                <a:gd name="T14" fmla="*/ 141 w 214"/>
                <a:gd name="T15" fmla="*/ 183 h 271"/>
                <a:gd name="T16" fmla="*/ 130 w 214"/>
                <a:gd name="T17" fmla="*/ 175 h 271"/>
                <a:gd name="T18" fmla="*/ 92 w 214"/>
                <a:gd name="T19" fmla="*/ 162 h 271"/>
                <a:gd name="T20" fmla="*/ 65 w 214"/>
                <a:gd name="T21" fmla="*/ 152 h 271"/>
                <a:gd name="T22" fmla="*/ 40 w 214"/>
                <a:gd name="T23" fmla="*/ 139 h 271"/>
                <a:gd name="T24" fmla="*/ 21 w 214"/>
                <a:gd name="T25" fmla="*/ 116 h 271"/>
                <a:gd name="T26" fmla="*/ 14 w 214"/>
                <a:gd name="T27" fmla="*/ 84 h 271"/>
                <a:gd name="T28" fmla="*/ 14 w 214"/>
                <a:gd name="T29" fmla="*/ 84 h 271"/>
                <a:gd name="T30" fmla="*/ 21 w 214"/>
                <a:gd name="T31" fmla="*/ 48 h 271"/>
                <a:gd name="T32" fmla="*/ 42 w 214"/>
                <a:gd name="T33" fmla="*/ 21 h 271"/>
                <a:gd name="T34" fmla="*/ 73 w 214"/>
                <a:gd name="T35" fmla="*/ 6 h 271"/>
                <a:gd name="T36" fmla="*/ 109 w 214"/>
                <a:gd name="T37" fmla="*/ 0 h 271"/>
                <a:gd name="T38" fmla="*/ 136 w 214"/>
                <a:gd name="T39" fmla="*/ 2 h 271"/>
                <a:gd name="T40" fmla="*/ 185 w 214"/>
                <a:gd name="T41" fmla="*/ 17 h 271"/>
                <a:gd name="T42" fmla="*/ 179 w 214"/>
                <a:gd name="T43" fmla="*/ 82 h 271"/>
                <a:gd name="T44" fmla="*/ 160 w 214"/>
                <a:gd name="T45" fmla="*/ 72 h 271"/>
                <a:gd name="T46" fmla="*/ 124 w 214"/>
                <a:gd name="T47" fmla="*/ 59 h 271"/>
                <a:gd name="T48" fmla="*/ 109 w 214"/>
                <a:gd name="T49" fmla="*/ 57 h 271"/>
                <a:gd name="T50" fmla="*/ 88 w 214"/>
                <a:gd name="T51" fmla="*/ 63 h 271"/>
                <a:gd name="T52" fmla="*/ 80 w 214"/>
                <a:gd name="T53" fmla="*/ 76 h 271"/>
                <a:gd name="T54" fmla="*/ 80 w 214"/>
                <a:gd name="T55" fmla="*/ 76 h 271"/>
                <a:gd name="T56" fmla="*/ 86 w 214"/>
                <a:gd name="T57" fmla="*/ 86 h 271"/>
                <a:gd name="T58" fmla="*/ 97 w 214"/>
                <a:gd name="T59" fmla="*/ 93 h 271"/>
                <a:gd name="T60" fmla="*/ 134 w 214"/>
                <a:gd name="T61" fmla="*/ 107 h 271"/>
                <a:gd name="T62" fmla="*/ 162 w 214"/>
                <a:gd name="T63" fmla="*/ 118 h 271"/>
                <a:gd name="T64" fmla="*/ 187 w 214"/>
                <a:gd name="T65" fmla="*/ 133 h 271"/>
                <a:gd name="T66" fmla="*/ 206 w 214"/>
                <a:gd name="T67" fmla="*/ 154 h 271"/>
                <a:gd name="T68" fmla="*/ 214 w 214"/>
                <a:gd name="T69" fmla="*/ 185 h 271"/>
                <a:gd name="T70" fmla="*/ 214 w 214"/>
                <a:gd name="T71" fmla="*/ 187 h 271"/>
                <a:gd name="T72" fmla="*/ 206 w 214"/>
                <a:gd name="T73" fmla="*/ 223 h 271"/>
                <a:gd name="T74" fmla="*/ 185 w 214"/>
                <a:gd name="T75" fmla="*/ 250 h 271"/>
                <a:gd name="T76" fmla="*/ 153 w 214"/>
                <a:gd name="T77" fmla="*/ 265 h 271"/>
                <a:gd name="T78" fmla="*/ 113 w 214"/>
                <a:gd name="T79" fmla="*/ 271 h 271"/>
                <a:gd name="T80" fmla="*/ 99 w 214"/>
                <a:gd name="T81" fmla="*/ 269 h 271"/>
                <a:gd name="T82" fmla="*/ 71 w 214"/>
                <a:gd name="T83" fmla="*/ 265 h 271"/>
                <a:gd name="T84" fmla="*/ 42 w 214"/>
                <a:gd name="T85" fmla="*/ 255 h 271"/>
                <a:gd name="T86" fmla="*/ 14 w 214"/>
                <a:gd name="T87" fmla="*/ 240 h 271"/>
                <a:gd name="T88" fmla="*/ 0 w 214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271">
                  <a:moveTo>
                    <a:pt x="0" y="231"/>
                  </a:moveTo>
                  <a:lnTo>
                    <a:pt x="33" y="183"/>
                  </a:lnTo>
                  <a:lnTo>
                    <a:pt x="33" y="183"/>
                  </a:lnTo>
                  <a:lnTo>
                    <a:pt x="54" y="196"/>
                  </a:lnTo>
                  <a:lnTo>
                    <a:pt x="75" y="206"/>
                  </a:lnTo>
                  <a:lnTo>
                    <a:pt x="96" y="212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30" y="212"/>
                  </a:lnTo>
                  <a:lnTo>
                    <a:pt x="139" y="208"/>
                  </a:lnTo>
                  <a:lnTo>
                    <a:pt x="145" y="202"/>
                  </a:lnTo>
                  <a:lnTo>
                    <a:pt x="147" y="194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8" y="179"/>
                  </a:lnTo>
                  <a:lnTo>
                    <a:pt x="130" y="175"/>
                  </a:lnTo>
                  <a:lnTo>
                    <a:pt x="113" y="170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65" y="152"/>
                  </a:lnTo>
                  <a:lnTo>
                    <a:pt x="52" y="147"/>
                  </a:lnTo>
                  <a:lnTo>
                    <a:pt x="40" y="139"/>
                  </a:lnTo>
                  <a:lnTo>
                    <a:pt x="29" y="128"/>
                  </a:lnTo>
                  <a:lnTo>
                    <a:pt x="21" y="116"/>
                  </a:lnTo>
                  <a:lnTo>
                    <a:pt x="16" y="101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6" y="65"/>
                  </a:lnTo>
                  <a:lnTo>
                    <a:pt x="21" y="48"/>
                  </a:lnTo>
                  <a:lnTo>
                    <a:pt x="31" y="34"/>
                  </a:lnTo>
                  <a:lnTo>
                    <a:pt x="42" y="21"/>
                  </a:lnTo>
                  <a:lnTo>
                    <a:pt x="56" y="13"/>
                  </a:lnTo>
                  <a:lnTo>
                    <a:pt x="73" y="6"/>
                  </a:lnTo>
                  <a:lnTo>
                    <a:pt x="90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6" y="2"/>
                  </a:lnTo>
                  <a:lnTo>
                    <a:pt x="160" y="8"/>
                  </a:lnTo>
                  <a:lnTo>
                    <a:pt x="185" y="17"/>
                  </a:lnTo>
                  <a:lnTo>
                    <a:pt x="208" y="30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60" y="72"/>
                  </a:lnTo>
                  <a:lnTo>
                    <a:pt x="141" y="65"/>
                  </a:lnTo>
                  <a:lnTo>
                    <a:pt x="124" y="59"/>
                  </a:lnTo>
                  <a:lnTo>
                    <a:pt x="109" y="57"/>
                  </a:lnTo>
                  <a:lnTo>
                    <a:pt x="109" y="57"/>
                  </a:lnTo>
                  <a:lnTo>
                    <a:pt x="96" y="59"/>
                  </a:lnTo>
                  <a:lnTo>
                    <a:pt x="88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0" y="90"/>
                  </a:lnTo>
                  <a:lnTo>
                    <a:pt x="97" y="93"/>
                  </a:lnTo>
                  <a:lnTo>
                    <a:pt x="115" y="101"/>
                  </a:lnTo>
                  <a:lnTo>
                    <a:pt x="134" y="107"/>
                  </a:lnTo>
                  <a:lnTo>
                    <a:pt x="134" y="107"/>
                  </a:lnTo>
                  <a:lnTo>
                    <a:pt x="162" y="118"/>
                  </a:lnTo>
                  <a:lnTo>
                    <a:pt x="176" y="124"/>
                  </a:lnTo>
                  <a:lnTo>
                    <a:pt x="187" y="133"/>
                  </a:lnTo>
                  <a:lnTo>
                    <a:pt x="199" y="143"/>
                  </a:lnTo>
                  <a:lnTo>
                    <a:pt x="206" y="154"/>
                  </a:lnTo>
                  <a:lnTo>
                    <a:pt x="212" y="168"/>
                  </a:lnTo>
                  <a:lnTo>
                    <a:pt x="214" y="185"/>
                  </a:lnTo>
                  <a:lnTo>
                    <a:pt x="214" y="187"/>
                  </a:lnTo>
                  <a:lnTo>
                    <a:pt x="214" y="187"/>
                  </a:lnTo>
                  <a:lnTo>
                    <a:pt x="212" y="206"/>
                  </a:lnTo>
                  <a:lnTo>
                    <a:pt x="206" y="223"/>
                  </a:lnTo>
                  <a:lnTo>
                    <a:pt x="197" y="238"/>
                  </a:lnTo>
                  <a:lnTo>
                    <a:pt x="185" y="250"/>
                  </a:lnTo>
                  <a:lnTo>
                    <a:pt x="170" y="259"/>
                  </a:lnTo>
                  <a:lnTo>
                    <a:pt x="153" y="265"/>
                  </a:lnTo>
                  <a:lnTo>
                    <a:pt x="134" y="269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99" y="269"/>
                  </a:lnTo>
                  <a:lnTo>
                    <a:pt x="86" y="269"/>
                  </a:lnTo>
                  <a:lnTo>
                    <a:pt x="71" y="265"/>
                  </a:lnTo>
                  <a:lnTo>
                    <a:pt x="56" y="261"/>
                  </a:lnTo>
                  <a:lnTo>
                    <a:pt x="42" y="255"/>
                  </a:lnTo>
                  <a:lnTo>
                    <a:pt x="29" y="248"/>
                  </a:lnTo>
                  <a:lnTo>
                    <a:pt x="14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2" name="Freeform 212"/>
            <p:cNvSpPr>
              <a:spLocks noEditPoints="1"/>
            </p:cNvSpPr>
            <p:nvPr/>
          </p:nvSpPr>
          <p:spPr bwMode="auto">
            <a:xfrm>
              <a:off x="7823200" y="4368800"/>
              <a:ext cx="203200" cy="215900"/>
            </a:xfrm>
            <a:custGeom>
              <a:avLst/>
              <a:gdLst>
                <a:gd name="T0" fmla="*/ 0 w 255"/>
                <a:gd name="T1" fmla="*/ 135 h 271"/>
                <a:gd name="T2" fmla="*/ 0 w 255"/>
                <a:gd name="T3" fmla="*/ 122 h 271"/>
                <a:gd name="T4" fmla="*/ 6 w 255"/>
                <a:gd name="T5" fmla="*/ 95 h 271"/>
                <a:gd name="T6" fmla="*/ 15 w 255"/>
                <a:gd name="T7" fmla="*/ 70 h 271"/>
                <a:gd name="T8" fmla="*/ 26 w 255"/>
                <a:gd name="T9" fmla="*/ 49 h 271"/>
                <a:gd name="T10" fmla="*/ 44 w 255"/>
                <a:gd name="T11" fmla="*/ 30 h 271"/>
                <a:gd name="T12" fmla="*/ 65 w 255"/>
                <a:gd name="T13" fmla="*/ 15 h 271"/>
                <a:gd name="T14" fmla="*/ 87 w 255"/>
                <a:gd name="T15" fmla="*/ 6 h 271"/>
                <a:gd name="T16" fmla="*/ 114 w 255"/>
                <a:gd name="T17" fmla="*/ 0 h 271"/>
                <a:gd name="T18" fmla="*/ 129 w 255"/>
                <a:gd name="T19" fmla="*/ 0 h 271"/>
                <a:gd name="T20" fmla="*/ 160 w 255"/>
                <a:gd name="T21" fmla="*/ 2 h 271"/>
                <a:gd name="T22" fmla="*/ 185 w 255"/>
                <a:gd name="T23" fmla="*/ 11 h 271"/>
                <a:gd name="T24" fmla="*/ 208 w 255"/>
                <a:gd name="T25" fmla="*/ 25 h 271"/>
                <a:gd name="T26" fmla="*/ 225 w 255"/>
                <a:gd name="T27" fmla="*/ 42 h 271"/>
                <a:gd name="T28" fmla="*/ 238 w 255"/>
                <a:gd name="T29" fmla="*/ 63 h 271"/>
                <a:gd name="T30" fmla="*/ 248 w 255"/>
                <a:gd name="T31" fmla="*/ 88 h 271"/>
                <a:gd name="T32" fmla="*/ 255 w 255"/>
                <a:gd name="T33" fmla="*/ 141 h 271"/>
                <a:gd name="T34" fmla="*/ 255 w 255"/>
                <a:gd name="T35" fmla="*/ 160 h 271"/>
                <a:gd name="T36" fmla="*/ 72 w 255"/>
                <a:gd name="T37" fmla="*/ 160 h 271"/>
                <a:gd name="T38" fmla="*/ 82 w 255"/>
                <a:gd name="T39" fmla="*/ 183 h 271"/>
                <a:gd name="T40" fmla="*/ 95 w 255"/>
                <a:gd name="T41" fmla="*/ 198 h 271"/>
                <a:gd name="T42" fmla="*/ 114 w 255"/>
                <a:gd name="T43" fmla="*/ 208 h 271"/>
                <a:gd name="T44" fmla="*/ 137 w 255"/>
                <a:gd name="T45" fmla="*/ 212 h 271"/>
                <a:gd name="T46" fmla="*/ 154 w 255"/>
                <a:gd name="T47" fmla="*/ 210 h 271"/>
                <a:gd name="T48" fmla="*/ 185 w 255"/>
                <a:gd name="T49" fmla="*/ 196 h 271"/>
                <a:gd name="T50" fmla="*/ 242 w 255"/>
                <a:gd name="T51" fmla="*/ 223 h 271"/>
                <a:gd name="T52" fmla="*/ 232 w 255"/>
                <a:gd name="T53" fmla="*/ 233 h 271"/>
                <a:gd name="T54" fmla="*/ 211 w 255"/>
                <a:gd name="T55" fmla="*/ 252 h 271"/>
                <a:gd name="T56" fmla="*/ 185 w 255"/>
                <a:gd name="T57" fmla="*/ 263 h 271"/>
                <a:gd name="T58" fmla="*/ 152 w 255"/>
                <a:gd name="T59" fmla="*/ 271 h 271"/>
                <a:gd name="T60" fmla="*/ 135 w 255"/>
                <a:gd name="T61" fmla="*/ 271 h 271"/>
                <a:gd name="T62" fmla="*/ 107 w 255"/>
                <a:gd name="T63" fmla="*/ 269 h 271"/>
                <a:gd name="T64" fmla="*/ 82 w 255"/>
                <a:gd name="T65" fmla="*/ 261 h 271"/>
                <a:gd name="T66" fmla="*/ 59 w 255"/>
                <a:gd name="T67" fmla="*/ 250 h 271"/>
                <a:gd name="T68" fmla="*/ 38 w 255"/>
                <a:gd name="T69" fmla="*/ 234 h 271"/>
                <a:gd name="T70" fmla="*/ 23 w 255"/>
                <a:gd name="T71" fmla="*/ 213 h 271"/>
                <a:gd name="T72" fmla="*/ 9 w 255"/>
                <a:gd name="T73" fmla="*/ 191 h 271"/>
                <a:gd name="T74" fmla="*/ 2 w 255"/>
                <a:gd name="T75" fmla="*/ 166 h 271"/>
                <a:gd name="T76" fmla="*/ 0 w 255"/>
                <a:gd name="T77" fmla="*/ 135 h 271"/>
                <a:gd name="T78" fmla="*/ 183 w 255"/>
                <a:gd name="T79" fmla="*/ 114 h 271"/>
                <a:gd name="T80" fmla="*/ 181 w 255"/>
                <a:gd name="T81" fmla="*/ 103 h 271"/>
                <a:gd name="T82" fmla="*/ 173 w 255"/>
                <a:gd name="T83" fmla="*/ 82 h 271"/>
                <a:gd name="T84" fmla="*/ 158 w 255"/>
                <a:gd name="T85" fmla="*/ 67 h 271"/>
                <a:gd name="T86" fmla="*/ 139 w 255"/>
                <a:gd name="T87" fmla="*/ 59 h 271"/>
                <a:gd name="T88" fmla="*/ 129 w 255"/>
                <a:gd name="T89" fmla="*/ 59 h 271"/>
                <a:gd name="T90" fmla="*/ 108 w 255"/>
                <a:gd name="T91" fmla="*/ 63 h 271"/>
                <a:gd name="T92" fmla="*/ 91 w 255"/>
                <a:gd name="T93" fmla="*/ 74 h 271"/>
                <a:gd name="T94" fmla="*/ 80 w 255"/>
                <a:gd name="T95" fmla="*/ 91 h 271"/>
                <a:gd name="T96" fmla="*/ 72 w 255"/>
                <a:gd name="T97" fmla="*/ 1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9" y="82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6" y="49"/>
                  </a:lnTo>
                  <a:lnTo>
                    <a:pt x="36" y="40"/>
                  </a:lnTo>
                  <a:lnTo>
                    <a:pt x="44" y="30"/>
                  </a:lnTo>
                  <a:lnTo>
                    <a:pt x="55" y="23"/>
                  </a:lnTo>
                  <a:lnTo>
                    <a:pt x="65" y="15"/>
                  </a:lnTo>
                  <a:lnTo>
                    <a:pt x="76" y="9"/>
                  </a:lnTo>
                  <a:lnTo>
                    <a:pt x="87" y="6"/>
                  </a:lnTo>
                  <a:lnTo>
                    <a:pt x="101" y="2"/>
                  </a:lnTo>
                  <a:lnTo>
                    <a:pt x="114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45" y="0"/>
                  </a:lnTo>
                  <a:lnTo>
                    <a:pt x="160" y="2"/>
                  </a:lnTo>
                  <a:lnTo>
                    <a:pt x="173" y="6"/>
                  </a:lnTo>
                  <a:lnTo>
                    <a:pt x="185" y="11"/>
                  </a:lnTo>
                  <a:lnTo>
                    <a:pt x="196" y="17"/>
                  </a:lnTo>
                  <a:lnTo>
                    <a:pt x="208" y="25"/>
                  </a:lnTo>
                  <a:lnTo>
                    <a:pt x="217" y="32"/>
                  </a:lnTo>
                  <a:lnTo>
                    <a:pt x="225" y="42"/>
                  </a:lnTo>
                  <a:lnTo>
                    <a:pt x="232" y="53"/>
                  </a:lnTo>
                  <a:lnTo>
                    <a:pt x="238" y="63"/>
                  </a:lnTo>
                  <a:lnTo>
                    <a:pt x="244" y="76"/>
                  </a:lnTo>
                  <a:lnTo>
                    <a:pt x="248" y="88"/>
                  </a:lnTo>
                  <a:lnTo>
                    <a:pt x="253" y="114"/>
                  </a:lnTo>
                  <a:lnTo>
                    <a:pt x="255" y="141"/>
                  </a:lnTo>
                  <a:lnTo>
                    <a:pt x="255" y="141"/>
                  </a:lnTo>
                  <a:lnTo>
                    <a:pt x="255" y="160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6" y="172"/>
                  </a:lnTo>
                  <a:lnTo>
                    <a:pt x="82" y="183"/>
                  </a:lnTo>
                  <a:lnTo>
                    <a:pt x="87" y="192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4" y="208"/>
                  </a:lnTo>
                  <a:lnTo>
                    <a:pt x="126" y="212"/>
                  </a:lnTo>
                  <a:lnTo>
                    <a:pt x="137" y="212"/>
                  </a:lnTo>
                  <a:lnTo>
                    <a:pt x="137" y="212"/>
                  </a:lnTo>
                  <a:lnTo>
                    <a:pt x="154" y="210"/>
                  </a:lnTo>
                  <a:lnTo>
                    <a:pt x="169" y="206"/>
                  </a:lnTo>
                  <a:lnTo>
                    <a:pt x="185" y="196"/>
                  </a:lnTo>
                  <a:lnTo>
                    <a:pt x="200" y="185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32" y="233"/>
                  </a:lnTo>
                  <a:lnTo>
                    <a:pt x="223" y="242"/>
                  </a:lnTo>
                  <a:lnTo>
                    <a:pt x="211" y="252"/>
                  </a:lnTo>
                  <a:lnTo>
                    <a:pt x="198" y="257"/>
                  </a:lnTo>
                  <a:lnTo>
                    <a:pt x="185" y="263"/>
                  </a:lnTo>
                  <a:lnTo>
                    <a:pt x="169" y="269"/>
                  </a:lnTo>
                  <a:lnTo>
                    <a:pt x="152" y="271"/>
                  </a:lnTo>
                  <a:lnTo>
                    <a:pt x="135" y="271"/>
                  </a:lnTo>
                  <a:lnTo>
                    <a:pt x="135" y="271"/>
                  </a:lnTo>
                  <a:lnTo>
                    <a:pt x="122" y="271"/>
                  </a:lnTo>
                  <a:lnTo>
                    <a:pt x="107" y="269"/>
                  </a:lnTo>
                  <a:lnTo>
                    <a:pt x="93" y="265"/>
                  </a:lnTo>
                  <a:lnTo>
                    <a:pt x="82" y="261"/>
                  </a:lnTo>
                  <a:lnTo>
                    <a:pt x="70" y="255"/>
                  </a:lnTo>
                  <a:lnTo>
                    <a:pt x="59" y="250"/>
                  </a:lnTo>
                  <a:lnTo>
                    <a:pt x="47" y="242"/>
                  </a:lnTo>
                  <a:lnTo>
                    <a:pt x="38" y="234"/>
                  </a:lnTo>
                  <a:lnTo>
                    <a:pt x="30" y="225"/>
                  </a:lnTo>
                  <a:lnTo>
                    <a:pt x="23" y="213"/>
                  </a:lnTo>
                  <a:lnTo>
                    <a:pt x="15" y="202"/>
                  </a:lnTo>
                  <a:lnTo>
                    <a:pt x="9" y="191"/>
                  </a:lnTo>
                  <a:lnTo>
                    <a:pt x="6" y="179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183" y="114"/>
                  </a:moveTo>
                  <a:lnTo>
                    <a:pt x="183" y="114"/>
                  </a:lnTo>
                  <a:lnTo>
                    <a:pt x="181" y="103"/>
                  </a:lnTo>
                  <a:lnTo>
                    <a:pt x="177" y="91"/>
                  </a:lnTo>
                  <a:lnTo>
                    <a:pt x="173" y="82"/>
                  </a:lnTo>
                  <a:lnTo>
                    <a:pt x="166" y="74"/>
                  </a:lnTo>
                  <a:lnTo>
                    <a:pt x="158" y="67"/>
                  </a:lnTo>
                  <a:lnTo>
                    <a:pt x="150" y="63"/>
                  </a:lnTo>
                  <a:lnTo>
                    <a:pt x="139" y="59"/>
                  </a:lnTo>
                  <a:lnTo>
                    <a:pt x="129" y="59"/>
                  </a:lnTo>
                  <a:lnTo>
                    <a:pt x="129" y="59"/>
                  </a:lnTo>
                  <a:lnTo>
                    <a:pt x="118" y="59"/>
                  </a:lnTo>
                  <a:lnTo>
                    <a:pt x="108" y="63"/>
                  </a:lnTo>
                  <a:lnTo>
                    <a:pt x="99" y="67"/>
                  </a:lnTo>
                  <a:lnTo>
                    <a:pt x="91" y="74"/>
                  </a:lnTo>
                  <a:lnTo>
                    <a:pt x="84" y="82"/>
                  </a:lnTo>
                  <a:lnTo>
                    <a:pt x="80" y="91"/>
                  </a:lnTo>
                  <a:lnTo>
                    <a:pt x="74" y="103"/>
                  </a:lnTo>
                  <a:lnTo>
                    <a:pt x="72" y="114"/>
                  </a:lnTo>
                  <a:lnTo>
                    <a:pt x="183" y="11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3" name="Freeform 213"/>
            <p:cNvSpPr>
              <a:spLocks/>
            </p:cNvSpPr>
            <p:nvPr/>
          </p:nvSpPr>
          <p:spPr bwMode="auto">
            <a:xfrm>
              <a:off x="8069263" y="4368800"/>
              <a:ext cx="190500" cy="211138"/>
            </a:xfrm>
            <a:custGeom>
              <a:avLst/>
              <a:gdLst>
                <a:gd name="T0" fmla="*/ 0 w 240"/>
                <a:gd name="T1" fmla="*/ 4 h 265"/>
                <a:gd name="T2" fmla="*/ 74 w 240"/>
                <a:gd name="T3" fmla="*/ 4 h 265"/>
                <a:gd name="T4" fmla="*/ 74 w 240"/>
                <a:gd name="T5" fmla="*/ 42 h 265"/>
                <a:gd name="T6" fmla="*/ 74 w 240"/>
                <a:gd name="T7" fmla="*/ 42 h 265"/>
                <a:gd name="T8" fmla="*/ 87 w 240"/>
                <a:gd name="T9" fmla="*/ 25 h 265"/>
                <a:gd name="T10" fmla="*/ 95 w 240"/>
                <a:gd name="T11" fmla="*/ 19 h 265"/>
                <a:gd name="T12" fmla="*/ 104 w 240"/>
                <a:gd name="T13" fmla="*/ 11 h 265"/>
                <a:gd name="T14" fmla="*/ 114 w 240"/>
                <a:gd name="T15" fmla="*/ 8 h 265"/>
                <a:gd name="T16" fmla="*/ 125 w 240"/>
                <a:gd name="T17" fmla="*/ 2 h 265"/>
                <a:gd name="T18" fmla="*/ 137 w 240"/>
                <a:gd name="T19" fmla="*/ 0 h 265"/>
                <a:gd name="T20" fmla="*/ 150 w 240"/>
                <a:gd name="T21" fmla="*/ 0 h 265"/>
                <a:gd name="T22" fmla="*/ 150 w 240"/>
                <a:gd name="T23" fmla="*/ 0 h 265"/>
                <a:gd name="T24" fmla="*/ 171 w 240"/>
                <a:gd name="T25" fmla="*/ 2 h 265"/>
                <a:gd name="T26" fmla="*/ 188 w 240"/>
                <a:gd name="T27" fmla="*/ 6 h 265"/>
                <a:gd name="T28" fmla="*/ 204 w 240"/>
                <a:gd name="T29" fmla="*/ 13 h 265"/>
                <a:gd name="T30" fmla="*/ 215 w 240"/>
                <a:gd name="T31" fmla="*/ 25 h 265"/>
                <a:gd name="T32" fmla="*/ 226 w 240"/>
                <a:gd name="T33" fmla="*/ 40 h 265"/>
                <a:gd name="T34" fmla="*/ 232 w 240"/>
                <a:gd name="T35" fmla="*/ 55 h 265"/>
                <a:gd name="T36" fmla="*/ 238 w 240"/>
                <a:gd name="T37" fmla="*/ 74 h 265"/>
                <a:gd name="T38" fmla="*/ 240 w 240"/>
                <a:gd name="T39" fmla="*/ 97 h 265"/>
                <a:gd name="T40" fmla="*/ 240 w 240"/>
                <a:gd name="T41" fmla="*/ 265 h 265"/>
                <a:gd name="T42" fmla="*/ 165 w 240"/>
                <a:gd name="T43" fmla="*/ 265 h 265"/>
                <a:gd name="T44" fmla="*/ 165 w 240"/>
                <a:gd name="T45" fmla="*/ 120 h 265"/>
                <a:gd name="T46" fmla="*/ 165 w 240"/>
                <a:gd name="T47" fmla="*/ 120 h 265"/>
                <a:gd name="T48" fmla="*/ 163 w 240"/>
                <a:gd name="T49" fmla="*/ 107 h 265"/>
                <a:gd name="T50" fmla="*/ 162 w 240"/>
                <a:gd name="T51" fmla="*/ 97 h 265"/>
                <a:gd name="T52" fmla="*/ 158 w 240"/>
                <a:gd name="T53" fmla="*/ 88 h 265"/>
                <a:gd name="T54" fmla="*/ 154 w 240"/>
                <a:gd name="T55" fmla="*/ 80 h 265"/>
                <a:gd name="T56" fmla="*/ 146 w 240"/>
                <a:gd name="T57" fmla="*/ 74 h 265"/>
                <a:gd name="T58" fmla="*/ 139 w 240"/>
                <a:gd name="T59" fmla="*/ 70 h 265"/>
                <a:gd name="T60" fmla="*/ 131 w 240"/>
                <a:gd name="T61" fmla="*/ 67 h 265"/>
                <a:gd name="T62" fmla="*/ 120 w 240"/>
                <a:gd name="T63" fmla="*/ 67 h 265"/>
                <a:gd name="T64" fmla="*/ 120 w 240"/>
                <a:gd name="T65" fmla="*/ 67 h 265"/>
                <a:gd name="T66" fmla="*/ 110 w 240"/>
                <a:gd name="T67" fmla="*/ 67 h 265"/>
                <a:gd name="T68" fmla="*/ 101 w 240"/>
                <a:gd name="T69" fmla="*/ 70 h 265"/>
                <a:gd name="T70" fmla="*/ 93 w 240"/>
                <a:gd name="T71" fmla="*/ 74 h 265"/>
                <a:gd name="T72" fmla="*/ 87 w 240"/>
                <a:gd name="T73" fmla="*/ 80 h 265"/>
                <a:gd name="T74" fmla="*/ 81 w 240"/>
                <a:gd name="T75" fmla="*/ 88 h 265"/>
                <a:gd name="T76" fmla="*/ 78 w 240"/>
                <a:gd name="T77" fmla="*/ 97 h 265"/>
                <a:gd name="T78" fmla="*/ 74 w 240"/>
                <a:gd name="T79" fmla="*/ 107 h 265"/>
                <a:gd name="T80" fmla="*/ 74 w 240"/>
                <a:gd name="T81" fmla="*/ 120 h 265"/>
                <a:gd name="T82" fmla="*/ 74 w 240"/>
                <a:gd name="T83" fmla="*/ 265 h 265"/>
                <a:gd name="T84" fmla="*/ 0 w 240"/>
                <a:gd name="T85" fmla="*/ 265 h 265"/>
                <a:gd name="T86" fmla="*/ 0 w 240"/>
                <a:gd name="T87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5">
                  <a:moveTo>
                    <a:pt x="0" y="4"/>
                  </a:moveTo>
                  <a:lnTo>
                    <a:pt x="74" y="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87" y="25"/>
                  </a:lnTo>
                  <a:lnTo>
                    <a:pt x="95" y="19"/>
                  </a:lnTo>
                  <a:lnTo>
                    <a:pt x="104" y="11"/>
                  </a:lnTo>
                  <a:lnTo>
                    <a:pt x="114" y="8"/>
                  </a:lnTo>
                  <a:lnTo>
                    <a:pt x="125" y="2"/>
                  </a:lnTo>
                  <a:lnTo>
                    <a:pt x="137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71" y="2"/>
                  </a:lnTo>
                  <a:lnTo>
                    <a:pt x="188" y="6"/>
                  </a:lnTo>
                  <a:lnTo>
                    <a:pt x="204" y="13"/>
                  </a:lnTo>
                  <a:lnTo>
                    <a:pt x="215" y="25"/>
                  </a:lnTo>
                  <a:lnTo>
                    <a:pt x="226" y="40"/>
                  </a:lnTo>
                  <a:lnTo>
                    <a:pt x="232" y="55"/>
                  </a:lnTo>
                  <a:lnTo>
                    <a:pt x="238" y="74"/>
                  </a:lnTo>
                  <a:lnTo>
                    <a:pt x="240" y="97"/>
                  </a:lnTo>
                  <a:lnTo>
                    <a:pt x="240" y="265"/>
                  </a:lnTo>
                  <a:lnTo>
                    <a:pt x="165" y="265"/>
                  </a:lnTo>
                  <a:lnTo>
                    <a:pt x="165" y="120"/>
                  </a:lnTo>
                  <a:lnTo>
                    <a:pt x="165" y="120"/>
                  </a:lnTo>
                  <a:lnTo>
                    <a:pt x="163" y="107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4" y="80"/>
                  </a:lnTo>
                  <a:lnTo>
                    <a:pt x="146" y="74"/>
                  </a:lnTo>
                  <a:lnTo>
                    <a:pt x="139" y="70"/>
                  </a:lnTo>
                  <a:lnTo>
                    <a:pt x="131" y="6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1" y="70"/>
                  </a:lnTo>
                  <a:lnTo>
                    <a:pt x="93" y="74"/>
                  </a:lnTo>
                  <a:lnTo>
                    <a:pt x="87" y="80"/>
                  </a:lnTo>
                  <a:lnTo>
                    <a:pt x="81" y="88"/>
                  </a:lnTo>
                  <a:lnTo>
                    <a:pt x="78" y="97"/>
                  </a:lnTo>
                  <a:lnTo>
                    <a:pt x="74" y="107"/>
                  </a:lnTo>
                  <a:lnTo>
                    <a:pt x="74" y="120"/>
                  </a:lnTo>
                  <a:lnTo>
                    <a:pt x="74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4" name="Freeform 214"/>
            <p:cNvSpPr>
              <a:spLocks noEditPoints="1"/>
            </p:cNvSpPr>
            <p:nvPr/>
          </p:nvSpPr>
          <p:spPr bwMode="auto">
            <a:xfrm>
              <a:off x="8297863" y="4370388"/>
              <a:ext cx="190500" cy="214313"/>
            </a:xfrm>
            <a:custGeom>
              <a:avLst/>
              <a:gdLst>
                <a:gd name="T0" fmla="*/ 0 w 241"/>
                <a:gd name="T1" fmla="*/ 187 h 269"/>
                <a:gd name="T2" fmla="*/ 2 w 241"/>
                <a:gd name="T3" fmla="*/ 168 h 269"/>
                <a:gd name="T4" fmla="*/ 18 w 241"/>
                <a:gd name="T5" fmla="*/ 135 h 269"/>
                <a:gd name="T6" fmla="*/ 46 w 241"/>
                <a:gd name="T7" fmla="*/ 116 h 269"/>
                <a:gd name="T8" fmla="*/ 84 w 241"/>
                <a:gd name="T9" fmla="*/ 105 h 269"/>
                <a:gd name="T10" fmla="*/ 105 w 241"/>
                <a:gd name="T11" fmla="*/ 105 h 269"/>
                <a:gd name="T12" fmla="*/ 141 w 241"/>
                <a:gd name="T13" fmla="*/ 107 h 269"/>
                <a:gd name="T14" fmla="*/ 170 w 241"/>
                <a:gd name="T15" fmla="*/ 114 h 269"/>
                <a:gd name="T16" fmla="*/ 170 w 241"/>
                <a:gd name="T17" fmla="*/ 110 h 269"/>
                <a:gd name="T18" fmla="*/ 166 w 241"/>
                <a:gd name="T19" fmla="*/ 89 h 269"/>
                <a:gd name="T20" fmla="*/ 155 w 241"/>
                <a:gd name="T21" fmla="*/ 74 h 269"/>
                <a:gd name="T22" fmla="*/ 138 w 241"/>
                <a:gd name="T23" fmla="*/ 67 h 269"/>
                <a:gd name="T24" fmla="*/ 113 w 241"/>
                <a:gd name="T25" fmla="*/ 63 h 269"/>
                <a:gd name="T26" fmla="*/ 94 w 241"/>
                <a:gd name="T27" fmla="*/ 63 h 269"/>
                <a:gd name="T28" fmla="*/ 59 w 241"/>
                <a:gd name="T29" fmla="*/ 70 h 269"/>
                <a:gd name="T30" fmla="*/ 23 w 241"/>
                <a:gd name="T31" fmla="*/ 21 h 269"/>
                <a:gd name="T32" fmla="*/ 44 w 241"/>
                <a:gd name="T33" fmla="*/ 11 h 269"/>
                <a:gd name="T34" fmla="*/ 94 w 241"/>
                <a:gd name="T35" fmla="*/ 0 h 269"/>
                <a:gd name="T36" fmla="*/ 124 w 241"/>
                <a:gd name="T37" fmla="*/ 0 h 269"/>
                <a:gd name="T38" fmla="*/ 176 w 241"/>
                <a:gd name="T39" fmla="*/ 7 h 269"/>
                <a:gd name="T40" fmla="*/ 197 w 241"/>
                <a:gd name="T41" fmla="*/ 17 h 269"/>
                <a:gd name="T42" fmla="*/ 212 w 241"/>
                <a:gd name="T43" fmla="*/ 28 h 269"/>
                <a:gd name="T44" fmla="*/ 220 w 241"/>
                <a:gd name="T45" fmla="*/ 36 h 269"/>
                <a:gd name="T46" fmla="*/ 229 w 241"/>
                <a:gd name="T47" fmla="*/ 55 h 269"/>
                <a:gd name="T48" fmla="*/ 239 w 241"/>
                <a:gd name="T49" fmla="*/ 88 h 269"/>
                <a:gd name="T50" fmla="*/ 241 w 241"/>
                <a:gd name="T51" fmla="*/ 263 h 269"/>
                <a:gd name="T52" fmla="*/ 170 w 241"/>
                <a:gd name="T53" fmla="*/ 234 h 269"/>
                <a:gd name="T54" fmla="*/ 155 w 241"/>
                <a:gd name="T55" fmla="*/ 250 h 269"/>
                <a:gd name="T56" fmla="*/ 136 w 241"/>
                <a:gd name="T57" fmla="*/ 259 h 269"/>
                <a:gd name="T58" fmla="*/ 115 w 241"/>
                <a:gd name="T59" fmla="*/ 267 h 269"/>
                <a:gd name="T60" fmla="*/ 90 w 241"/>
                <a:gd name="T61" fmla="*/ 269 h 269"/>
                <a:gd name="T62" fmla="*/ 73 w 241"/>
                <a:gd name="T63" fmla="*/ 267 h 269"/>
                <a:gd name="T64" fmla="*/ 40 w 241"/>
                <a:gd name="T65" fmla="*/ 257 h 269"/>
                <a:gd name="T66" fmla="*/ 16 w 241"/>
                <a:gd name="T67" fmla="*/ 236 h 269"/>
                <a:gd name="T68" fmla="*/ 2 w 241"/>
                <a:gd name="T69" fmla="*/ 206 h 269"/>
                <a:gd name="T70" fmla="*/ 0 w 241"/>
                <a:gd name="T71" fmla="*/ 189 h 269"/>
                <a:gd name="T72" fmla="*/ 170 w 241"/>
                <a:gd name="T73" fmla="*/ 158 h 269"/>
                <a:gd name="T74" fmla="*/ 161 w 241"/>
                <a:gd name="T75" fmla="*/ 154 h 269"/>
                <a:gd name="T76" fmla="*/ 136 w 241"/>
                <a:gd name="T77" fmla="*/ 149 h 269"/>
                <a:gd name="T78" fmla="*/ 124 w 241"/>
                <a:gd name="T79" fmla="*/ 149 h 269"/>
                <a:gd name="T80" fmla="*/ 101 w 241"/>
                <a:gd name="T81" fmla="*/ 150 h 269"/>
                <a:gd name="T82" fmla="*/ 86 w 241"/>
                <a:gd name="T83" fmla="*/ 158 h 269"/>
                <a:gd name="T84" fmla="*/ 77 w 241"/>
                <a:gd name="T85" fmla="*/ 170 h 269"/>
                <a:gd name="T86" fmla="*/ 73 w 241"/>
                <a:gd name="T87" fmla="*/ 185 h 269"/>
                <a:gd name="T88" fmla="*/ 73 w 241"/>
                <a:gd name="T89" fmla="*/ 185 h 269"/>
                <a:gd name="T90" fmla="*/ 75 w 241"/>
                <a:gd name="T91" fmla="*/ 198 h 269"/>
                <a:gd name="T92" fmla="*/ 84 w 241"/>
                <a:gd name="T93" fmla="*/ 210 h 269"/>
                <a:gd name="T94" fmla="*/ 96 w 241"/>
                <a:gd name="T95" fmla="*/ 215 h 269"/>
                <a:gd name="T96" fmla="*/ 113 w 241"/>
                <a:gd name="T97" fmla="*/ 217 h 269"/>
                <a:gd name="T98" fmla="*/ 124 w 241"/>
                <a:gd name="T99" fmla="*/ 215 h 269"/>
                <a:gd name="T100" fmla="*/ 147 w 241"/>
                <a:gd name="T101" fmla="*/ 210 h 269"/>
                <a:gd name="T102" fmla="*/ 161 w 241"/>
                <a:gd name="T103" fmla="*/ 198 h 269"/>
                <a:gd name="T104" fmla="*/ 170 w 241"/>
                <a:gd name="T105" fmla="*/ 181 h 269"/>
                <a:gd name="T106" fmla="*/ 170 w 241"/>
                <a:gd name="T107" fmla="*/ 17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" h="269">
                  <a:moveTo>
                    <a:pt x="0" y="189"/>
                  </a:moveTo>
                  <a:lnTo>
                    <a:pt x="0" y="187"/>
                  </a:lnTo>
                  <a:lnTo>
                    <a:pt x="0" y="187"/>
                  </a:lnTo>
                  <a:lnTo>
                    <a:pt x="2" y="168"/>
                  </a:lnTo>
                  <a:lnTo>
                    <a:pt x="8" y="150"/>
                  </a:lnTo>
                  <a:lnTo>
                    <a:pt x="18" y="135"/>
                  </a:lnTo>
                  <a:lnTo>
                    <a:pt x="31" y="124"/>
                  </a:lnTo>
                  <a:lnTo>
                    <a:pt x="46" y="116"/>
                  </a:lnTo>
                  <a:lnTo>
                    <a:pt x="63" y="109"/>
                  </a:lnTo>
                  <a:lnTo>
                    <a:pt x="84" y="105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24" y="105"/>
                  </a:lnTo>
                  <a:lnTo>
                    <a:pt x="141" y="107"/>
                  </a:lnTo>
                  <a:lnTo>
                    <a:pt x="155" y="110"/>
                  </a:lnTo>
                  <a:lnTo>
                    <a:pt x="170" y="114"/>
                  </a:lnTo>
                  <a:lnTo>
                    <a:pt x="170" y="110"/>
                  </a:lnTo>
                  <a:lnTo>
                    <a:pt x="170" y="110"/>
                  </a:lnTo>
                  <a:lnTo>
                    <a:pt x="168" y="99"/>
                  </a:lnTo>
                  <a:lnTo>
                    <a:pt x="166" y="89"/>
                  </a:lnTo>
                  <a:lnTo>
                    <a:pt x="162" y="82"/>
                  </a:lnTo>
                  <a:lnTo>
                    <a:pt x="155" y="74"/>
                  </a:lnTo>
                  <a:lnTo>
                    <a:pt x="147" y="70"/>
                  </a:lnTo>
                  <a:lnTo>
                    <a:pt x="138" y="67"/>
                  </a:lnTo>
                  <a:lnTo>
                    <a:pt x="126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94" y="63"/>
                  </a:lnTo>
                  <a:lnTo>
                    <a:pt x="77" y="67"/>
                  </a:lnTo>
                  <a:lnTo>
                    <a:pt x="59" y="70"/>
                  </a:lnTo>
                  <a:lnTo>
                    <a:pt x="42" y="76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44" y="11"/>
                  </a:lnTo>
                  <a:lnTo>
                    <a:pt x="67" y="6"/>
                  </a:lnTo>
                  <a:lnTo>
                    <a:pt x="9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3" y="2"/>
                  </a:lnTo>
                  <a:lnTo>
                    <a:pt x="176" y="7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4" y="23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20" y="36"/>
                  </a:lnTo>
                  <a:lnTo>
                    <a:pt x="225" y="46"/>
                  </a:lnTo>
                  <a:lnTo>
                    <a:pt x="229" y="55"/>
                  </a:lnTo>
                  <a:lnTo>
                    <a:pt x="235" y="65"/>
                  </a:lnTo>
                  <a:lnTo>
                    <a:pt x="239" y="88"/>
                  </a:lnTo>
                  <a:lnTo>
                    <a:pt x="241" y="112"/>
                  </a:lnTo>
                  <a:lnTo>
                    <a:pt x="241" y="263"/>
                  </a:lnTo>
                  <a:lnTo>
                    <a:pt x="170" y="263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55" y="250"/>
                  </a:lnTo>
                  <a:lnTo>
                    <a:pt x="145" y="253"/>
                  </a:lnTo>
                  <a:lnTo>
                    <a:pt x="136" y="259"/>
                  </a:lnTo>
                  <a:lnTo>
                    <a:pt x="126" y="263"/>
                  </a:lnTo>
                  <a:lnTo>
                    <a:pt x="115" y="267"/>
                  </a:lnTo>
                  <a:lnTo>
                    <a:pt x="103" y="267"/>
                  </a:lnTo>
                  <a:lnTo>
                    <a:pt x="90" y="269"/>
                  </a:lnTo>
                  <a:lnTo>
                    <a:pt x="90" y="269"/>
                  </a:lnTo>
                  <a:lnTo>
                    <a:pt x="73" y="267"/>
                  </a:lnTo>
                  <a:lnTo>
                    <a:pt x="56" y="263"/>
                  </a:lnTo>
                  <a:lnTo>
                    <a:pt x="40" y="257"/>
                  </a:lnTo>
                  <a:lnTo>
                    <a:pt x="27" y="248"/>
                  </a:lnTo>
                  <a:lnTo>
                    <a:pt x="16" y="236"/>
                  </a:lnTo>
                  <a:lnTo>
                    <a:pt x="8" y="223"/>
                  </a:lnTo>
                  <a:lnTo>
                    <a:pt x="2" y="206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170" y="171"/>
                  </a:moveTo>
                  <a:lnTo>
                    <a:pt x="170" y="158"/>
                  </a:lnTo>
                  <a:lnTo>
                    <a:pt x="170" y="158"/>
                  </a:lnTo>
                  <a:lnTo>
                    <a:pt x="161" y="154"/>
                  </a:lnTo>
                  <a:lnTo>
                    <a:pt x="149" y="150"/>
                  </a:lnTo>
                  <a:lnTo>
                    <a:pt x="136" y="149"/>
                  </a:lnTo>
                  <a:lnTo>
                    <a:pt x="124" y="149"/>
                  </a:lnTo>
                  <a:lnTo>
                    <a:pt x="124" y="149"/>
                  </a:lnTo>
                  <a:lnTo>
                    <a:pt x="113" y="149"/>
                  </a:lnTo>
                  <a:lnTo>
                    <a:pt x="101" y="150"/>
                  </a:lnTo>
                  <a:lnTo>
                    <a:pt x="94" y="154"/>
                  </a:lnTo>
                  <a:lnTo>
                    <a:pt x="86" y="158"/>
                  </a:lnTo>
                  <a:lnTo>
                    <a:pt x="80" y="162"/>
                  </a:lnTo>
                  <a:lnTo>
                    <a:pt x="77" y="170"/>
                  </a:lnTo>
                  <a:lnTo>
                    <a:pt x="73" y="17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92"/>
                  </a:lnTo>
                  <a:lnTo>
                    <a:pt x="75" y="198"/>
                  </a:lnTo>
                  <a:lnTo>
                    <a:pt x="79" y="204"/>
                  </a:lnTo>
                  <a:lnTo>
                    <a:pt x="84" y="210"/>
                  </a:lnTo>
                  <a:lnTo>
                    <a:pt x="90" y="211"/>
                  </a:lnTo>
                  <a:lnTo>
                    <a:pt x="96" y="215"/>
                  </a:lnTo>
                  <a:lnTo>
                    <a:pt x="103" y="217"/>
                  </a:lnTo>
                  <a:lnTo>
                    <a:pt x="113" y="217"/>
                  </a:lnTo>
                  <a:lnTo>
                    <a:pt x="113" y="217"/>
                  </a:lnTo>
                  <a:lnTo>
                    <a:pt x="124" y="215"/>
                  </a:lnTo>
                  <a:lnTo>
                    <a:pt x="136" y="213"/>
                  </a:lnTo>
                  <a:lnTo>
                    <a:pt x="147" y="210"/>
                  </a:lnTo>
                  <a:lnTo>
                    <a:pt x="155" y="204"/>
                  </a:lnTo>
                  <a:lnTo>
                    <a:pt x="161" y="198"/>
                  </a:lnTo>
                  <a:lnTo>
                    <a:pt x="166" y="190"/>
                  </a:lnTo>
                  <a:lnTo>
                    <a:pt x="170" y="181"/>
                  </a:lnTo>
                  <a:lnTo>
                    <a:pt x="170" y="171"/>
                  </a:lnTo>
                  <a:lnTo>
                    <a:pt x="170" y="17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5" name="Freeform 215"/>
            <p:cNvSpPr>
              <a:spLocks noEditPoints="1"/>
            </p:cNvSpPr>
            <p:nvPr/>
          </p:nvSpPr>
          <p:spPr bwMode="auto">
            <a:xfrm>
              <a:off x="8540750" y="4298950"/>
              <a:ext cx="61913" cy="280988"/>
            </a:xfrm>
            <a:custGeom>
              <a:avLst/>
              <a:gdLst>
                <a:gd name="T0" fmla="*/ 0 w 79"/>
                <a:gd name="T1" fmla="*/ 0 h 355"/>
                <a:gd name="T2" fmla="*/ 79 w 79"/>
                <a:gd name="T3" fmla="*/ 0 h 355"/>
                <a:gd name="T4" fmla="*/ 79 w 79"/>
                <a:gd name="T5" fmla="*/ 65 h 355"/>
                <a:gd name="T6" fmla="*/ 0 w 79"/>
                <a:gd name="T7" fmla="*/ 65 h 355"/>
                <a:gd name="T8" fmla="*/ 0 w 79"/>
                <a:gd name="T9" fmla="*/ 0 h 355"/>
                <a:gd name="T10" fmla="*/ 2 w 79"/>
                <a:gd name="T11" fmla="*/ 94 h 355"/>
                <a:gd name="T12" fmla="*/ 77 w 79"/>
                <a:gd name="T13" fmla="*/ 94 h 355"/>
                <a:gd name="T14" fmla="*/ 77 w 79"/>
                <a:gd name="T15" fmla="*/ 355 h 355"/>
                <a:gd name="T16" fmla="*/ 2 w 79"/>
                <a:gd name="T17" fmla="*/ 355 h 355"/>
                <a:gd name="T18" fmla="*/ 2 w 79"/>
                <a:gd name="T19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55">
                  <a:moveTo>
                    <a:pt x="0" y="0"/>
                  </a:moveTo>
                  <a:lnTo>
                    <a:pt x="79" y="0"/>
                  </a:lnTo>
                  <a:lnTo>
                    <a:pt x="7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2" y="94"/>
                  </a:moveTo>
                  <a:lnTo>
                    <a:pt x="77" y="94"/>
                  </a:lnTo>
                  <a:lnTo>
                    <a:pt x="77" y="355"/>
                  </a:lnTo>
                  <a:lnTo>
                    <a:pt x="2" y="355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6" name="Rectangle 216"/>
            <p:cNvSpPr>
              <a:spLocks noChangeArrowheads="1"/>
            </p:cNvSpPr>
            <p:nvPr/>
          </p:nvSpPr>
          <p:spPr bwMode="auto">
            <a:xfrm>
              <a:off x="8653463" y="4518025"/>
              <a:ext cx="63500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7" name="Freeform 217"/>
            <p:cNvSpPr>
              <a:spLocks noEditPoints="1"/>
            </p:cNvSpPr>
            <p:nvPr/>
          </p:nvSpPr>
          <p:spPr bwMode="auto">
            <a:xfrm>
              <a:off x="8767763" y="4298950"/>
              <a:ext cx="217488" cy="285750"/>
            </a:xfrm>
            <a:custGeom>
              <a:avLst/>
              <a:gdLst>
                <a:gd name="T0" fmla="*/ 75 w 275"/>
                <a:gd name="T1" fmla="*/ 355 h 361"/>
                <a:gd name="T2" fmla="*/ 0 w 275"/>
                <a:gd name="T3" fmla="*/ 0 h 361"/>
                <a:gd name="T4" fmla="*/ 75 w 275"/>
                <a:gd name="T5" fmla="*/ 132 h 361"/>
                <a:gd name="T6" fmla="*/ 90 w 275"/>
                <a:gd name="T7" fmla="*/ 115 h 361"/>
                <a:gd name="T8" fmla="*/ 107 w 275"/>
                <a:gd name="T9" fmla="*/ 101 h 361"/>
                <a:gd name="T10" fmla="*/ 130 w 275"/>
                <a:gd name="T11" fmla="*/ 92 h 361"/>
                <a:gd name="T12" fmla="*/ 155 w 275"/>
                <a:gd name="T13" fmla="*/ 90 h 361"/>
                <a:gd name="T14" fmla="*/ 178 w 275"/>
                <a:gd name="T15" fmla="*/ 92 h 361"/>
                <a:gd name="T16" fmla="*/ 210 w 275"/>
                <a:gd name="T17" fmla="*/ 103 h 361"/>
                <a:gd name="T18" fmla="*/ 229 w 275"/>
                <a:gd name="T19" fmla="*/ 117 h 361"/>
                <a:gd name="T20" fmla="*/ 246 w 275"/>
                <a:gd name="T21" fmla="*/ 134 h 361"/>
                <a:gd name="T22" fmla="*/ 260 w 275"/>
                <a:gd name="T23" fmla="*/ 155 h 361"/>
                <a:gd name="T24" fmla="*/ 269 w 275"/>
                <a:gd name="T25" fmla="*/ 180 h 361"/>
                <a:gd name="T26" fmla="*/ 273 w 275"/>
                <a:gd name="T27" fmla="*/ 208 h 361"/>
                <a:gd name="T28" fmla="*/ 275 w 275"/>
                <a:gd name="T29" fmla="*/ 225 h 361"/>
                <a:gd name="T30" fmla="*/ 273 w 275"/>
                <a:gd name="T31" fmla="*/ 241 h 361"/>
                <a:gd name="T32" fmla="*/ 269 w 275"/>
                <a:gd name="T33" fmla="*/ 269 h 361"/>
                <a:gd name="T34" fmla="*/ 260 w 275"/>
                <a:gd name="T35" fmla="*/ 296 h 361"/>
                <a:gd name="T36" fmla="*/ 246 w 275"/>
                <a:gd name="T37" fmla="*/ 317 h 361"/>
                <a:gd name="T38" fmla="*/ 229 w 275"/>
                <a:gd name="T39" fmla="*/ 334 h 361"/>
                <a:gd name="T40" fmla="*/ 210 w 275"/>
                <a:gd name="T41" fmla="*/ 347 h 361"/>
                <a:gd name="T42" fmla="*/ 178 w 275"/>
                <a:gd name="T43" fmla="*/ 359 h 361"/>
                <a:gd name="T44" fmla="*/ 155 w 275"/>
                <a:gd name="T45" fmla="*/ 361 h 361"/>
                <a:gd name="T46" fmla="*/ 128 w 275"/>
                <a:gd name="T47" fmla="*/ 357 h 361"/>
                <a:gd name="T48" fmla="*/ 107 w 275"/>
                <a:gd name="T49" fmla="*/ 349 h 361"/>
                <a:gd name="T50" fmla="*/ 88 w 275"/>
                <a:gd name="T51" fmla="*/ 336 h 361"/>
                <a:gd name="T52" fmla="*/ 75 w 275"/>
                <a:gd name="T53" fmla="*/ 321 h 361"/>
                <a:gd name="T54" fmla="*/ 201 w 275"/>
                <a:gd name="T55" fmla="*/ 223 h 361"/>
                <a:gd name="T56" fmla="*/ 199 w 275"/>
                <a:gd name="T57" fmla="*/ 208 h 361"/>
                <a:gd name="T58" fmla="*/ 189 w 275"/>
                <a:gd name="T59" fmla="*/ 183 h 361"/>
                <a:gd name="T60" fmla="*/ 172 w 275"/>
                <a:gd name="T61" fmla="*/ 164 h 361"/>
                <a:gd name="T62" fmla="*/ 149 w 275"/>
                <a:gd name="T63" fmla="*/ 153 h 361"/>
                <a:gd name="T64" fmla="*/ 136 w 275"/>
                <a:gd name="T65" fmla="*/ 153 h 361"/>
                <a:gd name="T66" fmla="*/ 113 w 275"/>
                <a:gd name="T67" fmla="*/ 157 h 361"/>
                <a:gd name="T68" fmla="*/ 92 w 275"/>
                <a:gd name="T69" fmla="*/ 172 h 361"/>
                <a:gd name="T70" fmla="*/ 78 w 275"/>
                <a:gd name="T71" fmla="*/ 195 h 361"/>
                <a:gd name="T72" fmla="*/ 73 w 275"/>
                <a:gd name="T73" fmla="*/ 223 h 361"/>
                <a:gd name="T74" fmla="*/ 73 w 275"/>
                <a:gd name="T75" fmla="*/ 225 h 361"/>
                <a:gd name="T76" fmla="*/ 78 w 275"/>
                <a:gd name="T77" fmla="*/ 254 h 361"/>
                <a:gd name="T78" fmla="*/ 92 w 275"/>
                <a:gd name="T79" fmla="*/ 277 h 361"/>
                <a:gd name="T80" fmla="*/ 113 w 275"/>
                <a:gd name="T81" fmla="*/ 292 h 361"/>
                <a:gd name="T82" fmla="*/ 136 w 275"/>
                <a:gd name="T83" fmla="*/ 298 h 361"/>
                <a:gd name="T84" fmla="*/ 149 w 275"/>
                <a:gd name="T85" fmla="*/ 296 h 361"/>
                <a:gd name="T86" fmla="*/ 172 w 275"/>
                <a:gd name="T87" fmla="*/ 286 h 361"/>
                <a:gd name="T88" fmla="*/ 189 w 275"/>
                <a:gd name="T89" fmla="*/ 267 h 361"/>
                <a:gd name="T90" fmla="*/ 199 w 275"/>
                <a:gd name="T91" fmla="*/ 241 h 361"/>
                <a:gd name="T92" fmla="*/ 201 w 275"/>
                <a:gd name="T93" fmla="*/ 22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61">
                  <a:moveTo>
                    <a:pt x="75" y="321"/>
                  </a:moveTo>
                  <a:lnTo>
                    <a:pt x="75" y="355"/>
                  </a:lnTo>
                  <a:lnTo>
                    <a:pt x="0" y="355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32"/>
                  </a:lnTo>
                  <a:lnTo>
                    <a:pt x="75" y="132"/>
                  </a:lnTo>
                  <a:lnTo>
                    <a:pt x="90" y="115"/>
                  </a:lnTo>
                  <a:lnTo>
                    <a:pt x="98" y="107"/>
                  </a:lnTo>
                  <a:lnTo>
                    <a:pt x="107" y="101"/>
                  </a:lnTo>
                  <a:lnTo>
                    <a:pt x="119" y="96"/>
                  </a:lnTo>
                  <a:lnTo>
                    <a:pt x="130" y="92"/>
                  </a:lnTo>
                  <a:lnTo>
                    <a:pt x="141" y="90"/>
                  </a:lnTo>
                  <a:lnTo>
                    <a:pt x="155" y="90"/>
                  </a:lnTo>
                  <a:lnTo>
                    <a:pt x="155" y="90"/>
                  </a:lnTo>
                  <a:lnTo>
                    <a:pt x="178" y="92"/>
                  </a:lnTo>
                  <a:lnTo>
                    <a:pt x="201" y="98"/>
                  </a:lnTo>
                  <a:lnTo>
                    <a:pt x="210" y="103"/>
                  </a:lnTo>
                  <a:lnTo>
                    <a:pt x="220" y="109"/>
                  </a:lnTo>
                  <a:lnTo>
                    <a:pt x="229" y="117"/>
                  </a:lnTo>
                  <a:lnTo>
                    <a:pt x="239" y="124"/>
                  </a:lnTo>
                  <a:lnTo>
                    <a:pt x="246" y="134"/>
                  </a:lnTo>
                  <a:lnTo>
                    <a:pt x="252" y="143"/>
                  </a:lnTo>
                  <a:lnTo>
                    <a:pt x="260" y="155"/>
                  </a:lnTo>
                  <a:lnTo>
                    <a:pt x="263" y="166"/>
                  </a:lnTo>
                  <a:lnTo>
                    <a:pt x="269" y="180"/>
                  </a:lnTo>
                  <a:lnTo>
                    <a:pt x="271" y="193"/>
                  </a:lnTo>
                  <a:lnTo>
                    <a:pt x="273" y="208"/>
                  </a:lnTo>
                  <a:lnTo>
                    <a:pt x="275" y="223"/>
                  </a:lnTo>
                  <a:lnTo>
                    <a:pt x="275" y="225"/>
                  </a:lnTo>
                  <a:lnTo>
                    <a:pt x="275" y="225"/>
                  </a:lnTo>
                  <a:lnTo>
                    <a:pt x="273" y="241"/>
                  </a:lnTo>
                  <a:lnTo>
                    <a:pt x="271" y="256"/>
                  </a:lnTo>
                  <a:lnTo>
                    <a:pt x="269" y="269"/>
                  </a:lnTo>
                  <a:lnTo>
                    <a:pt x="265" y="282"/>
                  </a:lnTo>
                  <a:lnTo>
                    <a:pt x="260" y="296"/>
                  </a:lnTo>
                  <a:lnTo>
                    <a:pt x="254" y="305"/>
                  </a:lnTo>
                  <a:lnTo>
                    <a:pt x="246" y="317"/>
                  </a:lnTo>
                  <a:lnTo>
                    <a:pt x="239" y="326"/>
                  </a:lnTo>
                  <a:lnTo>
                    <a:pt x="229" y="334"/>
                  </a:lnTo>
                  <a:lnTo>
                    <a:pt x="220" y="340"/>
                  </a:lnTo>
                  <a:lnTo>
                    <a:pt x="210" y="347"/>
                  </a:lnTo>
                  <a:lnTo>
                    <a:pt x="201" y="351"/>
                  </a:lnTo>
                  <a:lnTo>
                    <a:pt x="178" y="359"/>
                  </a:lnTo>
                  <a:lnTo>
                    <a:pt x="155" y="361"/>
                  </a:lnTo>
                  <a:lnTo>
                    <a:pt x="155" y="361"/>
                  </a:lnTo>
                  <a:lnTo>
                    <a:pt x="141" y="359"/>
                  </a:lnTo>
                  <a:lnTo>
                    <a:pt x="128" y="357"/>
                  </a:lnTo>
                  <a:lnTo>
                    <a:pt x="117" y="353"/>
                  </a:lnTo>
                  <a:lnTo>
                    <a:pt x="107" y="349"/>
                  </a:lnTo>
                  <a:lnTo>
                    <a:pt x="98" y="344"/>
                  </a:lnTo>
                  <a:lnTo>
                    <a:pt x="88" y="336"/>
                  </a:lnTo>
                  <a:lnTo>
                    <a:pt x="75" y="321"/>
                  </a:lnTo>
                  <a:lnTo>
                    <a:pt x="75" y="321"/>
                  </a:lnTo>
                  <a:close/>
                  <a:moveTo>
                    <a:pt x="201" y="225"/>
                  </a:moveTo>
                  <a:lnTo>
                    <a:pt x="201" y="223"/>
                  </a:lnTo>
                  <a:lnTo>
                    <a:pt x="201" y="223"/>
                  </a:lnTo>
                  <a:lnTo>
                    <a:pt x="199" y="208"/>
                  </a:lnTo>
                  <a:lnTo>
                    <a:pt x="195" y="195"/>
                  </a:lnTo>
                  <a:lnTo>
                    <a:pt x="189" y="183"/>
                  </a:lnTo>
                  <a:lnTo>
                    <a:pt x="181" y="172"/>
                  </a:lnTo>
                  <a:lnTo>
                    <a:pt x="172" y="164"/>
                  </a:lnTo>
                  <a:lnTo>
                    <a:pt x="160" y="157"/>
                  </a:lnTo>
                  <a:lnTo>
                    <a:pt x="149" y="153"/>
                  </a:lnTo>
                  <a:lnTo>
                    <a:pt x="136" y="153"/>
                  </a:lnTo>
                  <a:lnTo>
                    <a:pt x="136" y="153"/>
                  </a:lnTo>
                  <a:lnTo>
                    <a:pt x="124" y="153"/>
                  </a:lnTo>
                  <a:lnTo>
                    <a:pt x="113" y="157"/>
                  </a:lnTo>
                  <a:lnTo>
                    <a:pt x="101" y="164"/>
                  </a:lnTo>
                  <a:lnTo>
                    <a:pt x="92" y="172"/>
                  </a:lnTo>
                  <a:lnTo>
                    <a:pt x="84" y="183"/>
                  </a:lnTo>
                  <a:lnTo>
                    <a:pt x="78" y="195"/>
                  </a:lnTo>
                  <a:lnTo>
                    <a:pt x="75" y="208"/>
                  </a:lnTo>
                  <a:lnTo>
                    <a:pt x="73" y="223"/>
                  </a:lnTo>
                  <a:lnTo>
                    <a:pt x="73" y="225"/>
                  </a:lnTo>
                  <a:lnTo>
                    <a:pt x="73" y="225"/>
                  </a:lnTo>
                  <a:lnTo>
                    <a:pt x="75" y="241"/>
                  </a:lnTo>
                  <a:lnTo>
                    <a:pt x="78" y="254"/>
                  </a:lnTo>
                  <a:lnTo>
                    <a:pt x="84" y="267"/>
                  </a:lnTo>
                  <a:lnTo>
                    <a:pt x="92" y="277"/>
                  </a:lnTo>
                  <a:lnTo>
                    <a:pt x="101" y="286"/>
                  </a:lnTo>
                  <a:lnTo>
                    <a:pt x="113" y="292"/>
                  </a:lnTo>
                  <a:lnTo>
                    <a:pt x="124" y="296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49" y="296"/>
                  </a:lnTo>
                  <a:lnTo>
                    <a:pt x="160" y="292"/>
                  </a:lnTo>
                  <a:lnTo>
                    <a:pt x="172" y="286"/>
                  </a:lnTo>
                  <a:lnTo>
                    <a:pt x="181" y="279"/>
                  </a:lnTo>
                  <a:lnTo>
                    <a:pt x="189" y="267"/>
                  </a:lnTo>
                  <a:lnTo>
                    <a:pt x="195" y="256"/>
                  </a:lnTo>
                  <a:lnTo>
                    <a:pt x="199" y="241"/>
                  </a:lnTo>
                  <a:lnTo>
                    <a:pt x="201" y="225"/>
                  </a:lnTo>
                  <a:lnTo>
                    <a:pt x="201" y="22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8" name="Freeform 218"/>
            <p:cNvSpPr>
              <a:spLocks/>
            </p:cNvSpPr>
            <p:nvPr/>
          </p:nvSpPr>
          <p:spPr bwMode="auto">
            <a:xfrm>
              <a:off x="9028113" y="4368800"/>
              <a:ext cx="125413" cy="211138"/>
            </a:xfrm>
            <a:custGeom>
              <a:avLst/>
              <a:gdLst>
                <a:gd name="T0" fmla="*/ 0 w 158"/>
                <a:gd name="T1" fmla="*/ 4 h 265"/>
                <a:gd name="T2" fmla="*/ 75 w 158"/>
                <a:gd name="T3" fmla="*/ 4 h 265"/>
                <a:gd name="T4" fmla="*/ 75 w 158"/>
                <a:gd name="T5" fmla="*/ 57 h 265"/>
                <a:gd name="T6" fmla="*/ 75 w 158"/>
                <a:gd name="T7" fmla="*/ 57 h 265"/>
                <a:gd name="T8" fmla="*/ 80 w 158"/>
                <a:gd name="T9" fmla="*/ 44 h 265"/>
                <a:gd name="T10" fmla="*/ 88 w 158"/>
                <a:gd name="T11" fmla="*/ 32 h 265"/>
                <a:gd name="T12" fmla="*/ 96 w 158"/>
                <a:gd name="T13" fmla="*/ 23 h 265"/>
                <a:gd name="T14" fmla="*/ 105 w 158"/>
                <a:gd name="T15" fmla="*/ 13 h 265"/>
                <a:gd name="T16" fmla="*/ 117 w 158"/>
                <a:gd name="T17" fmla="*/ 8 h 265"/>
                <a:gd name="T18" fmla="*/ 128 w 158"/>
                <a:gd name="T19" fmla="*/ 2 h 265"/>
                <a:gd name="T20" fmla="*/ 143 w 158"/>
                <a:gd name="T21" fmla="*/ 0 h 265"/>
                <a:gd name="T22" fmla="*/ 158 w 158"/>
                <a:gd name="T23" fmla="*/ 0 h 265"/>
                <a:gd name="T24" fmla="*/ 158 w 158"/>
                <a:gd name="T25" fmla="*/ 76 h 265"/>
                <a:gd name="T26" fmla="*/ 155 w 158"/>
                <a:gd name="T27" fmla="*/ 76 h 265"/>
                <a:gd name="T28" fmla="*/ 155 w 158"/>
                <a:gd name="T29" fmla="*/ 76 h 265"/>
                <a:gd name="T30" fmla="*/ 137 w 158"/>
                <a:gd name="T31" fmla="*/ 78 h 265"/>
                <a:gd name="T32" fmla="*/ 120 w 158"/>
                <a:gd name="T33" fmla="*/ 82 h 265"/>
                <a:gd name="T34" fmla="*/ 107 w 158"/>
                <a:gd name="T35" fmla="*/ 90 h 265"/>
                <a:gd name="T36" fmla="*/ 96 w 158"/>
                <a:gd name="T37" fmla="*/ 99 h 265"/>
                <a:gd name="T38" fmla="*/ 88 w 158"/>
                <a:gd name="T39" fmla="*/ 112 h 265"/>
                <a:gd name="T40" fmla="*/ 80 w 158"/>
                <a:gd name="T41" fmla="*/ 128 h 265"/>
                <a:gd name="T42" fmla="*/ 76 w 158"/>
                <a:gd name="T43" fmla="*/ 147 h 265"/>
                <a:gd name="T44" fmla="*/ 75 w 158"/>
                <a:gd name="T45" fmla="*/ 170 h 265"/>
                <a:gd name="T46" fmla="*/ 75 w 158"/>
                <a:gd name="T47" fmla="*/ 265 h 265"/>
                <a:gd name="T48" fmla="*/ 0 w 158"/>
                <a:gd name="T49" fmla="*/ 265 h 265"/>
                <a:gd name="T50" fmla="*/ 0 w 158"/>
                <a:gd name="T51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8" h="265">
                  <a:moveTo>
                    <a:pt x="0" y="4"/>
                  </a:moveTo>
                  <a:lnTo>
                    <a:pt x="75" y="4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6" y="23"/>
                  </a:lnTo>
                  <a:lnTo>
                    <a:pt x="105" y="13"/>
                  </a:lnTo>
                  <a:lnTo>
                    <a:pt x="117" y="8"/>
                  </a:lnTo>
                  <a:lnTo>
                    <a:pt x="128" y="2"/>
                  </a:lnTo>
                  <a:lnTo>
                    <a:pt x="143" y="0"/>
                  </a:lnTo>
                  <a:lnTo>
                    <a:pt x="158" y="0"/>
                  </a:lnTo>
                  <a:lnTo>
                    <a:pt x="158" y="76"/>
                  </a:lnTo>
                  <a:lnTo>
                    <a:pt x="155" y="76"/>
                  </a:lnTo>
                  <a:lnTo>
                    <a:pt x="155" y="76"/>
                  </a:lnTo>
                  <a:lnTo>
                    <a:pt x="137" y="78"/>
                  </a:lnTo>
                  <a:lnTo>
                    <a:pt x="120" y="82"/>
                  </a:lnTo>
                  <a:lnTo>
                    <a:pt x="107" y="90"/>
                  </a:lnTo>
                  <a:lnTo>
                    <a:pt x="96" y="99"/>
                  </a:lnTo>
                  <a:lnTo>
                    <a:pt x="88" y="112"/>
                  </a:lnTo>
                  <a:lnTo>
                    <a:pt x="80" y="128"/>
                  </a:lnTo>
                  <a:lnTo>
                    <a:pt x="76" y="147"/>
                  </a:lnTo>
                  <a:lnTo>
                    <a:pt x="75" y="170"/>
                  </a:lnTo>
                  <a:lnTo>
                    <a:pt x="75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9" name="Freeform 262"/>
            <p:cNvSpPr>
              <a:spLocks noEditPoints="1"/>
            </p:cNvSpPr>
            <p:nvPr/>
          </p:nvSpPr>
          <p:spPr bwMode="auto">
            <a:xfrm>
              <a:off x="26479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0 w 269"/>
                <a:gd name="T3" fmla="*/ 136 h 302"/>
                <a:gd name="T4" fmla="*/ 4 w 269"/>
                <a:gd name="T5" fmla="*/ 107 h 302"/>
                <a:gd name="T6" fmla="*/ 14 w 269"/>
                <a:gd name="T7" fmla="*/ 79 h 302"/>
                <a:gd name="T8" fmla="*/ 27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18 w 269"/>
                <a:gd name="T17" fmla="*/ 0 h 302"/>
                <a:gd name="T18" fmla="*/ 134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5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5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2 w 269"/>
                <a:gd name="T47" fmla="*/ 275 h 302"/>
                <a:gd name="T48" fmla="*/ 189 w 269"/>
                <a:gd name="T49" fmla="*/ 290 h 302"/>
                <a:gd name="T50" fmla="*/ 162 w 269"/>
                <a:gd name="T51" fmla="*/ 300 h 302"/>
                <a:gd name="T52" fmla="*/ 134 w 269"/>
                <a:gd name="T53" fmla="*/ 302 h 302"/>
                <a:gd name="T54" fmla="*/ 118 w 269"/>
                <a:gd name="T55" fmla="*/ 302 h 302"/>
                <a:gd name="T56" fmla="*/ 90 w 269"/>
                <a:gd name="T57" fmla="*/ 296 h 302"/>
                <a:gd name="T58" fmla="*/ 65 w 269"/>
                <a:gd name="T59" fmla="*/ 285 h 302"/>
                <a:gd name="T60" fmla="*/ 44 w 269"/>
                <a:gd name="T61" fmla="*/ 267 h 302"/>
                <a:gd name="T62" fmla="*/ 27 w 269"/>
                <a:gd name="T63" fmla="*/ 246 h 302"/>
                <a:gd name="T64" fmla="*/ 14 w 269"/>
                <a:gd name="T65" fmla="*/ 224 h 302"/>
                <a:gd name="T66" fmla="*/ 4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7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4 w 269"/>
                <a:gd name="T79" fmla="*/ 84 h 302"/>
                <a:gd name="T80" fmla="*/ 145 w 269"/>
                <a:gd name="T81" fmla="*/ 73 h 302"/>
                <a:gd name="T82" fmla="*/ 134 w 269"/>
                <a:gd name="T83" fmla="*/ 71 h 302"/>
                <a:gd name="T84" fmla="*/ 111 w 269"/>
                <a:gd name="T85" fmla="*/ 77 h 302"/>
                <a:gd name="T86" fmla="*/ 96 w 269"/>
                <a:gd name="T87" fmla="*/ 94 h 302"/>
                <a:gd name="T88" fmla="*/ 84 w 269"/>
                <a:gd name="T89" fmla="*/ 119 h 302"/>
                <a:gd name="T90" fmla="*/ 80 w 269"/>
                <a:gd name="T91" fmla="*/ 151 h 302"/>
                <a:gd name="T92" fmla="*/ 80 w 269"/>
                <a:gd name="T93" fmla="*/ 151 h 302"/>
                <a:gd name="T94" fmla="*/ 84 w 269"/>
                <a:gd name="T95" fmla="*/ 184 h 302"/>
                <a:gd name="T96" fmla="*/ 96 w 269"/>
                <a:gd name="T97" fmla="*/ 208 h 302"/>
                <a:gd name="T98" fmla="*/ 113 w 269"/>
                <a:gd name="T99" fmla="*/ 225 h 302"/>
                <a:gd name="T100" fmla="*/ 134 w 269"/>
                <a:gd name="T101" fmla="*/ 231 h 302"/>
                <a:gd name="T102" fmla="*/ 145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7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0" y="136"/>
                  </a:lnTo>
                  <a:lnTo>
                    <a:pt x="2" y="121"/>
                  </a:lnTo>
                  <a:lnTo>
                    <a:pt x="4" y="107"/>
                  </a:lnTo>
                  <a:lnTo>
                    <a:pt x="10" y="92"/>
                  </a:lnTo>
                  <a:lnTo>
                    <a:pt x="14" y="79"/>
                  </a:lnTo>
                  <a:lnTo>
                    <a:pt x="21" y="67"/>
                  </a:lnTo>
                  <a:lnTo>
                    <a:pt x="27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5" y="25"/>
                  </a:lnTo>
                  <a:lnTo>
                    <a:pt x="67" y="18"/>
                  </a:lnTo>
                  <a:lnTo>
                    <a:pt x="78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18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9" y="0"/>
                  </a:lnTo>
                  <a:lnTo>
                    <a:pt x="164" y="2"/>
                  </a:lnTo>
                  <a:lnTo>
                    <a:pt x="177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3" y="35"/>
                  </a:lnTo>
                  <a:lnTo>
                    <a:pt x="233" y="44"/>
                  </a:lnTo>
                  <a:lnTo>
                    <a:pt x="240" y="56"/>
                  </a:lnTo>
                  <a:lnTo>
                    <a:pt x="248" y="67"/>
                  </a:lnTo>
                  <a:lnTo>
                    <a:pt x="254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5" y="121"/>
                  </a:lnTo>
                  <a:lnTo>
                    <a:pt x="267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7" y="166"/>
                  </a:lnTo>
                  <a:lnTo>
                    <a:pt x="265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4" y="222"/>
                  </a:lnTo>
                  <a:lnTo>
                    <a:pt x="248" y="235"/>
                  </a:lnTo>
                  <a:lnTo>
                    <a:pt x="240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2" y="275"/>
                  </a:lnTo>
                  <a:lnTo>
                    <a:pt x="202" y="285"/>
                  </a:lnTo>
                  <a:lnTo>
                    <a:pt x="189" y="290"/>
                  </a:lnTo>
                  <a:lnTo>
                    <a:pt x="177" y="296"/>
                  </a:lnTo>
                  <a:lnTo>
                    <a:pt x="162" y="300"/>
                  </a:lnTo>
                  <a:lnTo>
                    <a:pt x="149" y="302"/>
                  </a:lnTo>
                  <a:lnTo>
                    <a:pt x="134" y="302"/>
                  </a:lnTo>
                  <a:lnTo>
                    <a:pt x="134" y="302"/>
                  </a:lnTo>
                  <a:lnTo>
                    <a:pt x="118" y="302"/>
                  </a:lnTo>
                  <a:lnTo>
                    <a:pt x="103" y="300"/>
                  </a:lnTo>
                  <a:lnTo>
                    <a:pt x="90" y="296"/>
                  </a:lnTo>
                  <a:lnTo>
                    <a:pt x="78" y="290"/>
                  </a:lnTo>
                  <a:lnTo>
                    <a:pt x="65" y="285"/>
                  </a:lnTo>
                  <a:lnTo>
                    <a:pt x="55" y="277"/>
                  </a:lnTo>
                  <a:lnTo>
                    <a:pt x="44" y="267"/>
                  </a:lnTo>
                  <a:lnTo>
                    <a:pt x="35" y="258"/>
                  </a:lnTo>
                  <a:lnTo>
                    <a:pt x="27" y="246"/>
                  </a:lnTo>
                  <a:lnTo>
                    <a:pt x="19" y="235"/>
                  </a:lnTo>
                  <a:lnTo>
                    <a:pt x="14" y="224"/>
                  </a:lnTo>
                  <a:lnTo>
                    <a:pt x="8" y="210"/>
                  </a:lnTo>
                  <a:lnTo>
                    <a:pt x="4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7" y="151"/>
                  </a:moveTo>
                  <a:lnTo>
                    <a:pt x="187" y="151"/>
                  </a:lnTo>
                  <a:lnTo>
                    <a:pt x="187" y="151"/>
                  </a:lnTo>
                  <a:lnTo>
                    <a:pt x="187" y="134"/>
                  </a:lnTo>
                  <a:lnTo>
                    <a:pt x="183" y="119"/>
                  </a:lnTo>
                  <a:lnTo>
                    <a:pt x="179" y="105"/>
                  </a:lnTo>
                  <a:lnTo>
                    <a:pt x="172" y="94"/>
                  </a:lnTo>
                  <a:lnTo>
                    <a:pt x="164" y="84"/>
                  </a:lnTo>
                  <a:lnTo>
                    <a:pt x="155" y="77"/>
                  </a:lnTo>
                  <a:lnTo>
                    <a:pt x="145" y="73"/>
                  </a:lnTo>
                  <a:lnTo>
                    <a:pt x="134" y="71"/>
                  </a:lnTo>
                  <a:lnTo>
                    <a:pt x="134" y="71"/>
                  </a:lnTo>
                  <a:lnTo>
                    <a:pt x="122" y="73"/>
                  </a:lnTo>
                  <a:lnTo>
                    <a:pt x="111" y="77"/>
                  </a:lnTo>
                  <a:lnTo>
                    <a:pt x="103" y="84"/>
                  </a:lnTo>
                  <a:lnTo>
                    <a:pt x="96" y="94"/>
                  </a:lnTo>
                  <a:lnTo>
                    <a:pt x="88" y="105"/>
                  </a:lnTo>
                  <a:lnTo>
                    <a:pt x="84" y="119"/>
                  </a:lnTo>
                  <a:lnTo>
                    <a:pt x="82" y="134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2" y="168"/>
                  </a:lnTo>
                  <a:lnTo>
                    <a:pt x="84" y="184"/>
                  </a:lnTo>
                  <a:lnTo>
                    <a:pt x="90" y="197"/>
                  </a:lnTo>
                  <a:lnTo>
                    <a:pt x="96" y="208"/>
                  </a:lnTo>
                  <a:lnTo>
                    <a:pt x="103" y="218"/>
                  </a:lnTo>
                  <a:lnTo>
                    <a:pt x="113" y="225"/>
                  </a:lnTo>
                  <a:lnTo>
                    <a:pt x="122" y="229"/>
                  </a:lnTo>
                  <a:lnTo>
                    <a:pt x="134" y="231"/>
                  </a:lnTo>
                  <a:lnTo>
                    <a:pt x="134" y="231"/>
                  </a:lnTo>
                  <a:lnTo>
                    <a:pt x="145" y="229"/>
                  </a:lnTo>
                  <a:lnTo>
                    <a:pt x="157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3" y="184"/>
                  </a:lnTo>
                  <a:lnTo>
                    <a:pt x="187" y="168"/>
                  </a:lnTo>
                  <a:lnTo>
                    <a:pt x="187" y="151"/>
                  </a:lnTo>
                  <a:lnTo>
                    <a:pt x="187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0" name="Freeform 263"/>
            <p:cNvSpPr>
              <a:spLocks noEditPoints="1"/>
            </p:cNvSpPr>
            <p:nvPr/>
          </p:nvSpPr>
          <p:spPr bwMode="auto">
            <a:xfrm>
              <a:off x="2870200" y="4311650"/>
              <a:ext cx="188913" cy="239713"/>
            </a:xfrm>
            <a:custGeom>
              <a:avLst/>
              <a:gdLst>
                <a:gd name="T0" fmla="*/ 0 w 239"/>
                <a:gd name="T1" fmla="*/ 216 h 302"/>
                <a:gd name="T2" fmla="*/ 8 w 239"/>
                <a:gd name="T3" fmla="*/ 182 h 302"/>
                <a:gd name="T4" fmla="*/ 29 w 239"/>
                <a:gd name="T5" fmla="*/ 157 h 302"/>
                <a:gd name="T6" fmla="*/ 50 w 239"/>
                <a:gd name="T7" fmla="*/ 145 h 302"/>
                <a:gd name="T8" fmla="*/ 21 w 239"/>
                <a:gd name="T9" fmla="*/ 121 h 302"/>
                <a:gd name="T10" fmla="*/ 10 w 239"/>
                <a:gd name="T11" fmla="*/ 94 h 302"/>
                <a:gd name="T12" fmla="*/ 10 w 239"/>
                <a:gd name="T13" fmla="*/ 82 h 302"/>
                <a:gd name="T14" fmla="*/ 27 w 239"/>
                <a:gd name="T15" fmla="*/ 35 h 302"/>
                <a:gd name="T16" fmla="*/ 75 w 239"/>
                <a:gd name="T17" fmla="*/ 6 h 302"/>
                <a:gd name="T18" fmla="*/ 119 w 239"/>
                <a:gd name="T19" fmla="*/ 0 h 302"/>
                <a:gd name="T20" fmla="*/ 183 w 239"/>
                <a:gd name="T21" fmla="*/ 14 h 302"/>
                <a:gd name="T22" fmla="*/ 222 w 239"/>
                <a:gd name="T23" fmla="*/ 50 h 302"/>
                <a:gd name="T24" fmla="*/ 229 w 239"/>
                <a:gd name="T25" fmla="*/ 82 h 302"/>
                <a:gd name="T26" fmla="*/ 225 w 239"/>
                <a:gd name="T27" fmla="*/ 103 h 302"/>
                <a:gd name="T28" fmla="*/ 212 w 239"/>
                <a:gd name="T29" fmla="*/ 128 h 302"/>
                <a:gd name="T30" fmla="*/ 189 w 239"/>
                <a:gd name="T31" fmla="*/ 145 h 302"/>
                <a:gd name="T32" fmla="*/ 225 w 239"/>
                <a:gd name="T33" fmla="*/ 172 h 302"/>
                <a:gd name="T34" fmla="*/ 239 w 239"/>
                <a:gd name="T35" fmla="*/ 203 h 302"/>
                <a:gd name="T36" fmla="*/ 239 w 239"/>
                <a:gd name="T37" fmla="*/ 216 h 302"/>
                <a:gd name="T38" fmla="*/ 233 w 239"/>
                <a:gd name="T39" fmla="*/ 243 h 302"/>
                <a:gd name="T40" fmla="*/ 206 w 239"/>
                <a:gd name="T41" fmla="*/ 279 h 302"/>
                <a:gd name="T42" fmla="*/ 145 w 239"/>
                <a:gd name="T43" fmla="*/ 300 h 302"/>
                <a:gd name="T44" fmla="*/ 94 w 239"/>
                <a:gd name="T45" fmla="*/ 300 h 302"/>
                <a:gd name="T46" fmla="*/ 33 w 239"/>
                <a:gd name="T47" fmla="*/ 277 h 302"/>
                <a:gd name="T48" fmla="*/ 2 w 239"/>
                <a:gd name="T49" fmla="*/ 235 h 302"/>
                <a:gd name="T50" fmla="*/ 0 w 239"/>
                <a:gd name="T51" fmla="*/ 216 h 302"/>
                <a:gd name="T52" fmla="*/ 161 w 239"/>
                <a:gd name="T53" fmla="*/ 208 h 302"/>
                <a:gd name="T54" fmla="*/ 155 w 239"/>
                <a:gd name="T55" fmla="*/ 189 h 302"/>
                <a:gd name="T56" fmla="*/ 136 w 239"/>
                <a:gd name="T57" fmla="*/ 178 h 302"/>
                <a:gd name="T58" fmla="*/ 119 w 239"/>
                <a:gd name="T59" fmla="*/ 176 h 302"/>
                <a:gd name="T60" fmla="*/ 96 w 239"/>
                <a:gd name="T61" fmla="*/ 182 h 302"/>
                <a:gd name="T62" fmla="*/ 80 w 239"/>
                <a:gd name="T63" fmla="*/ 195 h 302"/>
                <a:gd name="T64" fmla="*/ 77 w 239"/>
                <a:gd name="T65" fmla="*/ 208 h 302"/>
                <a:gd name="T66" fmla="*/ 80 w 239"/>
                <a:gd name="T67" fmla="*/ 222 h 302"/>
                <a:gd name="T68" fmla="*/ 94 w 239"/>
                <a:gd name="T69" fmla="*/ 235 h 302"/>
                <a:gd name="T70" fmla="*/ 119 w 239"/>
                <a:gd name="T71" fmla="*/ 241 h 302"/>
                <a:gd name="T72" fmla="*/ 138 w 239"/>
                <a:gd name="T73" fmla="*/ 239 h 302"/>
                <a:gd name="T74" fmla="*/ 155 w 239"/>
                <a:gd name="T75" fmla="*/ 225 h 302"/>
                <a:gd name="T76" fmla="*/ 161 w 239"/>
                <a:gd name="T77" fmla="*/ 208 h 302"/>
                <a:gd name="T78" fmla="*/ 155 w 239"/>
                <a:gd name="T79" fmla="*/ 92 h 302"/>
                <a:gd name="T80" fmla="*/ 153 w 239"/>
                <a:gd name="T81" fmla="*/ 79 h 302"/>
                <a:gd name="T82" fmla="*/ 140 w 239"/>
                <a:gd name="T83" fmla="*/ 65 h 302"/>
                <a:gd name="T84" fmla="*/ 119 w 239"/>
                <a:gd name="T85" fmla="*/ 60 h 302"/>
                <a:gd name="T86" fmla="*/ 105 w 239"/>
                <a:gd name="T87" fmla="*/ 63 h 302"/>
                <a:gd name="T88" fmla="*/ 90 w 239"/>
                <a:gd name="T89" fmla="*/ 75 h 302"/>
                <a:gd name="T90" fmla="*/ 84 w 239"/>
                <a:gd name="T91" fmla="*/ 90 h 302"/>
                <a:gd name="T92" fmla="*/ 84 w 239"/>
                <a:gd name="T93" fmla="*/ 98 h 302"/>
                <a:gd name="T94" fmla="*/ 94 w 239"/>
                <a:gd name="T95" fmla="*/ 115 h 302"/>
                <a:gd name="T96" fmla="*/ 111 w 239"/>
                <a:gd name="T97" fmla="*/ 122 h 302"/>
                <a:gd name="T98" fmla="*/ 126 w 239"/>
                <a:gd name="T99" fmla="*/ 122 h 302"/>
                <a:gd name="T100" fmla="*/ 145 w 239"/>
                <a:gd name="T101" fmla="*/ 115 h 302"/>
                <a:gd name="T102" fmla="*/ 155 w 239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0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19" y="164"/>
                  </a:lnTo>
                  <a:lnTo>
                    <a:pt x="29" y="157"/>
                  </a:lnTo>
                  <a:lnTo>
                    <a:pt x="39" y="151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35" y="136"/>
                  </a:lnTo>
                  <a:lnTo>
                    <a:pt x="27" y="128"/>
                  </a:lnTo>
                  <a:lnTo>
                    <a:pt x="21" y="121"/>
                  </a:lnTo>
                  <a:lnTo>
                    <a:pt x="16" y="113"/>
                  </a:lnTo>
                  <a:lnTo>
                    <a:pt x="14" y="103"/>
                  </a:lnTo>
                  <a:lnTo>
                    <a:pt x="10" y="9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65"/>
                  </a:lnTo>
                  <a:lnTo>
                    <a:pt x="18" y="50"/>
                  </a:lnTo>
                  <a:lnTo>
                    <a:pt x="27" y="35"/>
                  </a:lnTo>
                  <a:lnTo>
                    <a:pt x="40" y="23"/>
                  </a:lnTo>
                  <a:lnTo>
                    <a:pt x="56" y="14"/>
                  </a:lnTo>
                  <a:lnTo>
                    <a:pt x="75" y="6"/>
                  </a:lnTo>
                  <a:lnTo>
                    <a:pt x="96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199" y="23"/>
                  </a:lnTo>
                  <a:lnTo>
                    <a:pt x="212" y="35"/>
                  </a:lnTo>
                  <a:lnTo>
                    <a:pt x="222" y="50"/>
                  </a:lnTo>
                  <a:lnTo>
                    <a:pt x="227" y="65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7" y="94"/>
                  </a:lnTo>
                  <a:lnTo>
                    <a:pt x="225" y="103"/>
                  </a:lnTo>
                  <a:lnTo>
                    <a:pt x="222" y="113"/>
                  </a:lnTo>
                  <a:lnTo>
                    <a:pt x="218" y="121"/>
                  </a:lnTo>
                  <a:lnTo>
                    <a:pt x="212" y="128"/>
                  </a:lnTo>
                  <a:lnTo>
                    <a:pt x="204" y="136"/>
                  </a:lnTo>
                  <a:lnTo>
                    <a:pt x="189" y="145"/>
                  </a:lnTo>
                  <a:lnTo>
                    <a:pt x="189" y="145"/>
                  </a:lnTo>
                  <a:lnTo>
                    <a:pt x="210" y="157"/>
                  </a:lnTo>
                  <a:lnTo>
                    <a:pt x="218" y="164"/>
                  </a:lnTo>
                  <a:lnTo>
                    <a:pt x="225" y="172"/>
                  </a:lnTo>
                  <a:lnTo>
                    <a:pt x="231" y="182"/>
                  </a:lnTo>
                  <a:lnTo>
                    <a:pt x="235" y="191"/>
                  </a:lnTo>
                  <a:lnTo>
                    <a:pt x="239" y="203"/>
                  </a:lnTo>
                  <a:lnTo>
                    <a:pt x="239" y="214"/>
                  </a:lnTo>
                  <a:lnTo>
                    <a:pt x="239" y="216"/>
                  </a:lnTo>
                  <a:lnTo>
                    <a:pt x="239" y="216"/>
                  </a:lnTo>
                  <a:lnTo>
                    <a:pt x="239" y="225"/>
                  </a:lnTo>
                  <a:lnTo>
                    <a:pt x="237" y="235"/>
                  </a:lnTo>
                  <a:lnTo>
                    <a:pt x="233" y="243"/>
                  </a:lnTo>
                  <a:lnTo>
                    <a:pt x="229" y="250"/>
                  </a:lnTo>
                  <a:lnTo>
                    <a:pt x="220" y="265"/>
                  </a:lnTo>
                  <a:lnTo>
                    <a:pt x="206" y="279"/>
                  </a:lnTo>
                  <a:lnTo>
                    <a:pt x="187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19" y="302"/>
                  </a:lnTo>
                  <a:lnTo>
                    <a:pt x="119" y="302"/>
                  </a:lnTo>
                  <a:lnTo>
                    <a:pt x="94" y="300"/>
                  </a:lnTo>
                  <a:lnTo>
                    <a:pt x="71" y="296"/>
                  </a:lnTo>
                  <a:lnTo>
                    <a:pt x="52" y="288"/>
                  </a:lnTo>
                  <a:lnTo>
                    <a:pt x="33" y="277"/>
                  </a:lnTo>
                  <a:lnTo>
                    <a:pt x="19" y="265"/>
                  </a:lnTo>
                  <a:lnTo>
                    <a:pt x="8" y="250"/>
                  </a:lnTo>
                  <a:lnTo>
                    <a:pt x="2" y="235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1" y="208"/>
                  </a:moveTo>
                  <a:lnTo>
                    <a:pt x="161" y="208"/>
                  </a:lnTo>
                  <a:lnTo>
                    <a:pt x="161" y="208"/>
                  </a:lnTo>
                  <a:lnTo>
                    <a:pt x="161" y="201"/>
                  </a:lnTo>
                  <a:lnTo>
                    <a:pt x="159" y="195"/>
                  </a:lnTo>
                  <a:lnTo>
                    <a:pt x="155" y="189"/>
                  </a:lnTo>
                  <a:lnTo>
                    <a:pt x="149" y="185"/>
                  </a:lnTo>
                  <a:lnTo>
                    <a:pt x="143" y="182"/>
                  </a:lnTo>
                  <a:lnTo>
                    <a:pt x="136" y="178"/>
                  </a:lnTo>
                  <a:lnTo>
                    <a:pt x="128" y="176"/>
                  </a:lnTo>
                  <a:lnTo>
                    <a:pt x="119" y="176"/>
                  </a:lnTo>
                  <a:lnTo>
                    <a:pt x="119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4" y="189"/>
                  </a:lnTo>
                  <a:lnTo>
                    <a:pt x="80" y="195"/>
                  </a:lnTo>
                  <a:lnTo>
                    <a:pt x="79" y="201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9" y="214"/>
                  </a:lnTo>
                  <a:lnTo>
                    <a:pt x="80" y="222"/>
                  </a:lnTo>
                  <a:lnTo>
                    <a:pt x="84" y="225"/>
                  </a:lnTo>
                  <a:lnTo>
                    <a:pt x="88" y="231"/>
                  </a:lnTo>
                  <a:lnTo>
                    <a:pt x="94" y="235"/>
                  </a:lnTo>
                  <a:lnTo>
                    <a:pt x="101" y="239"/>
                  </a:lnTo>
                  <a:lnTo>
                    <a:pt x="109" y="241"/>
                  </a:lnTo>
                  <a:lnTo>
                    <a:pt x="119" y="241"/>
                  </a:lnTo>
                  <a:lnTo>
                    <a:pt x="119" y="241"/>
                  </a:lnTo>
                  <a:lnTo>
                    <a:pt x="128" y="241"/>
                  </a:lnTo>
                  <a:lnTo>
                    <a:pt x="138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5" y="225"/>
                  </a:lnTo>
                  <a:lnTo>
                    <a:pt x="159" y="222"/>
                  </a:lnTo>
                  <a:lnTo>
                    <a:pt x="161" y="214"/>
                  </a:lnTo>
                  <a:lnTo>
                    <a:pt x="161" y="208"/>
                  </a:lnTo>
                  <a:lnTo>
                    <a:pt x="161" y="208"/>
                  </a:lnTo>
                  <a:close/>
                  <a:moveTo>
                    <a:pt x="155" y="92"/>
                  </a:moveTo>
                  <a:lnTo>
                    <a:pt x="155" y="92"/>
                  </a:lnTo>
                  <a:lnTo>
                    <a:pt x="155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49" y="75"/>
                  </a:lnTo>
                  <a:lnTo>
                    <a:pt x="145" y="69"/>
                  </a:lnTo>
                  <a:lnTo>
                    <a:pt x="140" y="65"/>
                  </a:lnTo>
                  <a:lnTo>
                    <a:pt x="134" y="63"/>
                  </a:lnTo>
                  <a:lnTo>
                    <a:pt x="128" y="61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1" y="61"/>
                  </a:lnTo>
                  <a:lnTo>
                    <a:pt x="105" y="63"/>
                  </a:lnTo>
                  <a:lnTo>
                    <a:pt x="98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6" y="79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4" y="98"/>
                  </a:lnTo>
                  <a:lnTo>
                    <a:pt x="86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100" y="119"/>
                  </a:lnTo>
                  <a:lnTo>
                    <a:pt x="105" y="121"/>
                  </a:lnTo>
                  <a:lnTo>
                    <a:pt x="111" y="122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26" y="122"/>
                  </a:lnTo>
                  <a:lnTo>
                    <a:pt x="134" y="121"/>
                  </a:lnTo>
                  <a:lnTo>
                    <a:pt x="140" y="119"/>
                  </a:lnTo>
                  <a:lnTo>
                    <a:pt x="145" y="115"/>
                  </a:lnTo>
                  <a:lnTo>
                    <a:pt x="149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5" y="92"/>
                  </a:lnTo>
                  <a:lnTo>
                    <a:pt x="155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1" name="Freeform 264"/>
            <p:cNvSpPr>
              <a:spLocks noEditPoints="1"/>
            </p:cNvSpPr>
            <p:nvPr/>
          </p:nvSpPr>
          <p:spPr bwMode="auto">
            <a:xfrm>
              <a:off x="3068638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5 w 269"/>
                <a:gd name="T97" fmla="*/ 208 h 302"/>
                <a:gd name="T98" fmla="*/ 113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2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7" y="18"/>
                  </a:lnTo>
                  <a:lnTo>
                    <a:pt x="80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4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3" y="44"/>
                  </a:lnTo>
                  <a:lnTo>
                    <a:pt x="242" y="56"/>
                  </a:lnTo>
                  <a:lnTo>
                    <a:pt x="248" y="67"/>
                  </a:lnTo>
                  <a:lnTo>
                    <a:pt x="256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6" y="222"/>
                  </a:lnTo>
                  <a:lnTo>
                    <a:pt x="248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49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3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5" y="208"/>
                  </a:lnTo>
                  <a:lnTo>
                    <a:pt x="105" y="218"/>
                  </a:lnTo>
                  <a:lnTo>
                    <a:pt x="113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6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5" y="184"/>
                  </a:lnTo>
                  <a:lnTo>
                    <a:pt x="187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2" name="Freeform 265"/>
            <p:cNvSpPr>
              <a:spLocks noEditPoints="1"/>
            </p:cNvSpPr>
            <p:nvPr/>
          </p:nvSpPr>
          <p:spPr bwMode="auto">
            <a:xfrm>
              <a:off x="32956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9 w 269"/>
                <a:gd name="T13" fmla="*/ 18 h 302"/>
                <a:gd name="T14" fmla="*/ 94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6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5 w 269"/>
                <a:gd name="T27" fmla="*/ 44 h 302"/>
                <a:gd name="T28" fmla="*/ 250 w 269"/>
                <a:gd name="T29" fmla="*/ 67 h 302"/>
                <a:gd name="T30" fmla="*/ 261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61 w 269"/>
                <a:gd name="T41" fmla="*/ 210 h 302"/>
                <a:gd name="T42" fmla="*/ 250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2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7 w 269"/>
                <a:gd name="T97" fmla="*/ 208 h 302"/>
                <a:gd name="T98" fmla="*/ 114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81 w 269"/>
                <a:gd name="T107" fmla="*/ 197 h 302"/>
                <a:gd name="T108" fmla="*/ 189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4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8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9" y="18"/>
                  </a:lnTo>
                  <a:lnTo>
                    <a:pt x="80" y="12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6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4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5" y="44"/>
                  </a:lnTo>
                  <a:lnTo>
                    <a:pt x="242" y="56"/>
                  </a:lnTo>
                  <a:lnTo>
                    <a:pt x="250" y="67"/>
                  </a:lnTo>
                  <a:lnTo>
                    <a:pt x="256" y="79"/>
                  </a:lnTo>
                  <a:lnTo>
                    <a:pt x="261" y="92"/>
                  </a:lnTo>
                  <a:lnTo>
                    <a:pt x="265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5" y="195"/>
                  </a:lnTo>
                  <a:lnTo>
                    <a:pt x="261" y="210"/>
                  </a:lnTo>
                  <a:lnTo>
                    <a:pt x="256" y="222"/>
                  </a:lnTo>
                  <a:lnTo>
                    <a:pt x="250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5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51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4" y="182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5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7" y="208"/>
                  </a:lnTo>
                  <a:lnTo>
                    <a:pt x="105" y="218"/>
                  </a:lnTo>
                  <a:lnTo>
                    <a:pt x="114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8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81" y="197"/>
                  </a:lnTo>
                  <a:lnTo>
                    <a:pt x="185" y="184"/>
                  </a:lnTo>
                  <a:lnTo>
                    <a:pt x="189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3" name="Freeform 266"/>
            <p:cNvSpPr>
              <a:spLocks noEditPoints="1"/>
            </p:cNvSpPr>
            <p:nvPr/>
          </p:nvSpPr>
          <p:spPr bwMode="auto">
            <a:xfrm>
              <a:off x="3592513" y="4314825"/>
              <a:ext cx="212725" cy="231775"/>
            </a:xfrm>
            <a:custGeom>
              <a:avLst/>
              <a:gdLst>
                <a:gd name="T0" fmla="*/ 154 w 269"/>
                <a:gd name="T1" fmla="*/ 237 h 292"/>
                <a:gd name="T2" fmla="*/ 13 w 269"/>
                <a:gd name="T3" fmla="*/ 237 h 292"/>
                <a:gd name="T4" fmla="*/ 0 w 269"/>
                <a:gd name="T5" fmla="*/ 180 h 292"/>
                <a:gd name="T6" fmla="*/ 150 w 269"/>
                <a:gd name="T7" fmla="*/ 0 h 292"/>
                <a:gd name="T8" fmla="*/ 232 w 269"/>
                <a:gd name="T9" fmla="*/ 0 h 292"/>
                <a:gd name="T10" fmla="*/ 232 w 269"/>
                <a:gd name="T11" fmla="*/ 176 h 292"/>
                <a:gd name="T12" fmla="*/ 269 w 269"/>
                <a:gd name="T13" fmla="*/ 176 h 292"/>
                <a:gd name="T14" fmla="*/ 269 w 269"/>
                <a:gd name="T15" fmla="*/ 237 h 292"/>
                <a:gd name="T16" fmla="*/ 232 w 269"/>
                <a:gd name="T17" fmla="*/ 237 h 292"/>
                <a:gd name="T18" fmla="*/ 232 w 269"/>
                <a:gd name="T19" fmla="*/ 292 h 292"/>
                <a:gd name="T20" fmla="*/ 154 w 269"/>
                <a:gd name="T21" fmla="*/ 292 h 292"/>
                <a:gd name="T22" fmla="*/ 154 w 269"/>
                <a:gd name="T23" fmla="*/ 237 h 292"/>
                <a:gd name="T24" fmla="*/ 154 w 269"/>
                <a:gd name="T25" fmla="*/ 176 h 292"/>
                <a:gd name="T26" fmla="*/ 154 w 269"/>
                <a:gd name="T27" fmla="*/ 92 h 292"/>
                <a:gd name="T28" fmla="*/ 84 w 269"/>
                <a:gd name="T29" fmla="*/ 176 h 292"/>
                <a:gd name="T30" fmla="*/ 154 w 269"/>
                <a:gd name="T31" fmla="*/ 17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92">
                  <a:moveTo>
                    <a:pt x="154" y="237"/>
                  </a:moveTo>
                  <a:lnTo>
                    <a:pt x="13" y="237"/>
                  </a:lnTo>
                  <a:lnTo>
                    <a:pt x="0" y="180"/>
                  </a:lnTo>
                  <a:lnTo>
                    <a:pt x="150" y="0"/>
                  </a:lnTo>
                  <a:lnTo>
                    <a:pt x="232" y="0"/>
                  </a:lnTo>
                  <a:lnTo>
                    <a:pt x="232" y="176"/>
                  </a:lnTo>
                  <a:lnTo>
                    <a:pt x="269" y="176"/>
                  </a:lnTo>
                  <a:lnTo>
                    <a:pt x="269" y="237"/>
                  </a:lnTo>
                  <a:lnTo>
                    <a:pt x="232" y="237"/>
                  </a:lnTo>
                  <a:lnTo>
                    <a:pt x="232" y="292"/>
                  </a:lnTo>
                  <a:lnTo>
                    <a:pt x="154" y="292"/>
                  </a:lnTo>
                  <a:lnTo>
                    <a:pt x="154" y="237"/>
                  </a:lnTo>
                  <a:close/>
                  <a:moveTo>
                    <a:pt x="154" y="176"/>
                  </a:moveTo>
                  <a:lnTo>
                    <a:pt x="154" y="92"/>
                  </a:lnTo>
                  <a:lnTo>
                    <a:pt x="84" y="176"/>
                  </a:lnTo>
                  <a:lnTo>
                    <a:pt x="154" y="176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4" name="Freeform 267"/>
            <p:cNvSpPr>
              <a:spLocks noEditPoints="1"/>
            </p:cNvSpPr>
            <p:nvPr/>
          </p:nvSpPr>
          <p:spPr bwMode="auto">
            <a:xfrm>
              <a:off x="3810000" y="4311650"/>
              <a:ext cx="190500" cy="239713"/>
            </a:xfrm>
            <a:custGeom>
              <a:avLst/>
              <a:gdLst>
                <a:gd name="T0" fmla="*/ 0 w 240"/>
                <a:gd name="T1" fmla="*/ 216 h 302"/>
                <a:gd name="T2" fmla="*/ 8 w 240"/>
                <a:gd name="T3" fmla="*/ 182 h 302"/>
                <a:gd name="T4" fmla="*/ 31 w 240"/>
                <a:gd name="T5" fmla="*/ 157 h 302"/>
                <a:gd name="T6" fmla="*/ 52 w 240"/>
                <a:gd name="T7" fmla="*/ 145 h 302"/>
                <a:gd name="T8" fmla="*/ 23 w 240"/>
                <a:gd name="T9" fmla="*/ 121 h 302"/>
                <a:gd name="T10" fmla="*/ 12 w 240"/>
                <a:gd name="T11" fmla="*/ 94 h 302"/>
                <a:gd name="T12" fmla="*/ 12 w 240"/>
                <a:gd name="T13" fmla="*/ 82 h 302"/>
                <a:gd name="T14" fmla="*/ 29 w 240"/>
                <a:gd name="T15" fmla="*/ 35 h 302"/>
                <a:gd name="T16" fmla="*/ 76 w 240"/>
                <a:gd name="T17" fmla="*/ 6 h 302"/>
                <a:gd name="T18" fmla="*/ 120 w 240"/>
                <a:gd name="T19" fmla="*/ 0 h 302"/>
                <a:gd name="T20" fmla="*/ 183 w 240"/>
                <a:gd name="T21" fmla="*/ 14 h 302"/>
                <a:gd name="T22" fmla="*/ 221 w 240"/>
                <a:gd name="T23" fmla="*/ 50 h 302"/>
                <a:gd name="T24" fmla="*/ 231 w 240"/>
                <a:gd name="T25" fmla="*/ 82 h 302"/>
                <a:gd name="T26" fmla="*/ 227 w 240"/>
                <a:gd name="T27" fmla="*/ 103 h 302"/>
                <a:gd name="T28" fmla="*/ 212 w 240"/>
                <a:gd name="T29" fmla="*/ 128 h 302"/>
                <a:gd name="T30" fmla="*/ 191 w 240"/>
                <a:gd name="T31" fmla="*/ 145 h 302"/>
                <a:gd name="T32" fmla="*/ 227 w 240"/>
                <a:gd name="T33" fmla="*/ 172 h 302"/>
                <a:gd name="T34" fmla="*/ 239 w 240"/>
                <a:gd name="T35" fmla="*/ 203 h 302"/>
                <a:gd name="T36" fmla="*/ 240 w 240"/>
                <a:gd name="T37" fmla="*/ 216 h 302"/>
                <a:gd name="T38" fmla="*/ 235 w 240"/>
                <a:gd name="T39" fmla="*/ 243 h 302"/>
                <a:gd name="T40" fmla="*/ 206 w 240"/>
                <a:gd name="T41" fmla="*/ 279 h 302"/>
                <a:gd name="T42" fmla="*/ 145 w 240"/>
                <a:gd name="T43" fmla="*/ 300 h 302"/>
                <a:gd name="T44" fmla="*/ 96 w 240"/>
                <a:gd name="T45" fmla="*/ 300 h 302"/>
                <a:gd name="T46" fmla="*/ 35 w 240"/>
                <a:gd name="T47" fmla="*/ 277 h 302"/>
                <a:gd name="T48" fmla="*/ 4 w 240"/>
                <a:gd name="T49" fmla="*/ 235 h 302"/>
                <a:gd name="T50" fmla="*/ 0 w 240"/>
                <a:gd name="T51" fmla="*/ 216 h 302"/>
                <a:gd name="T52" fmla="*/ 162 w 240"/>
                <a:gd name="T53" fmla="*/ 208 h 302"/>
                <a:gd name="T54" fmla="*/ 155 w 240"/>
                <a:gd name="T55" fmla="*/ 189 h 302"/>
                <a:gd name="T56" fmla="*/ 137 w 240"/>
                <a:gd name="T57" fmla="*/ 178 h 302"/>
                <a:gd name="T58" fmla="*/ 120 w 240"/>
                <a:gd name="T59" fmla="*/ 176 h 302"/>
                <a:gd name="T60" fmla="*/ 96 w 240"/>
                <a:gd name="T61" fmla="*/ 182 h 302"/>
                <a:gd name="T62" fmla="*/ 82 w 240"/>
                <a:gd name="T63" fmla="*/ 195 h 302"/>
                <a:gd name="T64" fmla="*/ 78 w 240"/>
                <a:gd name="T65" fmla="*/ 208 h 302"/>
                <a:gd name="T66" fmla="*/ 82 w 240"/>
                <a:gd name="T67" fmla="*/ 222 h 302"/>
                <a:gd name="T68" fmla="*/ 96 w 240"/>
                <a:gd name="T69" fmla="*/ 235 h 302"/>
                <a:gd name="T70" fmla="*/ 120 w 240"/>
                <a:gd name="T71" fmla="*/ 241 h 302"/>
                <a:gd name="T72" fmla="*/ 137 w 240"/>
                <a:gd name="T73" fmla="*/ 239 h 302"/>
                <a:gd name="T74" fmla="*/ 157 w 240"/>
                <a:gd name="T75" fmla="*/ 225 h 302"/>
                <a:gd name="T76" fmla="*/ 162 w 240"/>
                <a:gd name="T77" fmla="*/ 208 h 302"/>
                <a:gd name="T78" fmla="*/ 157 w 240"/>
                <a:gd name="T79" fmla="*/ 92 h 302"/>
                <a:gd name="T80" fmla="*/ 153 w 240"/>
                <a:gd name="T81" fmla="*/ 79 h 302"/>
                <a:gd name="T82" fmla="*/ 141 w 240"/>
                <a:gd name="T83" fmla="*/ 65 h 302"/>
                <a:gd name="T84" fmla="*/ 120 w 240"/>
                <a:gd name="T85" fmla="*/ 60 h 302"/>
                <a:gd name="T86" fmla="*/ 105 w 240"/>
                <a:gd name="T87" fmla="*/ 63 h 302"/>
                <a:gd name="T88" fmla="*/ 90 w 240"/>
                <a:gd name="T89" fmla="*/ 75 h 302"/>
                <a:gd name="T90" fmla="*/ 84 w 240"/>
                <a:gd name="T91" fmla="*/ 90 h 302"/>
                <a:gd name="T92" fmla="*/ 86 w 240"/>
                <a:gd name="T93" fmla="*/ 98 h 302"/>
                <a:gd name="T94" fmla="*/ 94 w 240"/>
                <a:gd name="T95" fmla="*/ 115 h 302"/>
                <a:gd name="T96" fmla="*/ 113 w 240"/>
                <a:gd name="T97" fmla="*/ 122 h 302"/>
                <a:gd name="T98" fmla="*/ 128 w 240"/>
                <a:gd name="T99" fmla="*/ 122 h 302"/>
                <a:gd name="T100" fmla="*/ 147 w 240"/>
                <a:gd name="T101" fmla="*/ 115 h 302"/>
                <a:gd name="T102" fmla="*/ 155 w 240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2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21" y="164"/>
                  </a:lnTo>
                  <a:lnTo>
                    <a:pt x="31" y="157"/>
                  </a:lnTo>
                  <a:lnTo>
                    <a:pt x="40" y="151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35" y="136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3"/>
                  </a:lnTo>
                  <a:lnTo>
                    <a:pt x="14" y="103"/>
                  </a:lnTo>
                  <a:lnTo>
                    <a:pt x="12" y="94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4" y="65"/>
                  </a:lnTo>
                  <a:lnTo>
                    <a:pt x="19" y="50"/>
                  </a:lnTo>
                  <a:lnTo>
                    <a:pt x="29" y="35"/>
                  </a:lnTo>
                  <a:lnTo>
                    <a:pt x="42" y="23"/>
                  </a:lnTo>
                  <a:lnTo>
                    <a:pt x="57" y="14"/>
                  </a:lnTo>
                  <a:lnTo>
                    <a:pt x="76" y="6"/>
                  </a:lnTo>
                  <a:lnTo>
                    <a:pt x="97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200" y="23"/>
                  </a:lnTo>
                  <a:lnTo>
                    <a:pt x="212" y="35"/>
                  </a:lnTo>
                  <a:lnTo>
                    <a:pt x="221" y="50"/>
                  </a:lnTo>
                  <a:lnTo>
                    <a:pt x="227" y="65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29" y="94"/>
                  </a:lnTo>
                  <a:lnTo>
                    <a:pt x="227" y="103"/>
                  </a:lnTo>
                  <a:lnTo>
                    <a:pt x="223" y="113"/>
                  </a:lnTo>
                  <a:lnTo>
                    <a:pt x="219" y="121"/>
                  </a:lnTo>
                  <a:lnTo>
                    <a:pt x="212" y="128"/>
                  </a:lnTo>
                  <a:lnTo>
                    <a:pt x="206" y="136"/>
                  </a:lnTo>
                  <a:lnTo>
                    <a:pt x="191" y="145"/>
                  </a:lnTo>
                  <a:lnTo>
                    <a:pt x="191" y="145"/>
                  </a:lnTo>
                  <a:lnTo>
                    <a:pt x="210" y="157"/>
                  </a:lnTo>
                  <a:lnTo>
                    <a:pt x="219" y="164"/>
                  </a:lnTo>
                  <a:lnTo>
                    <a:pt x="227" y="172"/>
                  </a:lnTo>
                  <a:lnTo>
                    <a:pt x="233" y="182"/>
                  </a:lnTo>
                  <a:lnTo>
                    <a:pt x="237" y="191"/>
                  </a:lnTo>
                  <a:lnTo>
                    <a:pt x="239" y="203"/>
                  </a:lnTo>
                  <a:lnTo>
                    <a:pt x="240" y="214"/>
                  </a:lnTo>
                  <a:lnTo>
                    <a:pt x="240" y="216"/>
                  </a:lnTo>
                  <a:lnTo>
                    <a:pt x="240" y="216"/>
                  </a:lnTo>
                  <a:lnTo>
                    <a:pt x="239" y="225"/>
                  </a:lnTo>
                  <a:lnTo>
                    <a:pt x="239" y="235"/>
                  </a:lnTo>
                  <a:lnTo>
                    <a:pt x="235" y="243"/>
                  </a:lnTo>
                  <a:lnTo>
                    <a:pt x="231" y="250"/>
                  </a:lnTo>
                  <a:lnTo>
                    <a:pt x="221" y="265"/>
                  </a:lnTo>
                  <a:lnTo>
                    <a:pt x="206" y="279"/>
                  </a:lnTo>
                  <a:lnTo>
                    <a:pt x="189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20" y="302"/>
                  </a:lnTo>
                  <a:lnTo>
                    <a:pt x="120" y="302"/>
                  </a:lnTo>
                  <a:lnTo>
                    <a:pt x="96" y="300"/>
                  </a:lnTo>
                  <a:lnTo>
                    <a:pt x="73" y="296"/>
                  </a:lnTo>
                  <a:lnTo>
                    <a:pt x="52" y="288"/>
                  </a:lnTo>
                  <a:lnTo>
                    <a:pt x="35" y="277"/>
                  </a:lnTo>
                  <a:lnTo>
                    <a:pt x="21" y="265"/>
                  </a:lnTo>
                  <a:lnTo>
                    <a:pt x="10" y="250"/>
                  </a:lnTo>
                  <a:lnTo>
                    <a:pt x="4" y="235"/>
                  </a:lnTo>
                  <a:lnTo>
                    <a:pt x="2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2" y="208"/>
                  </a:moveTo>
                  <a:lnTo>
                    <a:pt x="162" y="208"/>
                  </a:lnTo>
                  <a:lnTo>
                    <a:pt x="162" y="208"/>
                  </a:lnTo>
                  <a:lnTo>
                    <a:pt x="162" y="201"/>
                  </a:lnTo>
                  <a:lnTo>
                    <a:pt x="158" y="195"/>
                  </a:lnTo>
                  <a:lnTo>
                    <a:pt x="155" y="189"/>
                  </a:lnTo>
                  <a:lnTo>
                    <a:pt x="151" y="185"/>
                  </a:lnTo>
                  <a:lnTo>
                    <a:pt x="145" y="182"/>
                  </a:lnTo>
                  <a:lnTo>
                    <a:pt x="137" y="178"/>
                  </a:lnTo>
                  <a:lnTo>
                    <a:pt x="130" y="176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6" y="189"/>
                  </a:lnTo>
                  <a:lnTo>
                    <a:pt x="82" y="195"/>
                  </a:lnTo>
                  <a:lnTo>
                    <a:pt x="80" y="201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14"/>
                  </a:lnTo>
                  <a:lnTo>
                    <a:pt x="82" y="222"/>
                  </a:lnTo>
                  <a:lnTo>
                    <a:pt x="84" y="225"/>
                  </a:lnTo>
                  <a:lnTo>
                    <a:pt x="90" y="231"/>
                  </a:lnTo>
                  <a:lnTo>
                    <a:pt x="96" y="235"/>
                  </a:lnTo>
                  <a:lnTo>
                    <a:pt x="103" y="239"/>
                  </a:lnTo>
                  <a:lnTo>
                    <a:pt x="111" y="24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130" y="241"/>
                  </a:lnTo>
                  <a:lnTo>
                    <a:pt x="137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7" y="225"/>
                  </a:lnTo>
                  <a:lnTo>
                    <a:pt x="160" y="222"/>
                  </a:lnTo>
                  <a:lnTo>
                    <a:pt x="162" y="214"/>
                  </a:lnTo>
                  <a:lnTo>
                    <a:pt x="162" y="208"/>
                  </a:lnTo>
                  <a:lnTo>
                    <a:pt x="162" y="208"/>
                  </a:lnTo>
                  <a:close/>
                  <a:moveTo>
                    <a:pt x="157" y="92"/>
                  </a:moveTo>
                  <a:lnTo>
                    <a:pt x="157" y="92"/>
                  </a:lnTo>
                  <a:lnTo>
                    <a:pt x="157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51" y="75"/>
                  </a:lnTo>
                  <a:lnTo>
                    <a:pt x="147" y="69"/>
                  </a:lnTo>
                  <a:lnTo>
                    <a:pt x="141" y="65"/>
                  </a:lnTo>
                  <a:lnTo>
                    <a:pt x="136" y="63"/>
                  </a:lnTo>
                  <a:lnTo>
                    <a:pt x="128" y="61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3" y="61"/>
                  </a:lnTo>
                  <a:lnTo>
                    <a:pt x="105" y="63"/>
                  </a:lnTo>
                  <a:lnTo>
                    <a:pt x="99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8" y="79"/>
                  </a:lnTo>
                  <a:lnTo>
                    <a:pt x="86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6" y="98"/>
                  </a:lnTo>
                  <a:lnTo>
                    <a:pt x="88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99" y="119"/>
                  </a:lnTo>
                  <a:lnTo>
                    <a:pt x="105" y="121"/>
                  </a:lnTo>
                  <a:lnTo>
                    <a:pt x="113" y="122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28" y="122"/>
                  </a:lnTo>
                  <a:lnTo>
                    <a:pt x="136" y="121"/>
                  </a:lnTo>
                  <a:lnTo>
                    <a:pt x="141" y="119"/>
                  </a:lnTo>
                  <a:lnTo>
                    <a:pt x="147" y="115"/>
                  </a:lnTo>
                  <a:lnTo>
                    <a:pt x="151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7" y="92"/>
                  </a:lnTo>
                  <a:lnTo>
                    <a:pt x="157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5" name="Freeform 268"/>
            <p:cNvSpPr>
              <a:spLocks/>
            </p:cNvSpPr>
            <p:nvPr/>
          </p:nvSpPr>
          <p:spPr bwMode="auto">
            <a:xfrm>
              <a:off x="4076700" y="4314825"/>
              <a:ext cx="114300" cy="231775"/>
            </a:xfrm>
            <a:custGeom>
              <a:avLst/>
              <a:gdLst>
                <a:gd name="T0" fmla="*/ 65 w 145"/>
                <a:gd name="T1" fmla="*/ 75 h 292"/>
                <a:gd name="T2" fmla="*/ 15 w 145"/>
                <a:gd name="T3" fmla="*/ 86 h 292"/>
                <a:gd name="T4" fmla="*/ 0 w 145"/>
                <a:gd name="T5" fmla="*/ 23 h 292"/>
                <a:gd name="T6" fmla="*/ 86 w 145"/>
                <a:gd name="T7" fmla="*/ 0 h 292"/>
                <a:gd name="T8" fmla="*/ 145 w 145"/>
                <a:gd name="T9" fmla="*/ 0 h 292"/>
                <a:gd name="T10" fmla="*/ 145 w 145"/>
                <a:gd name="T11" fmla="*/ 292 h 292"/>
                <a:gd name="T12" fmla="*/ 65 w 145"/>
                <a:gd name="T13" fmla="*/ 292 h 292"/>
                <a:gd name="T14" fmla="*/ 65 w 145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92">
                  <a:moveTo>
                    <a:pt x="65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45" y="0"/>
                  </a:lnTo>
                  <a:lnTo>
                    <a:pt x="145" y="292"/>
                  </a:lnTo>
                  <a:lnTo>
                    <a:pt x="65" y="292"/>
                  </a:lnTo>
                  <a:lnTo>
                    <a:pt x="65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6" name="Freeform 269"/>
            <p:cNvSpPr>
              <a:spLocks/>
            </p:cNvSpPr>
            <p:nvPr/>
          </p:nvSpPr>
          <p:spPr bwMode="auto">
            <a:xfrm>
              <a:off x="4211638" y="4311650"/>
              <a:ext cx="180975" cy="234950"/>
            </a:xfrm>
            <a:custGeom>
              <a:avLst/>
              <a:gdLst>
                <a:gd name="T0" fmla="*/ 0 w 229"/>
                <a:gd name="T1" fmla="*/ 235 h 296"/>
                <a:gd name="T2" fmla="*/ 109 w 229"/>
                <a:gd name="T3" fmla="*/ 153 h 296"/>
                <a:gd name="T4" fmla="*/ 109 w 229"/>
                <a:gd name="T5" fmla="*/ 153 h 296"/>
                <a:gd name="T6" fmla="*/ 126 w 229"/>
                <a:gd name="T7" fmla="*/ 138 h 296"/>
                <a:gd name="T8" fmla="*/ 138 w 229"/>
                <a:gd name="T9" fmla="*/ 124 h 296"/>
                <a:gd name="T10" fmla="*/ 143 w 229"/>
                <a:gd name="T11" fmla="*/ 113 h 296"/>
                <a:gd name="T12" fmla="*/ 145 w 229"/>
                <a:gd name="T13" fmla="*/ 100 h 296"/>
                <a:gd name="T14" fmla="*/ 145 w 229"/>
                <a:gd name="T15" fmla="*/ 100 h 296"/>
                <a:gd name="T16" fmla="*/ 145 w 229"/>
                <a:gd name="T17" fmla="*/ 94 h 296"/>
                <a:gd name="T18" fmla="*/ 143 w 229"/>
                <a:gd name="T19" fmla="*/ 88 h 296"/>
                <a:gd name="T20" fmla="*/ 141 w 229"/>
                <a:gd name="T21" fmla="*/ 82 h 296"/>
                <a:gd name="T22" fmla="*/ 138 w 229"/>
                <a:gd name="T23" fmla="*/ 79 h 296"/>
                <a:gd name="T24" fmla="*/ 132 w 229"/>
                <a:gd name="T25" fmla="*/ 75 h 296"/>
                <a:gd name="T26" fmla="*/ 126 w 229"/>
                <a:gd name="T27" fmla="*/ 73 h 296"/>
                <a:gd name="T28" fmla="*/ 113 w 229"/>
                <a:gd name="T29" fmla="*/ 71 h 296"/>
                <a:gd name="T30" fmla="*/ 113 w 229"/>
                <a:gd name="T31" fmla="*/ 71 h 296"/>
                <a:gd name="T32" fmla="*/ 100 w 229"/>
                <a:gd name="T33" fmla="*/ 73 h 296"/>
                <a:gd name="T34" fmla="*/ 86 w 229"/>
                <a:gd name="T35" fmla="*/ 81 h 296"/>
                <a:gd name="T36" fmla="*/ 73 w 229"/>
                <a:gd name="T37" fmla="*/ 92 h 296"/>
                <a:gd name="T38" fmla="*/ 56 w 229"/>
                <a:gd name="T39" fmla="*/ 109 h 296"/>
                <a:gd name="T40" fmla="*/ 2 w 229"/>
                <a:gd name="T41" fmla="*/ 63 h 296"/>
                <a:gd name="T42" fmla="*/ 2 w 229"/>
                <a:gd name="T43" fmla="*/ 63 h 296"/>
                <a:gd name="T44" fmla="*/ 14 w 229"/>
                <a:gd name="T45" fmla="*/ 48 h 296"/>
                <a:gd name="T46" fmla="*/ 25 w 229"/>
                <a:gd name="T47" fmla="*/ 37 h 296"/>
                <a:gd name="T48" fmla="*/ 39 w 229"/>
                <a:gd name="T49" fmla="*/ 25 h 296"/>
                <a:gd name="T50" fmla="*/ 52 w 229"/>
                <a:gd name="T51" fmla="*/ 18 h 296"/>
                <a:gd name="T52" fmla="*/ 65 w 229"/>
                <a:gd name="T53" fmla="*/ 10 h 296"/>
                <a:gd name="T54" fmla="*/ 82 w 229"/>
                <a:gd name="T55" fmla="*/ 4 h 296"/>
                <a:gd name="T56" fmla="*/ 100 w 229"/>
                <a:gd name="T57" fmla="*/ 2 h 296"/>
                <a:gd name="T58" fmla="*/ 121 w 229"/>
                <a:gd name="T59" fmla="*/ 0 h 296"/>
                <a:gd name="T60" fmla="*/ 121 w 229"/>
                <a:gd name="T61" fmla="*/ 0 h 296"/>
                <a:gd name="T62" fmla="*/ 143 w 229"/>
                <a:gd name="T63" fmla="*/ 2 h 296"/>
                <a:gd name="T64" fmla="*/ 164 w 229"/>
                <a:gd name="T65" fmla="*/ 8 h 296"/>
                <a:gd name="T66" fmla="*/ 182 w 229"/>
                <a:gd name="T67" fmla="*/ 16 h 296"/>
                <a:gd name="T68" fmla="*/ 197 w 229"/>
                <a:gd name="T69" fmla="*/ 27 h 296"/>
                <a:gd name="T70" fmla="*/ 210 w 229"/>
                <a:gd name="T71" fmla="*/ 40 h 296"/>
                <a:gd name="T72" fmla="*/ 220 w 229"/>
                <a:gd name="T73" fmla="*/ 56 h 296"/>
                <a:gd name="T74" fmla="*/ 225 w 229"/>
                <a:gd name="T75" fmla="*/ 73 h 296"/>
                <a:gd name="T76" fmla="*/ 227 w 229"/>
                <a:gd name="T77" fmla="*/ 94 h 296"/>
                <a:gd name="T78" fmla="*/ 227 w 229"/>
                <a:gd name="T79" fmla="*/ 94 h 296"/>
                <a:gd name="T80" fmla="*/ 227 w 229"/>
                <a:gd name="T81" fmla="*/ 94 h 296"/>
                <a:gd name="T82" fmla="*/ 225 w 229"/>
                <a:gd name="T83" fmla="*/ 111 h 296"/>
                <a:gd name="T84" fmla="*/ 223 w 229"/>
                <a:gd name="T85" fmla="*/ 124 h 296"/>
                <a:gd name="T86" fmla="*/ 218 w 229"/>
                <a:gd name="T87" fmla="*/ 138 h 296"/>
                <a:gd name="T88" fmla="*/ 210 w 229"/>
                <a:gd name="T89" fmla="*/ 151 h 296"/>
                <a:gd name="T90" fmla="*/ 201 w 229"/>
                <a:gd name="T91" fmla="*/ 163 h 296"/>
                <a:gd name="T92" fmla="*/ 189 w 229"/>
                <a:gd name="T93" fmla="*/ 174 h 296"/>
                <a:gd name="T94" fmla="*/ 161 w 229"/>
                <a:gd name="T95" fmla="*/ 195 h 296"/>
                <a:gd name="T96" fmla="*/ 111 w 229"/>
                <a:gd name="T97" fmla="*/ 231 h 296"/>
                <a:gd name="T98" fmla="*/ 229 w 229"/>
                <a:gd name="T99" fmla="*/ 231 h 296"/>
                <a:gd name="T100" fmla="*/ 229 w 229"/>
                <a:gd name="T101" fmla="*/ 296 h 296"/>
                <a:gd name="T102" fmla="*/ 0 w 229"/>
                <a:gd name="T103" fmla="*/ 296 h 296"/>
                <a:gd name="T104" fmla="*/ 0 w 229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296">
                  <a:moveTo>
                    <a:pt x="0" y="235"/>
                  </a:moveTo>
                  <a:lnTo>
                    <a:pt x="109" y="153"/>
                  </a:lnTo>
                  <a:lnTo>
                    <a:pt x="109" y="153"/>
                  </a:lnTo>
                  <a:lnTo>
                    <a:pt x="126" y="138"/>
                  </a:lnTo>
                  <a:lnTo>
                    <a:pt x="138" y="124"/>
                  </a:lnTo>
                  <a:lnTo>
                    <a:pt x="143" y="113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5" y="94"/>
                  </a:lnTo>
                  <a:lnTo>
                    <a:pt x="143" y="88"/>
                  </a:lnTo>
                  <a:lnTo>
                    <a:pt x="141" y="82"/>
                  </a:lnTo>
                  <a:lnTo>
                    <a:pt x="138" y="79"/>
                  </a:lnTo>
                  <a:lnTo>
                    <a:pt x="132" y="75"/>
                  </a:lnTo>
                  <a:lnTo>
                    <a:pt x="126" y="73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00" y="73"/>
                  </a:lnTo>
                  <a:lnTo>
                    <a:pt x="86" y="81"/>
                  </a:lnTo>
                  <a:lnTo>
                    <a:pt x="73" y="92"/>
                  </a:lnTo>
                  <a:lnTo>
                    <a:pt x="56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4" y="48"/>
                  </a:lnTo>
                  <a:lnTo>
                    <a:pt x="25" y="37"/>
                  </a:lnTo>
                  <a:lnTo>
                    <a:pt x="39" y="25"/>
                  </a:lnTo>
                  <a:lnTo>
                    <a:pt x="52" y="18"/>
                  </a:lnTo>
                  <a:lnTo>
                    <a:pt x="65" y="10"/>
                  </a:lnTo>
                  <a:lnTo>
                    <a:pt x="82" y="4"/>
                  </a:lnTo>
                  <a:lnTo>
                    <a:pt x="100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2" y="16"/>
                  </a:lnTo>
                  <a:lnTo>
                    <a:pt x="197" y="27"/>
                  </a:lnTo>
                  <a:lnTo>
                    <a:pt x="210" y="40"/>
                  </a:lnTo>
                  <a:lnTo>
                    <a:pt x="220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5" y="111"/>
                  </a:lnTo>
                  <a:lnTo>
                    <a:pt x="223" y="124"/>
                  </a:lnTo>
                  <a:lnTo>
                    <a:pt x="218" y="138"/>
                  </a:lnTo>
                  <a:lnTo>
                    <a:pt x="210" y="151"/>
                  </a:lnTo>
                  <a:lnTo>
                    <a:pt x="201" y="163"/>
                  </a:lnTo>
                  <a:lnTo>
                    <a:pt x="189" y="174"/>
                  </a:lnTo>
                  <a:lnTo>
                    <a:pt x="161" y="195"/>
                  </a:lnTo>
                  <a:lnTo>
                    <a:pt x="111" y="231"/>
                  </a:lnTo>
                  <a:lnTo>
                    <a:pt x="229" y="231"/>
                  </a:lnTo>
                  <a:lnTo>
                    <a:pt x="229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7" name="Freeform 270"/>
            <p:cNvSpPr>
              <a:spLocks/>
            </p:cNvSpPr>
            <p:nvPr/>
          </p:nvSpPr>
          <p:spPr bwMode="auto">
            <a:xfrm>
              <a:off x="4395788" y="4314825"/>
              <a:ext cx="112713" cy="231775"/>
            </a:xfrm>
            <a:custGeom>
              <a:avLst/>
              <a:gdLst>
                <a:gd name="T0" fmla="*/ 63 w 143"/>
                <a:gd name="T1" fmla="*/ 75 h 292"/>
                <a:gd name="T2" fmla="*/ 15 w 143"/>
                <a:gd name="T3" fmla="*/ 86 h 292"/>
                <a:gd name="T4" fmla="*/ 0 w 143"/>
                <a:gd name="T5" fmla="*/ 23 h 292"/>
                <a:gd name="T6" fmla="*/ 84 w 143"/>
                <a:gd name="T7" fmla="*/ 0 h 292"/>
                <a:gd name="T8" fmla="*/ 143 w 143"/>
                <a:gd name="T9" fmla="*/ 0 h 292"/>
                <a:gd name="T10" fmla="*/ 143 w 143"/>
                <a:gd name="T11" fmla="*/ 292 h 292"/>
                <a:gd name="T12" fmla="*/ 63 w 143"/>
                <a:gd name="T13" fmla="*/ 292 h 292"/>
                <a:gd name="T14" fmla="*/ 63 w 143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92">
                  <a:moveTo>
                    <a:pt x="63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43" y="0"/>
                  </a:lnTo>
                  <a:lnTo>
                    <a:pt x="143" y="292"/>
                  </a:lnTo>
                  <a:lnTo>
                    <a:pt x="63" y="292"/>
                  </a:lnTo>
                  <a:lnTo>
                    <a:pt x="63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8" name="Freeform 271"/>
            <p:cNvSpPr>
              <a:spLocks/>
            </p:cNvSpPr>
            <p:nvPr/>
          </p:nvSpPr>
          <p:spPr bwMode="auto">
            <a:xfrm>
              <a:off x="4529138" y="4311650"/>
              <a:ext cx="182563" cy="234950"/>
            </a:xfrm>
            <a:custGeom>
              <a:avLst/>
              <a:gdLst>
                <a:gd name="T0" fmla="*/ 0 w 230"/>
                <a:gd name="T1" fmla="*/ 235 h 296"/>
                <a:gd name="T2" fmla="*/ 108 w 230"/>
                <a:gd name="T3" fmla="*/ 153 h 296"/>
                <a:gd name="T4" fmla="*/ 108 w 230"/>
                <a:gd name="T5" fmla="*/ 153 h 296"/>
                <a:gd name="T6" fmla="*/ 126 w 230"/>
                <a:gd name="T7" fmla="*/ 138 h 296"/>
                <a:gd name="T8" fmla="*/ 137 w 230"/>
                <a:gd name="T9" fmla="*/ 124 h 296"/>
                <a:gd name="T10" fmla="*/ 145 w 230"/>
                <a:gd name="T11" fmla="*/ 113 h 296"/>
                <a:gd name="T12" fmla="*/ 147 w 230"/>
                <a:gd name="T13" fmla="*/ 100 h 296"/>
                <a:gd name="T14" fmla="*/ 147 w 230"/>
                <a:gd name="T15" fmla="*/ 100 h 296"/>
                <a:gd name="T16" fmla="*/ 145 w 230"/>
                <a:gd name="T17" fmla="*/ 94 h 296"/>
                <a:gd name="T18" fmla="*/ 145 w 230"/>
                <a:gd name="T19" fmla="*/ 88 h 296"/>
                <a:gd name="T20" fmla="*/ 141 w 230"/>
                <a:gd name="T21" fmla="*/ 82 h 296"/>
                <a:gd name="T22" fmla="*/ 137 w 230"/>
                <a:gd name="T23" fmla="*/ 79 h 296"/>
                <a:gd name="T24" fmla="*/ 133 w 230"/>
                <a:gd name="T25" fmla="*/ 75 h 296"/>
                <a:gd name="T26" fmla="*/ 127 w 230"/>
                <a:gd name="T27" fmla="*/ 73 h 296"/>
                <a:gd name="T28" fmla="*/ 114 w 230"/>
                <a:gd name="T29" fmla="*/ 71 h 296"/>
                <a:gd name="T30" fmla="*/ 114 w 230"/>
                <a:gd name="T31" fmla="*/ 71 h 296"/>
                <a:gd name="T32" fmla="*/ 99 w 230"/>
                <a:gd name="T33" fmla="*/ 73 h 296"/>
                <a:gd name="T34" fmla="*/ 86 w 230"/>
                <a:gd name="T35" fmla="*/ 81 h 296"/>
                <a:gd name="T36" fmla="*/ 72 w 230"/>
                <a:gd name="T37" fmla="*/ 92 h 296"/>
                <a:gd name="T38" fmla="*/ 55 w 230"/>
                <a:gd name="T39" fmla="*/ 109 h 296"/>
                <a:gd name="T40" fmla="*/ 2 w 230"/>
                <a:gd name="T41" fmla="*/ 63 h 296"/>
                <a:gd name="T42" fmla="*/ 2 w 230"/>
                <a:gd name="T43" fmla="*/ 63 h 296"/>
                <a:gd name="T44" fmla="*/ 13 w 230"/>
                <a:gd name="T45" fmla="*/ 48 h 296"/>
                <a:gd name="T46" fmla="*/ 25 w 230"/>
                <a:gd name="T47" fmla="*/ 37 h 296"/>
                <a:gd name="T48" fmla="*/ 38 w 230"/>
                <a:gd name="T49" fmla="*/ 25 h 296"/>
                <a:gd name="T50" fmla="*/ 51 w 230"/>
                <a:gd name="T51" fmla="*/ 18 h 296"/>
                <a:gd name="T52" fmla="*/ 66 w 230"/>
                <a:gd name="T53" fmla="*/ 10 h 296"/>
                <a:gd name="T54" fmla="*/ 82 w 230"/>
                <a:gd name="T55" fmla="*/ 4 h 296"/>
                <a:gd name="T56" fmla="*/ 101 w 230"/>
                <a:gd name="T57" fmla="*/ 2 h 296"/>
                <a:gd name="T58" fmla="*/ 120 w 230"/>
                <a:gd name="T59" fmla="*/ 0 h 296"/>
                <a:gd name="T60" fmla="*/ 120 w 230"/>
                <a:gd name="T61" fmla="*/ 0 h 296"/>
                <a:gd name="T62" fmla="*/ 143 w 230"/>
                <a:gd name="T63" fmla="*/ 2 h 296"/>
                <a:gd name="T64" fmla="*/ 164 w 230"/>
                <a:gd name="T65" fmla="*/ 8 h 296"/>
                <a:gd name="T66" fmla="*/ 181 w 230"/>
                <a:gd name="T67" fmla="*/ 16 h 296"/>
                <a:gd name="T68" fmla="*/ 198 w 230"/>
                <a:gd name="T69" fmla="*/ 27 h 296"/>
                <a:gd name="T70" fmla="*/ 209 w 230"/>
                <a:gd name="T71" fmla="*/ 40 h 296"/>
                <a:gd name="T72" fmla="*/ 219 w 230"/>
                <a:gd name="T73" fmla="*/ 56 h 296"/>
                <a:gd name="T74" fmla="*/ 225 w 230"/>
                <a:gd name="T75" fmla="*/ 73 h 296"/>
                <a:gd name="T76" fmla="*/ 227 w 230"/>
                <a:gd name="T77" fmla="*/ 94 h 296"/>
                <a:gd name="T78" fmla="*/ 227 w 230"/>
                <a:gd name="T79" fmla="*/ 94 h 296"/>
                <a:gd name="T80" fmla="*/ 227 w 230"/>
                <a:gd name="T81" fmla="*/ 94 h 296"/>
                <a:gd name="T82" fmla="*/ 227 w 230"/>
                <a:gd name="T83" fmla="*/ 111 h 296"/>
                <a:gd name="T84" fmla="*/ 223 w 230"/>
                <a:gd name="T85" fmla="*/ 124 h 296"/>
                <a:gd name="T86" fmla="*/ 217 w 230"/>
                <a:gd name="T87" fmla="*/ 138 h 296"/>
                <a:gd name="T88" fmla="*/ 209 w 230"/>
                <a:gd name="T89" fmla="*/ 151 h 296"/>
                <a:gd name="T90" fmla="*/ 200 w 230"/>
                <a:gd name="T91" fmla="*/ 163 h 296"/>
                <a:gd name="T92" fmla="*/ 188 w 230"/>
                <a:gd name="T93" fmla="*/ 174 h 296"/>
                <a:gd name="T94" fmla="*/ 160 w 230"/>
                <a:gd name="T95" fmla="*/ 195 h 296"/>
                <a:gd name="T96" fmla="*/ 110 w 230"/>
                <a:gd name="T97" fmla="*/ 231 h 296"/>
                <a:gd name="T98" fmla="*/ 230 w 230"/>
                <a:gd name="T99" fmla="*/ 231 h 296"/>
                <a:gd name="T100" fmla="*/ 230 w 230"/>
                <a:gd name="T101" fmla="*/ 296 h 296"/>
                <a:gd name="T102" fmla="*/ 0 w 230"/>
                <a:gd name="T103" fmla="*/ 296 h 296"/>
                <a:gd name="T104" fmla="*/ 0 w 230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296">
                  <a:moveTo>
                    <a:pt x="0" y="235"/>
                  </a:moveTo>
                  <a:lnTo>
                    <a:pt x="108" y="153"/>
                  </a:lnTo>
                  <a:lnTo>
                    <a:pt x="108" y="153"/>
                  </a:lnTo>
                  <a:lnTo>
                    <a:pt x="126" y="138"/>
                  </a:lnTo>
                  <a:lnTo>
                    <a:pt x="137" y="124"/>
                  </a:lnTo>
                  <a:lnTo>
                    <a:pt x="145" y="113"/>
                  </a:lnTo>
                  <a:lnTo>
                    <a:pt x="147" y="100"/>
                  </a:lnTo>
                  <a:lnTo>
                    <a:pt x="147" y="100"/>
                  </a:lnTo>
                  <a:lnTo>
                    <a:pt x="145" y="94"/>
                  </a:lnTo>
                  <a:lnTo>
                    <a:pt x="145" y="88"/>
                  </a:lnTo>
                  <a:lnTo>
                    <a:pt x="141" y="82"/>
                  </a:lnTo>
                  <a:lnTo>
                    <a:pt x="137" y="79"/>
                  </a:lnTo>
                  <a:lnTo>
                    <a:pt x="133" y="75"/>
                  </a:lnTo>
                  <a:lnTo>
                    <a:pt x="127" y="73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99" y="73"/>
                  </a:lnTo>
                  <a:lnTo>
                    <a:pt x="86" y="81"/>
                  </a:lnTo>
                  <a:lnTo>
                    <a:pt x="72" y="92"/>
                  </a:lnTo>
                  <a:lnTo>
                    <a:pt x="55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3" y="48"/>
                  </a:lnTo>
                  <a:lnTo>
                    <a:pt x="25" y="37"/>
                  </a:lnTo>
                  <a:lnTo>
                    <a:pt x="38" y="25"/>
                  </a:lnTo>
                  <a:lnTo>
                    <a:pt x="51" y="18"/>
                  </a:lnTo>
                  <a:lnTo>
                    <a:pt x="66" y="10"/>
                  </a:lnTo>
                  <a:lnTo>
                    <a:pt x="82" y="4"/>
                  </a:lnTo>
                  <a:lnTo>
                    <a:pt x="101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1" y="16"/>
                  </a:lnTo>
                  <a:lnTo>
                    <a:pt x="198" y="27"/>
                  </a:lnTo>
                  <a:lnTo>
                    <a:pt x="209" y="40"/>
                  </a:lnTo>
                  <a:lnTo>
                    <a:pt x="219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111"/>
                  </a:lnTo>
                  <a:lnTo>
                    <a:pt x="223" y="124"/>
                  </a:lnTo>
                  <a:lnTo>
                    <a:pt x="217" y="138"/>
                  </a:lnTo>
                  <a:lnTo>
                    <a:pt x="209" y="151"/>
                  </a:lnTo>
                  <a:lnTo>
                    <a:pt x="200" y="163"/>
                  </a:lnTo>
                  <a:lnTo>
                    <a:pt x="188" y="174"/>
                  </a:lnTo>
                  <a:lnTo>
                    <a:pt x="160" y="195"/>
                  </a:lnTo>
                  <a:lnTo>
                    <a:pt x="110" y="231"/>
                  </a:lnTo>
                  <a:lnTo>
                    <a:pt x="230" y="231"/>
                  </a:lnTo>
                  <a:lnTo>
                    <a:pt x="230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35328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7" name="Freeform 42"/>
          <p:cNvSpPr>
            <a:spLocks noEditPoints="1"/>
          </p:cNvSpPr>
          <p:nvPr/>
        </p:nvSpPr>
        <p:spPr bwMode="auto">
          <a:xfrm>
            <a:off x="7966611" y="5686484"/>
            <a:ext cx="3387189" cy="506727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9" y="2345674"/>
            <a:ext cx="7481711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7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 SESI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3" y="2345674"/>
            <a:ext cx="74817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9858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a Estratég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5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744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rgbClr val="055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4873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744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661472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effectLst/>
              </a:rPr>
              <a:t>Programação de aplicações para dispositivos móveis </a:t>
            </a:r>
            <a:endParaRPr lang="pt-BR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DB05DB3-25B1-A147-8947-FE1F55E5D303}"/>
              </a:ext>
            </a:extLst>
          </p:cNvPr>
          <p:cNvSpPr txBox="1">
            <a:spLocks/>
          </p:cNvSpPr>
          <p:nvPr/>
        </p:nvSpPr>
        <p:spPr>
          <a:xfrm>
            <a:off x="0" y="4114800"/>
            <a:ext cx="12192000" cy="77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effectLst/>
              </a:rPr>
              <a:t>Professor: Douglas Medeiros</a:t>
            </a:r>
          </a:p>
          <a:p>
            <a:pPr algn="ctr"/>
            <a:r>
              <a:rPr lang="pt-BR" sz="2000" dirty="0">
                <a:effectLst/>
              </a:rPr>
              <a:t>douglas.medeiros@edu.sc.senai.br</a:t>
            </a:r>
            <a:endParaRPr lang="pt-BR" sz="20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2DBA43F-68B9-DA40-B62D-59707629645C}"/>
              </a:ext>
            </a:extLst>
          </p:cNvPr>
          <p:cNvSpPr txBox="1">
            <a:spLocks/>
          </p:cNvSpPr>
          <p:nvPr/>
        </p:nvSpPr>
        <p:spPr>
          <a:xfrm>
            <a:off x="0" y="246337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effectLst/>
              </a:rPr>
              <a:t>Avaliação Introdução </a:t>
            </a:r>
            <a:r>
              <a:rPr lang="pt-BR" sz="4000" dirty="0" err="1">
                <a:effectLst/>
              </a:rPr>
              <a:t>Ionic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555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b="1" dirty="0"/>
              <a:t>A</a:t>
            </a:r>
            <a:r>
              <a:rPr lang="pt-BR" sz="6600" dirty="0"/>
              <a:t>tividade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313411-2D1D-2C43-AAA2-03A7EE57CB6A}"/>
              </a:ext>
            </a:extLst>
          </p:cNvPr>
          <p:cNvSpPr txBox="1"/>
          <p:nvPr/>
        </p:nvSpPr>
        <p:spPr>
          <a:xfrm>
            <a:off x="212265" y="1199714"/>
            <a:ext cx="1152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Na tela que hoje esta exibindo os sabores, na parte inferior, adicionar botão chamado ” Dados da Entrega”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2A26A5-4051-E64A-AAAA-36C394966B04}"/>
              </a:ext>
            </a:extLst>
          </p:cNvPr>
          <p:cNvSpPr txBox="1"/>
          <p:nvPr/>
        </p:nvSpPr>
        <p:spPr>
          <a:xfrm>
            <a:off x="212265" y="2030711"/>
            <a:ext cx="11528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Ao clicar no botão abrir nova página contendo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Campo do tipo </a:t>
            </a:r>
            <a:r>
              <a:rPr lang="pt-BR" sz="2400" dirty="0" err="1"/>
              <a:t>select</a:t>
            </a:r>
            <a:r>
              <a:rPr lang="pt-BR" sz="2400" dirty="0"/>
              <a:t> para o usuário selecionar a cidade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Campo do tipo </a:t>
            </a:r>
            <a:r>
              <a:rPr lang="pt-BR" sz="2400" dirty="0" err="1"/>
              <a:t>select</a:t>
            </a:r>
            <a:r>
              <a:rPr lang="pt-BR" sz="2400" dirty="0"/>
              <a:t> para o usuário selecionar o bairro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Campo do tipo texto para o usuário informar: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Rua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Número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Complemento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Referencia </a:t>
            </a:r>
          </a:p>
        </p:txBody>
      </p:sp>
    </p:spTree>
    <p:extLst>
      <p:ext uri="{BB962C8B-B14F-4D97-AF65-F5344CB8AC3E}">
        <p14:creationId xmlns:p14="http://schemas.microsoft.com/office/powerpoint/2010/main" val="3585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 err="1"/>
              <a:t>Endpoints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313411-2D1D-2C43-AAA2-03A7EE57CB6A}"/>
              </a:ext>
            </a:extLst>
          </p:cNvPr>
          <p:cNvSpPr txBox="1"/>
          <p:nvPr/>
        </p:nvSpPr>
        <p:spPr>
          <a:xfrm>
            <a:off x="212265" y="1199714"/>
            <a:ext cx="1152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http</a:t>
            </a:r>
            <a:r>
              <a:rPr lang="pt-BR" sz="2400" dirty="0"/>
              <a:t>://104.196.102.231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2A26A5-4051-E64A-AAAA-36C394966B04}"/>
              </a:ext>
            </a:extLst>
          </p:cNvPr>
          <p:cNvSpPr txBox="1"/>
          <p:nvPr/>
        </p:nvSpPr>
        <p:spPr>
          <a:xfrm>
            <a:off x="212265" y="1878946"/>
            <a:ext cx="1152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/cidades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DCECA5-BB9B-DB4B-8BBB-C9EAD4B0D7B8}"/>
              </a:ext>
            </a:extLst>
          </p:cNvPr>
          <p:cNvSpPr txBox="1"/>
          <p:nvPr/>
        </p:nvSpPr>
        <p:spPr>
          <a:xfrm>
            <a:off x="212265" y="2399428"/>
            <a:ext cx="1152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/</a:t>
            </a:r>
            <a:r>
              <a:rPr lang="pt-BR" sz="2400" dirty="0" err="1"/>
              <a:t>bairros:idcidade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47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Critérios avaliativos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B235E2-865F-2549-AC09-D49D47586E75}"/>
              </a:ext>
            </a:extLst>
          </p:cNvPr>
          <p:cNvSpPr txBox="1"/>
          <p:nvPr/>
        </p:nvSpPr>
        <p:spPr>
          <a:xfrm>
            <a:off x="212265" y="1199714"/>
            <a:ext cx="11528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(2 Ponto) O projeto conter todos os recursos desenvolvidos até o momento.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(3 Ponto) Ao abrir a tela de endereços automaticamente carregar a lista de cidades.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(3 Ponto) Ao selecionar uma cidade automaticamente carregar a lista de bairros daquela 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(1 Ponto) Apresentar os campos de texto apenas quando o usuário selecionar um bairro.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(1 Ponto) Ter um botão para “</a:t>
            </a:r>
            <a:r>
              <a:rPr lang="pt-BR" sz="2400" dirty="0" err="1"/>
              <a:t>resetar</a:t>
            </a:r>
            <a:r>
              <a:rPr lang="pt-BR" sz="2400" dirty="0"/>
              <a:t>” os valores do formulário.</a:t>
            </a:r>
          </a:p>
        </p:txBody>
      </p:sp>
    </p:spTree>
    <p:extLst>
      <p:ext uri="{BB962C8B-B14F-4D97-AF65-F5344CB8AC3E}">
        <p14:creationId xmlns:p14="http://schemas.microsoft.com/office/powerpoint/2010/main" val="407256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058864-37EF-2949-8FE9-9436848C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Mais alguns pontos</a:t>
            </a:r>
            <a:endParaRPr lang="pt-BR" sz="6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33DF43-9FA3-2441-A0CD-622AEAC6CC54}"/>
              </a:ext>
            </a:extLst>
          </p:cNvPr>
          <p:cNvSpPr txBox="1"/>
          <p:nvPr/>
        </p:nvSpPr>
        <p:spPr>
          <a:xfrm>
            <a:off x="212265" y="1199714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pesquisar na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Mas ao usarem coisas da internet, saibam que podem ter que explicar o que aquilo faz.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EBA6B7-3F65-FD42-97CB-493F747CCF73}"/>
              </a:ext>
            </a:extLst>
          </p:cNvPr>
          <p:cNvSpPr txBox="1"/>
          <p:nvPr/>
        </p:nvSpPr>
        <p:spPr>
          <a:xfrm>
            <a:off x="212263" y="3306049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a ajuda do professor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Terá ajuda em aspectos referente a sintaxe ou a ferramenta, mas não em relação a lógica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842283-889F-6349-94F9-4FC294EFBD5D}"/>
              </a:ext>
            </a:extLst>
          </p:cNvPr>
          <p:cNvSpPr txBox="1"/>
          <p:nvPr/>
        </p:nvSpPr>
        <p:spPr>
          <a:xfrm>
            <a:off x="212262" y="4145201"/>
            <a:ext cx="1152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horário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Início às 19:00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terminar chamar o professor e esta liberado.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Encerramento às 22:00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A8A244-61FE-844B-B72C-1BDA97B564E2}"/>
              </a:ext>
            </a:extLst>
          </p:cNvPr>
          <p:cNvSpPr txBox="1"/>
          <p:nvPr/>
        </p:nvSpPr>
        <p:spPr>
          <a:xfrm>
            <a:off x="212264" y="2508627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cópias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Códigos iguais, todos serão zerados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7EB7D0-814F-8342-B399-DEB1987C19A9}"/>
              </a:ext>
            </a:extLst>
          </p:cNvPr>
          <p:cNvSpPr txBox="1"/>
          <p:nvPr/>
        </p:nvSpPr>
        <p:spPr>
          <a:xfrm>
            <a:off x="331684" y="5345530"/>
            <a:ext cx="1152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notas serão lançadas até a próxima aula no SGN</a:t>
            </a:r>
          </a:p>
        </p:txBody>
      </p:sp>
    </p:spTree>
    <p:extLst>
      <p:ext uri="{BB962C8B-B14F-4D97-AF65-F5344CB8AC3E}">
        <p14:creationId xmlns:p14="http://schemas.microsoft.com/office/powerpoint/2010/main" val="1460192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SENAI2018 (3)</Template>
  <TotalTime>3397</TotalTime>
  <Words>307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Tema do Office SESI</vt:lpstr>
      <vt:lpstr>Programação de aplicações para dispositivos móveis </vt:lpstr>
      <vt:lpstr>Atividade</vt:lpstr>
      <vt:lpstr>Endpoints</vt:lpstr>
      <vt:lpstr>Critérios avaliativos</vt:lpstr>
      <vt:lpstr>Mais alguns pontos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TIAGO MOREIRA</dc:creator>
  <cp:lastModifiedBy>Douglas Medeiros</cp:lastModifiedBy>
  <cp:revision>147</cp:revision>
  <dcterms:created xsi:type="dcterms:W3CDTF">2019-01-28T14:44:29Z</dcterms:created>
  <dcterms:modified xsi:type="dcterms:W3CDTF">2019-03-29T21:42:43Z</dcterms:modified>
</cp:coreProperties>
</file>