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jpeg" ContentType="image/jpeg"/>
  <Override PartName="/ppt/media/image19.png" ContentType="image/png"/>
  <Override PartName="/ppt/media/image23.png" ContentType="image/png"/>
  <Override PartName="/ppt/media/image21.jpeg" ContentType="image/jpeg"/>
  <Override PartName="/ppt/media/image16.png" ContentType="image/png"/>
  <Override PartName="/ppt/media/image2.png" ContentType="image/png"/>
  <Override PartName="/ppt/media/image25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63;p14"/>
          <p:cNvSpPr/>
          <p:nvPr/>
        </p:nvSpPr>
        <p:spPr>
          <a:xfrm>
            <a:off x="468360" y="139356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5400" spc="-1" strike="noStrike">
                <a:solidFill>
                  <a:srgbClr val="ffffff"/>
                </a:solidFill>
                <a:latin typeface="Arial"/>
                <a:ea typeface="Arial"/>
              </a:rPr>
              <a:t>Tracking BLE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77" name="Google Shape;64;p14"/>
          <p:cNvSpPr/>
          <p:nvPr/>
        </p:nvSpPr>
        <p:spPr>
          <a:xfrm>
            <a:off x="468360" y="4425120"/>
            <a:ext cx="3671280" cy="7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1966b6"/>
                </a:solidFill>
                <a:latin typeface="Arial"/>
                <a:ea typeface="Arial"/>
              </a:rPr>
              <a:t>GHAZI Yahya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78" name="Google Shape;65;p14" descr=""/>
          <p:cNvPicPr/>
          <p:nvPr/>
        </p:nvPicPr>
        <p:blipFill>
          <a:blip r:embed="rId1"/>
          <a:stretch/>
        </p:blipFill>
        <p:spPr>
          <a:xfrm>
            <a:off x="7380000" y="3657240"/>
            <a:ext cx="2494800" cy="174240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66;p14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42;p24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Google Shape;143;p24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144;p24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MLD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14" name="Google Shape;145;p24" descr=""/>
          <p:cNvPicPr/>
          <p:nvPr/>
        </p:nvPicPr>
        <p:blipFill>
          <a:blip r:embed="rId2"/>
          <a:stretch/>
        </p:blipFill>
        <p:spPr>
          <a:xfrm>
            <a:off x="1906200" y="1312560"/>
            <a:ext cx="5256000" cy="419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50;p25"/>
          <p:cNvSpPr/>
          <p:nvPr/>
        </p:nvSpPr>
        <p:spPr>
          <a:xfrm>
            <a:off x="468360" y="21600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Ce qui a été réalisé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16" name="Google Shape;151;p25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17" name="Google Shape;152;p25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57;p26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58;p26"/>
          <p:cNvSpPr/>
          <p:nvPr/>
        </p:nvSpPr>
        <p:spPr>
          <a:xfrm>
            <a:off x="504360" y="22644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État des lieux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120" name="Google Shape;159;p26"/>
          <p:cNvSpPr/>
          <p:nvPr/>
        </p:nvSpPr>
        <p:spPr>
          <a:xfrm>
            <a:off x="1080000" y="3420000"/>
            <a:ext cx="305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script Python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configuration de la raspberry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configuration du point d'accès sans fils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Google Shape;160;p26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Google Shape;161;p26" descr=""/>
          <p:cNvPicPr/>
          <p:nvPr/>
        </p:nvPicPr>
        <p:blipFill>
          <a:blip r:embed="rId2"/>
          <a:stretch/>
        </p:blipFill>
        <p:spPr>
          <a:xfrm>
            <a:off x="1019160" y="1473840"/>
            <a:ext cx="3933360" cy="116172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62;p26" descr=""/>
          <p:cNvPicPr/>
          <p:nvPr/>
        </p:nvPicPr>
        <p:blipFill>
          <a:blip r:embed="rId3"/>
          <a:stretch/>
        </p:blipFill>
        <p:spPr>
          <a:xfrm>
            <a:off x="4647240" y="3343320"/>
            <a:ext cx="213336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67;p27"/>
          <p:cNvSpPr/>
          <p:nvPr/>
        </p:nvSpPr>
        <p:spPr>
          <a:xfrm>
            <a:off x="468360" y="21600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Ce qu’il me reste à faire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25" name="Google Shape;168;p27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26" name="Google Shape;169;p27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74;p28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État des lieux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28" name="Google Shape;175;p28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76;p28"/>
          <p:cNvSpPr/>
          <p:nvPr/>
        </p:nvSpPr>
        <p:spPr>
          <a:xfrm>
            <a:off x="1067760" y="3123000"/>
            <a:ext cx="305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script PHP 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configuration des gateways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fonction pour recevoir les données JSON en HTTP POST</a:t>
            </a:r>
            <a:endParaRPr b="0" lang="fr-FR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envoyer les requêtes HTTP POST depuis la raspberry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Google Shape;177;p28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78;p28" descr=""/>
          <p:cNvPicPr/>
          <p:nvPr/>
        </p:nvPicPr>
        <p:blipFill>
          <a:blip r:embed="rId2"/>
          <a:stretch/>
        </p:blipFill>
        <p:spPr>
          <a:xfrm>
            <a:off x="7882920" y="1498320"/>
            <a:ext cx="1590480" cy="28666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79;p28" descr=""/>
          <p:cNvPicPr/>
          <p:nvPr/>
        </p:nvPicPr>
        <p:blipFill>
          <a:blip r:embed="rId3"/>
          <a:stretch/>
        </p:blipFill>
        <p:spPr>
          <a:xfrm>
            <a:off x="5049360" y="2716920"/>
            <a:ext cx="2142720" cy="21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71;p15"/>
          <p:cNvSpPr/>
          <p:nvPr/>
        </p:nvSpPr>
        <p:spPr>
          <a:xfrm>
            <a:off x="468360" y="21600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Contexte du projet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81" name="Google Shape;72;p15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73;p15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78;p16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79;p16"/>
          <p:cNvSpPr/>
          <p:nvPr/>
        </p:nvSpPr>
        <p:spPr>
          <a:xfrm>
            <a:off x="504360" y="22644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Rappel des fonctionnalités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85" name="Google Shape;80;p16" descr=""/>
          <p:cNvPicPr/>
          <p:nvPr/>
        </p:nvPicPr>
        <p:blipFill>
          <a:blip r:embed="rId2"/>
          <a:stretch/>
        </p:blipFill>
        <p:spPr>
          <a:xfrm>
            <a:off x="699480" y="1440000"/>
            <a:ext cx="3980160" cy="40525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81;p16" descr=""/>
          <p:cNvPicPr/>
          <p:nvPr/>
        </p:nvPicPr>
        <p:blipFill>
          <a:blip r:embed="rId3"/>
          <a:stretch/>
        </p:blipFill>
        <p:spPr>
          <a:xfrm>
            <a:off x="5432760" y="1260000"/>
            <a:ext cx="4286880" cy="341964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82;p16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7;p17"/>
          <p:cNvSpPr/>
          <p:nvPr/>
        </p:nvSpPr>
        <p:spPr>
          <a:xfrm>
            <a:off x="468360" y="216000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Présentation des diagrammes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89" name="Google Shape;88;p17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89;p17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4;p18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Cas d’utilisation du tampon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92" name="Google Shape;95;p18" descr=""/>
          <p:cNvPicPr/>
          <p:nvPr/>
        </p:nvPicPr>
        <p:blipFill>
          <a:blip r:embed="rId1"/>
          <a:stretch/>
        </p:blipFill>
        <p:spPr>
          <a:xfrm>
            <a:off x="1620000" y="1172520"/>
            <a:ext cx="6839640" cy="440712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96;p18" descr=""/>
          <p:cNvPicPr/>
          <p:nvPr/>
        </p:nvPicPr>
        <p:blipFill>
          <a:blip r:embed="rId2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97;p18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2;p19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Diagramme d’exigences</a:t>
            </a:r>
            <a:br>
              <a:rPr sz="1800"/>
            </a:b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de l’entrepôt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96" name="Google Shape;103;p19" descr=""/>
          <p:cNvPicPr/>
          <p:nvPr/>
        </p:nvPicPr>
        <p:blipFill>
          <a:blip r:embed="rId1"/>
          <a:stretch/>
        </p:blipFill>
        <p:spPr>
          <a:xfrm>
            <a:off x="2700000" y="1172520"/>
            <a:ext cx="4443480" cy="423252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104;p19" descr=""/>
          <p:cNvPicPr/>
          <p:nvPr/>
        </p:nvPicPr>
        <p:blipFill>
          <a:blip r:embed="rId2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05;p19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8;p2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Diagramme d’exigences</a:t>
            </a:r>
            <a:br>
              <a:rPr sz="1800"/>
            </a:b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de l’entrepôt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00" name="Google Shape;119;p21" descr=""/>
          <p:cNvPicPr/>
          <p:nvPr/>
        </p:nvPicPr>
        <p:blipFill>
          <a:blip r:embed="rId1"/>
          <a:stretch/>
        </p:blipFill>
        <p:spPr>
          <a:xfrm>
            <a:off x="2160000" y="1260000"/>
            <a:ext cx="5939640" cy="43214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20;p21" descr=""/>
          <p:cNvPicPr/>
          <p:nvPr/>
        </p:nvPicPr>
        <p:blipFill>
          <a:blip r:embed="rId2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21;p21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26;p22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Diagramme de déploiement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04" name="Google Shape;127;p22" descr=""/>
          <p:cNvPicPr/>
          <p:nvPr/>
        </p:nvPicPr>
        <p:blipFill>
          <a:blip r:embed="rId1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28;p22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oogle Shape;129;p22" descr=""/>
          <p:cNvPicPr/>
          <p:nvPr/>
        </p:nvPicPr>
        <p:blipFill>
          <a:blip r:embed="rId2"/>
          <a:stretch/>
        </p:blipFill>
        <p:spPr>
          <a:xfrm>
            <a:off x="2625840" y="1336320"/>
            <a:ext cx="5120640" cy="419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34;p23" descr=""/>
          <p:cNvPicPr/>
          <p:nvPr/>
        </p:nvPicPr>
        <p:blipFill>
          <a:blip r:embed="rId1"/>
          <a:stretch/>
        </p:blipFill>
        <p:spPr>
          <a:xfrm>
            <a:off x="2467800" y="1312560"/>
            <a:ext cx="4839840" cy="419292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135;p23"/>
          <p:cNvSpPr/>
          <p:nvPr/>
        </p:nvSpPr>
        <p:spPr>
          <a:xfrm>
            <a:off x="0" y="3420000"/>
            <a:ext cx="170280" cy="2339640"/>
          </a:xfrm>
          <a:prstGeom prst="rect">
            <a:avLst/>
          </a:prstGeom>
          <a:solidFill>
            <a:srgbClr val="1966b6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36;p23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solidFill>
            <a:srgbClr val="1966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Arial"/>
              </a:rPr>
              <a:t>Diagramme de séquence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110" name="Google Shape;137;p23" descr=""/>
          <p:cNvPicPr/>
          <p:nvPr/>
        </p:nvPicPr>
        <p:blipFill>
          <a:blip r:embed="rId2"/>
          <a:stretch/>
        </p:blipFill>
        <p:spPr>
          <a:xfrm>
            <a:off x="8897760" y="4860000"/>
            <a:ext cx="1157400" cy="8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2024-03-12T15:33:24Z</dcterms:modified>
  <cp:revision>1</cp:revision>
  <dc:subject/>
  <dc:title/>
</cp:coreProperties>
</file>