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e82129e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e82129e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0e82129e2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0e82129e2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9104cc37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19104cc37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19104cc37_0_1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19104cc37_0_1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9104cc37_0_2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c19104cc37_0_2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19104cc37_0_2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c19104cc37_0_2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19104cc37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19104cc37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9104cc37_0_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c19104cc37_0_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9104cc37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19104cc37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jpg"/><Relationship Id="rId5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2.jpg"/><Relationship Id="rId5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68360" y="139356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Tracking BLE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350" y="4425000"/>
            <a:ext cx="3671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 u="none" cap="none" strike="noStrike">
                <a:solidFill>
                  <a:srgbClr val="1966B6"/>
                </a:solidFill>
                <a:latin typeface="Arial"/>
                <a:ea typeface="Arial"/>
                <a:cs typeface="Arial"/>
                <a:sym typeface="Arial"/>
              </a:rPr>
              <a:t>GHAZI Yahya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0" y="3657240"/>
            <a:ext cx="249516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75" y="1312605"/>
            <a:ext cx="4840347" cy="419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 </a:t>
            </a:r>
            <a:r>
              <a:rPr lang="fr-FR" sz="3200">
                <a:solidFill>
                  <a:srgbClr val="FFFFFF"/>
                </a:solidFill>
              </a:rPr>
              <a:t>séquence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</a:rPr>
              <a:t>MLD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075" y="1312605"/>
            <a:ext cx="5256311" cy="419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qui a été réalisé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504360" y="22644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080000" y="3420000"/>
            <a:ext cx="30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/>
              <a:t>script Python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configuration de la raspberry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configuration du point </a:t>
            </a:r>
            <a:r>
              <a:rPr lang="fr-FR" sz="1800"/>
              <a:t>d'accès</a:t>
            </a:r>
            <a:r>
              <a:rPr lang="fr-FR" sz="1800"/>
              <a:t> sans fils</a:t>
            </a:r>
            <a:endParaRPr sz="1800"/>
          </a:p>
        </p:txBody>
      </p:sp>
      <p:sp>
        <p:nvSpPr>
          <p:cNvPr id="160" name="Google Shape;160;p26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75" y="1473890"/>
            <a:ext cx="39338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200" y="334319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qu’il me reste à faire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État des lieux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067625" y="3122850"/>
            <a:ext cx="306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script PHP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-FR" sz="1800"/>
              <a:t>configuration des gateways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fonction pour recevoir les données JSON en HTTP POST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envoyer les </a:t>
            </a:r>
            <a:r>
              <a:rPr lang="fr-FR" sz="1800"/>
              <a:t>requêtes</a:t>
            </a:r>
            <a:r>
              <a:rPr lang="fr-FR" sz="1800"/>
              <a:t> HTTP POST depuis la </a:t>
            </a:r>
            <a:r>
              <a:rPr lang="fr-FR" sz="1800"/>
              <a:t>raspberry</a:t>
            </a:r>
            <a:endParaRPr sz="1800"/>
          </a:p>
        </p:txBody>
      </p:sp>
      <p:sp>
        <p:nvSpPr>
          <p:cNvPr id="177" name="Google Shape;177;p28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900" y="1498305"/>
            <a:ext cx="15906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300" y="271686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Contexte du projet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04360" y="226440"/>
            <a:ext cx="9071700" cy="94650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Rappel des fonctionnalités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480" y="1440000"/>
            <a:ext cx="3980519" cy="405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2760" y="1260000"/>
            <a:ext cx="4287241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68360" y="2160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diagrammes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3420000"/>
            <a:ext cx="17070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 d’utilisation du tampon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00" y="1172520"/>
            <a:ext cx="6840000" cy="440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172520"/>
            <a:ext cx="4443840" cy="423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1172520"/>
            <a:ext cx="4443840" cy="423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d’exigences</a:t>
            </a:r>
            <a:br>
              <a:rPr lang="fr-FR" sz="1800"/>
            </a:b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l’entrepôt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260000"/>
            <a:ext cx="5940000" cy="4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solidFill>
            <a:srgbClr val="1966B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 déploiement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760" y="4860000"/>
            <a:ext cx="11577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0" y="3420000"/>
            <a:ext cx="170640" cy="2340000"/>
          </a:xfrm>
          <a:prstGeom prst="rect">
            <a:avLst/>
          </a:prstGeom>
          <a:solidFill>
            <a:srgbClr val="1966B6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790" y="1336495"/>
            <a:ext cx="5120937" cy="419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