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0e82129e2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0e82129e2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0e82129e2_0_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0e82129e2_0_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19104cc37_0_13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c19104cc37_0_13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19104cc37_0_19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c19104cc37_0_19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19104cc37_0_20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c19104cc37_0_20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19104cc37_0_2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c19104cc37_0_2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19104cc37_0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c19104cc37_0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19104cc37_0_7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c19104cc37_0_7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19104cc37_0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19104cc37_0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3.jpg"/><Relationship Id="rId5" Type="http://schemas.openxmlformats.org/officeDocument/2006/relationships/image" Target="../media/image2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5.jpg"/><Relationship Id="rId5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6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468360" y="1393560"/>
            <a:ext cx="9071640" cy="94644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Tracking BLE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68350" y="4425000"/>
            <a:ext cx="36717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3200" u="none" cap="none" strike="noStrike">
                <a:solidFill>
                  <a:srgbClr val="1966B6"/>
                </a:solidFill>
                <a:latin typeface="Arial"/>
                <a:ea typeface="Arial"/>
                <a:cs typeface="Arial"/>
                <a:sym typeface="Arial"/>
              </a:rPr>
              <a:t>GHAZI Yahya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000" y="3657240"/>
            <a:ext cx="2495160" cy="174276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0" y="3420000"/>
            <a:ext cx="17064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675" y="1312605"/>
            <a:ext cx="4840347" cy="419316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/>
          <p:nvPr/>
        </p:nvSpPr>
        <p:spPr>
          <a:xfrm>
            <a:off x="0" y="3420000"/>
            <a:ext cx="17070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Diagramme de </a:t>
            </a:r>
            <a:r>
              <a:rPr lang="fr-FR" sz="3200">
                <a:solidFill>
                  <a:srgbClr val="FFFFFF"/>
                </a:solidFill>
              </a:rPr>
              <a:t>séquence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/>
          <p:nvPr/>
        </p:nvSpPr>
        <p:spPr>
          <a:xfrm>
            <a:off x="0" y="3420000"/>
            <a:ext cx="17070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</a:rPr>
              <a:t>MLD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6075" y="1312605"/>
            <a:ext cx="5256311" cy="4193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/>
        </p:nvSpPr>
        <p:spPr>
          <a:xfrm>
            <a:off x="468360" y="216000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 qui a été réalisé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/>
          <p:nvPr/>
        </p:nvSpPr>
        <p:spPr>
          <a:xfrm>
            <a:off x="0" y="3420000"/>
            <a:ext cx="17070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504360" y="226440"/>
            <a:ext cx="9071700" cy="94650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État des lieux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1080000" y="3420000"/>
            <a:ext cx="30600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fr-FR" sz="1800"/>
              <a:t>script Python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sz="1800"/>
              <a:t>configuration de la raspberry 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sz="1800"/>
              <a:t>configuration du point </a:t>
            </a:r>
            <a:r>
              <a:rPr lang="fr-FR" sz="1800"/>
              <a:t>d'accès</a:t>
            </a:r>
            <a:r>
              <a:rPr lang="fr-FR" sz="1800"/>
              <a:t> sans fils</a:t>
            </a:r>
            <a:endParaRPr sz="1800"/>
          </a:p>
        </p:txBody>
      </p:sp>
      <p:sp>
        <p:nvSpPr>
          <p:cNvPr id="160" name="Google Shape;160;p26"/>
          <p:cNvSpPr/>
          <p:nvPr/>
        </p:nvSpPr>
        <p:spPr>
          <a:xfrm>
            <a:off x="0" y="3420000"/>
            <a:ext cx="17070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075" y="1473890"/>
            <a:ext cx="393382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7200" y="3343190"/>
            <a:ext cx="21336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/>
        </p:nvSpPr>
        <p:spPr>
          <a:xfrm>
            <a:off x="468360" y="216000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 qu’il me reste à faire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/>
          <p:nvPr/>
        </p:nvSpPr>
        <p:spPr>
          <a:xfrm>
            <a:off x="0" y="3420000"/>
            <a:ext cx="17070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État des lieux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1067625" y="3122850"/>
            <a:ext cx="30600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sz="1800">
                <a:solidFill>
                  <a:schemeClr val="dk1"/>
                </a:solidFill>
              </a:rPr>
              <a:t>script PHP 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fr-FR" sz="1800"/>
              <a:t>configuration des gateways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sz="1800"/>
              <a:t>fonction pour recevoir les données JSON en HTTP POST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sz="1800"/>
              <a:t>envoyer les </a:t>
            </a:r>
            <a:r>
              <a:rPr lang="fr-FR" sz="1800"/>
              <a:t>requête</a:t>
            </a:r>
            <a:r>
              <a:rPr lang="fr-FR" sz="1800"/>
              <a:t> HTTP POST depuis la </a:t>
            </a:r>
            <a:r>
              <a:rPr lang="fr-FR" sz="1800"/>
              <a:t>raspberry</a:t>
            </a:r>
            <a:endParaRPr sz="1800"/>
          </a:p>
        </p:txBody>
      </p:sp>
      <p:sp>
        <p:nvSpPr>
          <p:cNvPr id="177" name="Google Shape;177;p28"/>
          <p:cNvSpPr/>
          <p:nvPr/>
        </p:nvSpPr>
        <p:spPr>
          <a:xfrm>
            <a:off x="0" y="3420000"/>
            <a:ext cx="17070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2900" y="1498305"/>
            <a:ext cx="1590675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9300" y="271686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468360" y="216000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Contexte du projet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0" y="3420000"/>
            <a:ext cx="17070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04360" y="226440"/>
            <a:ext cx="9071700" cy="94650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Rappel des fonctionnalités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480" y="1440000"/>
            <a:ext cx="3980519" cy="4052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32760" y="1260000"/>
            <a:ext cx="4287241" cy="34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0" y="3420000"/>
            <a:ext cx="17070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468360" y="216000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Présentation des diagrammes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0" y="3420000"/>
            <a:ext cx="17070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 d’utilisation du tampon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0000" y="1172520"/>
            <a:ext cx="6840000" cy="440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0" y="3420000"/>
            <a:ext cx="17064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Diagramme d’exigences</a:t>
            </a:r>
            <a:br>
              <a:rPr lang="fr-FR" sz="1800"/>
            </a:b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 l’entrepôt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000" y="1172520"/>
            <a:ext cx="4443840" cy="423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0" y="3420000"/>
            <a:ext cx="17064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Diagramme d’exigences</a:t>
            </a:r>
            <a:br>
              <a:rPr lang="fr-FR" sz="1800"/>
            </a:b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 l’entrepôt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000" y="1172520"/>
            <a:ext cx="4443840" cy="423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0" y="3420000"/>
            <a:ext cx="17064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Diagramme d’exigences</a:t>
            </a:r>
            <a:br>
              <a:rPr lang="fr-FR" sz="1800"/>
            </a:b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 l’entrepôt (étudiant 3)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0000" y="1260000"/>
            <a:ext cx="5940000" cy="43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0" y="3420000"/>
            <a:ext cx="17064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Diagramme de déploiement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0000" y="1172520"/>
            <a:ext cx="5563800" cy="440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/>
          <p:nvPr/>
        </p:nvSpPr>
        <p:spPr>
          <a:xfrm>
            <a:off x="0" y="3420000"/>
            <a:ext cx="17064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