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exen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046c6b4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046c6b4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6c775c4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16c775c4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16c775c4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16c775c4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16c775c4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16c775c4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6c775c4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16c775c4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16c775c4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16c775c4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16c775c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16c775c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16c775c4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16c775c4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1a5414e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1a5414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046c6b4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046c6b4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mpact"/>
                <a:ea typeface="Impact"/>
                <a:cs typeface="Impact"/>
                <a:sym typeface="Impact"/>
              </a:rPr>
              <a:t>CAHIER DES CHARGES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058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412"/>
              <a:t>Gabin CORNET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412"/>
              <a:t>Développeur Web / Créateur du projet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fr" sz="1412"/>
              <a:t>Juin 2025</a:t>
            </a:r>
            <a:endParaRPr sz="14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CONTRAINTES TECHNIQUES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700">
                <a:latin typeface="Arial"/>
                <a:ea typeface="Arial"/>
                <a:cs typeface="Arial"/>
                <a:sym typeface="Arial"/>
              </a:rPr>
              <a:t>Autres outils</a:t>
            </a:r>
            <a:r>
              <a:rPr lang="fr" sz="5700"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Git et GitHub pour le versioning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GanttProject pour le suivi du planning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Gloomaps pour l’arborescence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Figma pour la maquette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PLANNING PRÉVISIONNEL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3" title="Capture d'écran 2025-06-06 1353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50" y="1567550"/>
            <a:ext cx="756889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TABLE DES MATIÈRES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1. Présentation du projet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2. Objectifs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3. Public cible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5. Arborescence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6. UML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7. Contraintes techniques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8. Planning prévisionnel</a:t>
            </a: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PRÉSENTATION DU PROJET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Le projet consiste à concevoir et développer un </a:t>
            </a:r>
            <a:r>
              <a:rPr b="1" lang="fr" sz="1400">
                <a:latin typeface="Arial"/>
                <a:ea typeface="Arial"/>
                <a:cs typeface="Arial"/>
                <a:sym typeface="Arial"/>
              </a:rPr>
              <a:t>forum en ligne dédié à la musculation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, accessible aux pratiquants de tous niveaux : débutants, intermédiaires et confirmés.</a:t>
            </a:r>
            <a:br>
              <a:rPr lang="fr" sz="1400">
                <a:latin typeface="Arial"/>
                <a:ea typeface="Arial"/>
                <a:cs typeface="Arial"/>
                <a:sym typeface="Arial"/>
              </a:rPr>
            </a:br>
            <a:r>
              <a:rPr lang="fr" sz="1400">
                <a:latin typeface="Arial"/>
                <a:ea typeface="Arial"/>
                <a:cs typeface="Arial"/>
                <a:sym typeface="Arial"/>
              </a:rPr>
              <a:t> L’objectif est de permettre aux utilisateurs d’échanger des conseils sur l'entraînement, la nutrition, la récupération, et plus généralement sur tout ce qui touche à la musculation.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Ce forum vise à créer une </a:t>
            </a:r>
            <a:r>
              <a:rPr b="1" lang="fr" sz="1400">
                <a:latin typeface="Arial"/>
                <a:ea typeface="Arial"/>
                <a:cs typeface="Arial"/>
                <a:sym typeface="Arial"/>
              </a:rPr>
              <a:t>communauté bienveillante et participative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, où chacun peut poser des questions, partager son expérience ou aider les autres.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Le site sera </a:t>
            </a:r>
            <a:r>
              <a:rPr b="1" lang="fr" sz="1400">
                <a:latin typeface="Arial"/>
                <a:ea typeface="Arial"/>
                <a:cs typeface="Arial"/>
                <a:sym typeface="Arial"/>
              </a:rPr>
              <a:t>entièrement développé et administré par une seule personne</a:t>
            </a:r>
            <a:r>
              <a:rPr lang="fr" sz="1400">
                <a:latin typeface="Arial"/>
                <a:ea typeface="Arial"/>
                <a:cs typeface="Arial"/>
                <a:sym typeface="Arial"/>
              </a:rPr>
              <a:t> (le porteur de projet), sans équipe ni prestataires extérieurs.</a:t>
            </a:r>
            <a:br>
              <a:rPr lang="fr" sz="1400">
                <a:latin typeface="Arial"/>
                <a:ea typeface="Arial"/>
                <a:cs typeface="Arial"/>
                <a:sym typeface="Arial"/>
              </a:rPr>
            </a:br>
            <a:r>
              <a:rPr lang="fr" sz="1400">
                <a:latin typeface="Arial"/>
                <a:ea typeface="Arial"/>
                <a:cs typeface="Arial"/>
                <a:sym typeface="Arial"/>
              </a:rPr>
              <a:t> Il s'agit d’un projet personnel, mené dans le cadre d’une formation en développement web, avec une vocation à être utilisé concrètement à la fin du développement.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OBJECTIFS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Développer un forum en ligne dédié à la musculation, accessible à tous les niveaux, permettant aux utilisateurs d’échanger sur l’entraînement, la nutrition et la récupération.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Le projet vise à créer une communauté bienveillante avec une gestion des rôles utilisateurs et des outils de modération, tout en offrant une interface responsive.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latin typeface="Arial"/>
                <a:ea typeface="Arial"/>
                <a:cs typeface="Arial"/>
                <a:sym typeface="Arial"/>
              </a:rPr>
              <a:t> Ce projet personnel a aussi pour but de renforcer mes compétences en développement web.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PUBLIC CIBLE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Persona 1 : Antoine, 22 ans, débutant motivé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Profil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Étudiant en droit, Lucas s’est récemment inscrit à une salle de sport.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Objectifs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Comprendre les bases de l’entraînement et de la nutrition pour progresser efficacement sans se blesser.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Besoins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Accès facile à des conseils simples, un espace pour poser des questions, et des retours d’expériences d’autres débutants.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Comportement en ligne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Utilise souvent son smartphone, consulte des forums et vidéos, aime les réponses rapides et claires.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Frustrations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Trop d’informations techniques qui le perdent, manque de suivi personnalisé.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PUBLIC CIBLE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Persona 2 : Lucas, 35 ans, pratiquante confirmée et passionnée</a:t>
            </a:r>
            <a:endParaRPr b="1"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Profil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:Influenceur et coach sportif, pratique la musculation depuis 10 ans.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Objectifs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Partager son expérience, échanger des conseils avancés, découvrir de nouvelles techniques et recettes nutritionnelles.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Besoins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Un forum avec une communauté active, modérée, où les discussions restent respectueuses et pertinentes.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Comportement en ligne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Accède au forum depuis son ordinateur et son smartphone, participe régulièrement aux discussions, apprécie les débats argumentés.</a:t>
            </a:r>
            <a:br>
              <a:rPr lang="fr" sz="5600">
                <a:latin typeface="Arial"/>
                <a:ea typeface="Arial"/>
                <a:cs typeface="Arial"/>
                <a:sym typeface="Arial"/>
              </a:rPr>
            </a:b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600">
                <a:latin typeface="Arial"/>
                <a:ea typeface="Arial"/>
                <a:cs typeface="Arial"/>
                <a:sym typeface="Arial"/>
              </a:rPr>
              <a:t>Frustrations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: Contenus superficiels ou hors sujet, communauté toxique ou peu réactive.</a:t>
            </a:r>
            <a:endParaRPr sz="5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ARBORESCENCE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https://www.gloomaps.com/rgmmbdezXr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UML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7" name="Google Shape;177;p20" title="Capture d'écran 2025-06-05 1354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925" y="178575"/>
            <a:ext cx="4640925" cy="47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61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CONTRAINTES TECHNIQUES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35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5700">
                <a:latin typeface="Arial"/>
                <a:ea typeface="Arial"/>
                <a:cs typeface="Arial"/>
                <a:sym typeface="Arial"/>
              </a:rPr>
              <a:t>1. Langages et technologies</a:t>
            </a:r>
            <a:endParaRPr b="1" sz="5700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700">
                <a:latin typeface="Arial"/>
                <a:ea typeface="Arial"/>
                <a:cs typeface="Arial"/>
                <a:sym typeface="Arial"/>
              </a:rPr>
              <a:t>Front-end</a:t>
            </a:r>
            <a:r>
              <a:rPr lang="fr" sz="5700"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HTML, CSS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JavaScript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700"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lang="fr" sz="5700"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PHP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5700">
                <a:latin typeface="Arial"/>
                <a:ea typeface="Arial"/>
                <a:cs typeface="Arial"/>
                <a:sym typeface="Arial"/>
              </a:rPr>
              <a:t>Base de données</a:t>
            </a:r>
            <a:r>
              <a:rPr lang="fr" sz="5700">
                <a:latin typeface="Arial"/>
                <a:ea typeface="Arial"/>
                <a:cs typeface="Arial"/>
                <a:sym typeface="Arial"/>
              </a:rPr>
              <a:t> :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-319087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fr" sz="5700">
                <a:latin typeface="Arial"/>
                <a:ea typeface="Arial"/>
                <a:cs typeface="Arial"/>
                <a:sym typeface="Arial"/>
              </a:rPr>
              <a:t>MySQL</a:t>
            </a:r>
            <a:br>
              <a:rPr lang="fr" sz="5700">
                <a:latin typeface="Arial"/>
                <a:ea typeface="Arial"/>
                <a:cs typeface="Arial"/>
                <a:sym typeface="Arial"/>
              </a:rPr>
            </a:br>
            <a:endParaRPr sz="5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