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Montserrat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Lexen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35FDB51-6F2B-4502-A010-69EB621DA667}">
  <a:tblStyle styleId="{235FDB51-6F2B-4502-A010-69EB621DA6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5.xml"/><Relationship Id="rId22" Type="http://schemas.openxmlformats.org/officeDocument/2006/relationships/font" Target="fonts/Lexend-regular.fntdata"/><Relationship Id="rId10" Type="http://schemas.openxmlformats.org/officeDocument/2006/relationships/slide" Target="slides/slide4.xml"/><Relationship Id="rId21" Type="http://schemas.openxmlformats.org/officeDocument/2006/relationships/font" Target="fonts/Lat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Lexen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Montserrat-bold.fntdata"/><Relationship Id="rId14" Type="http://schemas.openxmlformats.org/officeDocument/2006/relationships/font" Target="fonts/Montserrat-regular.fntdata"/><Relationship Id="rId17" Type="http://schemas.openxmlformats.org/officeDocument/2006/relationships/font" Target="fonts/Montserrat-boldItalic.fntdata"/><Relationship Id="rId16" Type="http://schemas.openxmlformats.org/officeDocument/2006/relationships/font" Target="fonts/Montserrat-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dc5e57f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dc5e57f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dd36777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dd36777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dd367777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dd367777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dd367777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dd367777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e0c573e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e0c573e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619ca41dc4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619ca41dc4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777450" y="786775"/>
            <a:ext cx="8123100" cy="15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Impact"/>
                <a:ea typeface="Impact"/>
                <a:cs typeface="Impact"/>
                <a:sym typeface="Impact"/>
              </a:rPr>
              <a:t>GESTION DE PROJET FIL ROUGE</a:t>
            </a:r>
            <a:endParaRPr>
              <a:latin typeface="Impact"/>
              <a:ea typeface="Impact"/>
              <a:cs typeface="Impact"/>
              <a:sym typeface="Impac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6514425" y="3458200"/>
            <a:ext cx="2307600" cy="12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8"/>
              <a:buFont typeface="Arial"/>
              <a:buNone/>
            </a:pPr>
            <a:r>
              <a:rPr lang="fr" sz="1412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Gabin CORNET</a:t>
            </a:r>
            <a:endParaRPr sz="1412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8"/>
              <a:buFont typeface="Arial"/>
              <a:buNone/>
            </a:pPr>
            <a:r>
              <a:t/>
            </a:r>
            <a:endParaRPr sz="1412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8"/>
              <a:buFont typeface="Arial"/>
              <a:buNone/>
            </a:pPr>
            <a:r>
              <a:rPr lang="fr" sz="1412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Développeur Web / Créateur du projet</a:t>
            </a:r>
            <a:endParaRPr sz="1412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8"/>
              <a:buFont typeface="Arial"/>
              <a:buNone/>
            </a:pPr>
            <a:r>
              <a:t/>
            </a:r>
            <a:endParaRPr sz="1412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8"/>
              <a:buFont typeface="Arial"/>
              <a:buNone/>
            </a:pPr>
            <a:r>
              <a:rPr lang="fr" sz="1412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Juin 2025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0" y="1432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exend"/>
                <a:ea typeface="Lexend"/>
                <a:cs typeface="Lexend"/>
                <a:sym typeface="Lexend"/>
              </a:rPr>
              <a:t>TP : SMART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graphicFrame>
        <p:nvGraphicFramePr>
          <p:cNvPr id="141" name="Google Shape;141;p14"/>
          <p:cNvGraphicFramePr/>
          <p:nvPr/>
        </p:nvGraphicFramePr>
        <p:xfrm>
          <a:off x="1797275" y="18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{235FDB51-6F2B-4502-A010-69EB621DA667}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Spécifiques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Mesurables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Atteignables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Réalistes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Temporels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Je veux créer un forum public sur la musculation pour aider les débutants et les confirmés passionnés à s’entraider.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Le forum devra permettre de s’inscrire, de poster des messages, et d’avoir au moins deux catégories : entraînement et alimentation.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Je vais utiliser les compétences que j’apprends pendant ma formation pour réaliser ce projet.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C’est un projet que je peux faire seul, avec les outils que j’aurai à ma disposition.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Je dois terminer ce projet fil rouge avant le 11 mars 2026.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Je veux remplir le forum avec du contenu utile sur l’entrainement et l’alimentation avant de le rendre public.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Je veux créer au moins 10 sujets dans chaque catégorie principale, avec des réponses pour lancer la discussion.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Je peux rédiger les sujets moi-même en m’appuyant sur mes connaissances.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C’est un volume de contenu que je peux produire progressivement tout en avançant sur le développement du forum.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Je veux que ce contenu soit prêt au plus tard le 1er mars 2026, pour avoir le temps de finaliser les derniers détails techniques avant le 11 mars.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Je veux faire connaître mon forum de musculation auprès de personnes intéressés par l’entraînement et la nutrition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Je vise au moins 10 inscriptions et 20 messages postés par des utilisateurs dans les 2 premiers mois qui suivent le lancement.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Je vais promouvoir le forum sur les réseaux sociaux.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SEO.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Je peux atteindre ces chiffres en ciblant bien mon public et jouer de ma reconnaissance dans le milieu.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Je veux atteindre ces résultats entre le 11 mars et le 11 mai 2026, juste après le lancement.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0" y="1383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exend"/>
                <a:ea typeface="Lexend"/>
                <a:cs typeface="Lexend"/>
                <a:sym typeface="Lexend"/>
              </a:rPr>
              <a:t>Listi</a:t>
            </a:r>
            <a:r>
              <a:rPr lang="fr">
                <a:latin typeface="Lexend"/>
                <a:ea typeface="Lexend"/>
                <a:cs typeface="Lexend"/>
                <a:sym typeface="Lexend"/>
              </a:rPr>
              <a:t>ng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exend"/>
                <a:ea typeface="Lexend"/>
                <a:cs typeface="Lexend"/>
                <a:sym typeface="Lexend"/>
              </a:rPr>
              <a:t>des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exend"/>
                <a:ea typeface="Lexend"/>
                <a:cs typeface="Lexend"/>
                <a:sym typeface="Lexend"/>
              </a:rPr>
              <a:t>risques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graphicFrame>
        <p:nvGraphicFramePr>
          <p:cNvPr id="147" name="Google Shape;147;p15"/>
          <p:cNvGraphicFramePr/>
          <p:nvPr/>
        </p:nvGraphicFramePr>
        <p:xfrm>
          <a:off x="1593300" y="468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{235FDB51-6F2B-4502-A010-69EB621DA667}</a:tableStyleId>
              </a:tblPr>
              <a:tblGrid>
                <a:gridCol w="2413000"/>
                <a:gridCol w="2413000"/>
                <a:gridCol w="2413000"/>
              </a:tblGrid>
              <a:tr h="214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Numéro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Risque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78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R1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Retard dans le développement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Ne pas pouvoir terminer à temps (avant le 11 mars 2026)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R2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Difficulté technique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Problème avec l’inscription, la base de données, le SEO…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R3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Manque de contenu initial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Pas assez de sujets pour lancer le forum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R4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Forum peu utilisé après le lancement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Peu d’utilisateurs actifs malgré la promotion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R5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Mauvaise visibilité sur Google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Forum mal référencé, peu visible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R6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Bugs ou failles de sécurité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Forum vulnérable ou instable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R7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Problèmes de droits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Utilisation de contenu non libre de droit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R8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Charge de travail trop lourde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Difficile de concilier ce projet avec la formation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0" y="1366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exend"/>
                <a:ea typeface="Lexend"/>
                <a:cs typeface="Lexend"/>
                <a:sym typeface="Lexend"/>
              </a:rPr>
              <a:t>Matrice 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exend"/>
                <a:ea typeface="Lexend"/>
                <a:cs typeface="Lexend"/>
                <a:sym typeface="Lexend"/>
              </a:rPr>
              <a:t>des risques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graphicFrame>
        <p:nvGraphicFramePr>
          <p:cNvPr id="153" name="Google Shape;153;p16"/>
          <p:cNvGraphicFramePr/>
          <p:nvPr/>
        </p:nvGraphicFramePr>
        <p:xfrm>
          <a:off x="1905000" y="750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{235FDB51-6F2B-4502-A010-69EB621DA667}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Risques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Probabilité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Impact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R1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Moyenne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Fort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R2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Moyenne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Moyen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R3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Moyenne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Moyen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R4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Elevé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Moyen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R5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Moyenne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Moyen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R6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Faible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Fort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R7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Faible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Fort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R8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Moyenne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 sz="1100">
                          <a:solidFill>
                            <a:schemeClr val="lt1"/>
                          </a:solidFill>
                        </a:rPr>
                        <a:t>Fort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exend"/>
                <a:ea typeface="Lexend"/>
                <a:cs typeface="Lexend"/>
                <a:sym typeface="Lexend"/>
              </a:rPr>
              <a:t>Recommandations pour réduire les risques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fr" sz="1390"/>
              <a:t>R1 : faire un planning avec des étapes claires chaque semaine</a:t>
            </a:r>
            <a:endParaRPr sz="13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fr" sz="1390"/>
              <a:t>R2 : Demander de l’aide à son formateur.</a:t>
            </a:r>
            <a:endParaRPr sz="13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fr" sz="1390"/>
              <a:t>R3 : écrire du contenu chaque semaine dès maintenant.</a:t>
            </a:r>
            <a:endParaRPr sz="13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fr" sz="1390"/>
              <a:t>R4 : faire de la promotion par des réseaux sociaux dès que le forum est en test, inviter quelques personnes.</a:t>
            </a:r>
            <a:endParaRPr sz="13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fr" sz="1390"/>
              <a:t>R5 : Utilisé des mots-clés recherchés dans les titres et contenus.</a:t>
            </a:r>
            <a:endParaRPr sz="13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fr" sz="1390"/>
              <a:t>R6 : Vérifié chaque fonctionnalité une fois terminée, faire des tests régulièrement.</a:t>
            </a:r>
            <a:endParaRPr sz="13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fr" sz="1390"/>
              <a:t>R7 : Utiliser que des images libres de droits</a:t>
            </a:r>
            <a:endParaRPr sz="13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fr" sz="1390"/>
              <a:t>R8 : bien répartir son temps, et ne pas chercher à faire un site trop complexe dès le départ.</a:t>
            </a:r>
            <a:endParaRPr sz="139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exend"/>
                <a:ea typeface="Lexend"/>
                <a:cs typeface="Lexend"/>
                <a:sym typeface="Lexend"/>
              </a:rPr>
              <a:t>USER STORY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4927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fr" sz="1422">
                <a:latin typeface="Lexend"/>
                <a:ea typeface="Lexend"/>
                <a:cs typeface="Lexend"/>
                <a:sym typeface="Lexend"/>
              </a:rPr>
              <a:t>1. En tant que nouvel utilisateur, je veux pouvoir créer un compte avec une adresse e-mail et un mot de passe, afin de participer au forum et interagir avec les autres membres.</a:t>
            </a:r>
            <a:endParaRPr sz="1422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br>
              <a:rPr lang="fr" sz="1422">
                <a:latin typeface="Lexend"/>
                <a:ea typeface="Lexend"/>
                <a:cs typeface="Lexend"/>
                <a:sym typeface="Lexend"/>
              </a:rPr>
            </a:br>
            <a:r>
              <a:rPr lang="fr" sz="1422">
                <a:latin typeface="Lexend"/>
                <a:ea typeface="Lexend"/>
                <a:cs typeface="Lexend"/>
                <a:sym typeface="Lexend"/>
              </a:rPr>
              <a:t>2. En tant que membre du forum, je veux pouvoir me connecter en toute sécurité, afin de retrouver mes sujets, messages et notifications.</a:t>
            </a:r>
            <a:endParaRPr sz="1422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br>
              <a:rPr lang="fr" sz="1422">
                <a:latin typeface="Lexend"/>
                <a:ea typeface="Lexend"/>
                <a:cs typeface="Lexend"/>
                <a:sym typeface="Lexend"/>
              </a:rPr>
            </a:br>
            <a:r>
              <a:rPr lang="fr" sz="1422">
                <a:latin typeface="Lexend"/>
                <a:ea typeface="Lexend"/>
                <a:cs typeface="Lexend"/>
                <a:sym typeface="Lexend"/>
              </a:rPr>
              <a:t>3. En tant qu'utilisateur, je veux créer un nouveau sujet dans une catégorie spécifique, afin de poser une question ou partager un programme avec la communauté.</a:t>
            </a:r>
            <a:endParaRPr sz="1422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br>
              <a:rPr lang="fr" sz="1422">
                <a:latin typeface="Lexend"/>
                <a:ea typeface="Lexend"/>
                <a:cs typeface="Lexend"/>
                <a:sym typeface="Lexend"/>
              </a:rPr>
            </a:br>
            <a:r>
              <a:rPr lang="fr" sz="1422">
                <a:latin typeface="Lexend"/>
                <a:ea typeface="Lexend"/>
                <a:cs typeface="Lexend"/>
                <a:sym typeface="Lexend"/>
              </a:rPr>
              <a:t>4. En tant qu'utilisateur, je veux répondre à un sujet existant, afin de donner mon avis, des conseils ou poser une question complémentaire.</a:t>
            </a:r>
            <a:endParaRPr sz="1422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br>
              <a:rPr lang="fr" sz="1422">
                <a:latin typeface="Lexend"/>
                <a:ea typeface="Lexend"/>
                <a:cs typeface="Lexend"/>
                <a:sym typeface="Lexend"/>
              </a:rPr>
            </a:br>
            <a:r>
              <a:rPr lang="fr" sz="1422">
                <a:latin typeface="Lexend"/>
                <a:ea typeface="Lexend"/>
                <a:cs typeface="Lexend"/>
                <a:sym typeface="Lexend"/>
              </a:rPr>
              <a:t>5. En tant qu'utilisateur, je veux pouvoir liker les messages d'autres membres, afin de montrer mon soutien ou mon accord avec leurs propos.</a:t>
            </a:r>
            <a:endParaRPr sz="1422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br>
              <a:rPr lang="fr" sz="1422">
                <a:latin typeface="Lexend"/>
                <a:ea typeface="Lexend"/>
                <a:cs typeface="Lexend"/>
                <a:sym typeface="Lexend"/>
              </a:rPr>
            </a:br>
            <a:endParaRPr sz="1517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Lexend"/>
                <a:ea typeface="Lexend"/>
                <a:cs typeface="Lexend"/>
                <a:sym typeface="Lexend"/>
              </a:rPr>
              <a:t>USER STORY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158475" y="15996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lang="fr" sz="1200">
                <a:latin typeface="Lexend"/>
                <a:ea typeface="Lexend"/>
                <a:cs typeface="Lexend"/>
                <a:sym typeface="Lexend"/>
              </a:rPr>
              <a:t>6. En tant qu'utilisateur créant un sujet, je veux pouvoir ajouter des tags (ex : #nutrition, #programme, #débutant), afin de rendre mon sujet plus facile à trouver via la recherche.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br>
              <a:rPr lang="fr" sz="1200">
                <a:latin typeface="Lexend"/>
                <a:ea typeface="Lexend"/>
                <a:cs typeface="Lexend"/>
                <a:sym typeface="Lexend"/>
              </a:rPr>
            </a:br>
            <a:r>
              <a:rPr lang="fr" sz="1200">
                <a:latin typeface="Lexend"/>
                <a:ea typeface="Lexend"/>
                <a:cs typeface="Lexend"/>
                <a:sym typeface="Lexend"/>
              </a:rPr>
              <a:t>7. En tant qu'utilisateur, je veux pouvoir rechercher des sujets ou messages à l'aide de mots-clés, afin de trouver rapidement des discussions utiles sans devoir tout parcourir.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br>
              <a:rPr lang="fr" sz="1200">
                <a:latin typeface="Lexend"/>
                <a:ea typeface="Lexend"/>
                <a:cs typeface="Lexend"/>
                <a:sym typeface="Lexend"/>
              </a:rPr>
            </a:br>
            <a:r>
              <a:rPr lang="fr" sz="1200">
                <a:latin typeface="Lexend"/>
                <a:ea typeface="Lexend"/>
                <a:cs typeface="Lexend"/>
                <a:sym typeface="Lexend"/>
              </a:rPr>
              <a:t>8. En tant qu'utilisateur, je veux pouvoir modifier mon pseudo, ma photo de profil, et une courte bio, afin de personnaliser ma présence sur le forum.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br>
              <a:rPr lang="fr" sz="1200">
                <a:latin typeface="Lexend"/>
                <a:ea typeface="Lexend"/>
                <a:cs typeface="Lexend"/>
                <a:sym typeface="Lexend"/>
              </a:rPr>
            </a:br>
            <a:r>
              <a:rPr lang="fr" sz="1200">
                <a:latin typeface="Lexend"/>
                <a:ea typeface="Lexend"/>
                <a:cs typeface="Lexend"/>
                <a:sym typeface="Lexend"/>
              </a:rPr>
              <a:t>9.En tant qu'utilisateur, je veux pouvoir signaler un message abusif ou hors sujet, afin de maintenir un environnement respectueux et sécurisé.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35"/>
              <a:buFont typeface="Arial"/>
              <a:buNone/>
            </a:pPr>
            <a:br>
              <a:rPr lang="fr" sz="1200">
                <a:latin typeface="Lexend"/>
                <a:ea typeface="Lexend"/>
                <a:cs typeface="Lexend"/>
                <a:sym typeface="Lexend"/>
              </a:rPr>
            </a:br>
            <a:r>
              <a:rPr lang="fr" sz="1200">
                <a:latin typeface="Lexend"/>
                <a:ea typeface="Lexend"/>
                <a:cs typeface="Lexend"/>
                <a:sym typeface="Lexend"/>
              </a:rPr>
              <a:t>10. En tant qu'administrateur du forum, je veux pouvoir supprimer un sujet, bloquer un utilisateur ou modérer les messages, afin de garantir la qualité et la sécurité des échanges.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