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89" r:id="rId20"/>
    <p:sldId id="290" r:id="rId21"/>
    <p:sldId id="274" r:id="rId22"/>
    <p:sldId id="275" r:id="rId23"/>
    <p:sldId id="276" r:id="rId24"/>
    <p:sldId id="277" r:id="rId25"/>
    <p:sldId id="280" r:id="rId26"/>
    <p:sldId id="279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2DB7-C43F-4B0A-ADD6-AAF27A3E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48AF3-F87C-419D-8A8A-8A842284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60CA-06E5-4ABE-AD23-5570DDF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E31A-BE1D-4854-9281-BFEDB96D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ABAA-48DB-4B13-A1B9-8242F56E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FA8A-C442-47A9-AD2E-FEA6377C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3398-0598-4B44-80A3-F7B98CCF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C3D-D748-44D1-AA84-E21C8CA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9D85-B482-4B01-B0EE-F929ABB1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3171-1B9A-42CE-8DAA-9E7C5675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298E-CADF-47D9-B333-23DED27EE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141A-CE76-4F57-BCE9-7A495940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34FC-3141-4C98-8894-965F0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5DA3-893E-4823-BB7A-B9E93A24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C7E0-85AE-4735-A032-706D96A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3A6A-FC53-447A-8296-C8FE240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D3C6-4069-4593-8313-F8589900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E2F4-B463-4523-89CA-6DCC47D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562C-65C6-4352-A130-2D13AA6C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BD79-74DD-48DD-A11C-B6FDCD96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FE27-2D13-448B-937E-9F9DE0B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10B9-EF54-485D-BB83-116B313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A7ED-B01A-4475-8196-8B356AC9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8D2E-3839-404C-A570-D696C883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5594-E6BA-434A-8CC0-BC4F386D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802A-8854-42F0-8D21-CF5C73D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12DD-A73A-4081-BE23-3239CCD1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07E-A7F0-472B-AAF1-1AFB705A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A3459-4D0E-4A57-B7E9-2487CBA7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95EF-8235-4C4A-B0F2-8C0A9D66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9A72-F210-4668-9DA6-D7C2D022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CD9-4941-4C2A-9015-C516372A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245D-8E6C-4E71-845B-9E499E01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4F3-A400-4C18-82FE-EEFCFD467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ACB6F-3488-42DE-97E7-F7B26AB94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62E6A-7756-4B36-86DA-59924B60E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D5D78-1DBA-4FA2-9E0D-C3F94C10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BD5F9-60F7-4009-B9B5-094C713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C84C3-7F65-4681-85E3-C6C5C706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AD66-8F04-4625-A5E1-C9F2BC63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2DC1F-EE57-4FE5-8695-AED3F53D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5756B-E822-4A91-AF53-595928D1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AB4F-724E-42D5-BACE-EE06B346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3CB87-8A60-4AA9-AB21-AA0C6901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BC8D-C4D3-49BF-B2F0-AB0E270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72F6-DC69-4ECE-BD90-9A21C0AE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B8F-8070-453A-8BBA-2B854C37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E7C-69E6-495C-875E-66F988C4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CA3B-72D9-4764-A2D5-FFF1356A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FBF5-57D3-4E30-A4B8-0521CA78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F91E-E177-4A1D-9C19-FD474179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EEECE-BD8C-4C0D-BB55-9CE1B867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BF3E-8B11-456B-93AA-99F07FB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C21B1-7089-41ED-9CEA-9422F9230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3A1B-1399-4AAF-BD61-754CD512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D7E5-4BB7-4727-BFAC-B7AE1DDC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131A-7A10-4033-AEDE-293B23F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7249-6CF1-4E32-ADCF-9DD2C4E4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FEE7E-D55D-410C-BEB3-94AB4B88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2AAD-8AE3-47F8-8D29-B8168E27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FDA9-DEC5-4C42-B9CB-41434157D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06-Jan-22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CA23-2881-433F-A0A7-BC29032B5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EB2F-CAB6-4715-8E3D-05DD4624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docs.spring.io/spring-boot/docs/current/reference/htmlsingle/" TargetMode="External"/><Relationship Id="rId7" Type="http://schemas.openxmlformats.org/officeDocument/2006/relationships/hyperlink" Target="https://www.mongodb.com/compatibility/spring-boot" TargetMode="External"/><Relationship Id="rId2" Type="http://schemas.openxmlformats.org/officeDocument/2006/relationships/hyperlink" Target="https://www.thymeleaf.org/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spring-security-registration-password-encoding-bcrypt" TargetMode="External"/><Relationship Id="rId5" Type="http://schemas.openxmlformats.org/officeDocument/2006/relationships/hyperlink" Target="https://www.baeldung.com/spring-boot-https-self-signed-certificate" TargetMode="External"/><Relationship Id="rId10" Type="http://schemas.openxmlformats.org/officeDocument/2006/relationships/hyperlink" Target="https://getbootstrap.com/docs/4.0/components/modal/" TargetMode="External"/><Relationship Id="rId4" Type="http://schemas.openxmlformats.org/officeDocument/2006/relationships/hyperlink" Target="https://spring.io/guides/gs/rest-service-cors/" TargetMode="External"/><Relationship Id="rId9" Type="http://schemas.openxmlformats.org/officeDocument/2006/relationships/hyperlink" Target="https://www.w3schools.com/jquery/default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8" y="1366684"/>
            <a:ext cx="5450585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6" y="1363819"/>
            <a:ext cx="5002308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811397" y="1430520"/>
            <a:ext cx="112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Am pornit testarea de la partea de login, user-name și parolă incorecte apoi trimiterea și ștergerea</a:t>
            </a:r>
          </a:p>
          <a:p>
            <a:r>
              <a:rPr lang="ro-RO" dirty="0"/>
              <a:t>unui email.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CCC3D5-3225-40D5-A9D6-F7FC126C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2540631"/>
            <a:ext cx="9190860" cy="423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2506716" y="2076851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Afișarea unui mesaj corespunzător în cazul autentificării greșite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86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193869" y="1535325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User autentificat, afișarea paginii principale unde este oferit accesul către căsuțele de </a:t>
            </a:r>
            <a:r>
              <a:rPr lang="en-US" dirty="0"/>
              <a:t>“</a:t>
            </a:r>
            <a:r>
              <a:rPr lang="ro-RO" dirty="0"/>
              <a:t>inbox</a:t>
            </a:r>
            <a:r>
              <a:rPr lang="en-US" dirty="0"/>
              <a:t>”</a:t>
            </a:r>
            <a:r>
              <a:rPr lang="ro-RO" dirty="0"/>
              <a:t> și </a:t>
            </a:r>
            <a:r>
              <a:rPr lang="en-US" dirty="0"/>
              <a:t>“</a:t>
            </a:r>
            <a:r>
              <a:rPr lang="ro-RO" dirty="0"/>
              <a:t>trimise</a:t>
            </a:r>
            <a:r>
              <a:rPr lang="en-US" dirty="0"/>
              <a:t>”.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AF5B2DE-75C4-4DB3-B394-47BCB288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6" y="2062265"/>
            <a:ext cx="9892507" cy="4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2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4190667" y="144193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e-mail cu </a:t>
            </a:r>
            <a:r>
              <a:rPr lang="en-US" dirty="0" err="1"/>
              <a:t>succes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264BD-A887-4585-A300-336782B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1" y="1904657"/>
            <a:ext cx="10154433" cy="48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2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811397" y="1504683"/>
            <a:ext cx="117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Ștergerea e-mailului trimis anterior (test1). A fost selectat din checbox și apoi șters folosind butonul coșului de gunoi.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A168A-6B5B-4560-A5BA-F127B6BE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2331218"/>
            <a:ext cx="10569206" cy="4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133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641715" y="749436"/>
            <a:ext cx="117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ales </a:t>
            </a:r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Junit. Se </a:t>
            </a:r>
            <a:r>
              <a:rPr lang="en-US" dirty="0" err="1"/>
              <a:t>verific</a:t>
            </a:r>
            <a:r>
              <a:rPr lang="ro-RO" dirty="0"/>
              <a:t>ă existența unui email în cazul </a:t>
            </a:r>
          </a:p>
          <a:p>
            <a:r>
              <a:rPr lang="ro-RO" dirty="0"/>
              <a:t>Înregistrării unui nou user, returnarea unui utilizator din server, validarea autentificării și extragerea unui</a:t>
            </a:r>
          </a:p>
          <a:p>
            <a:r>
              <a:rPr lang="ro-RO" dirty="0"/>
              <a:t>e-mail din inbox.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0FF76-6A0C-45C6-B73C-68D71F697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3"/>
          <a:stretch/>
        </p:blipFill>
        <p:spPr>
          <a:xfrm>
            <a:off x="4198007" y="5697858"/>
            <a:ext cx="3795985" cy="110052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AEC8D0-E08A-42F9-8AD3-3F6ABA2F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74" y="1672766"/>
            <a:ext cx="8572252" cy="39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0850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355C17-8EAE-4F7A-AF96-A0BCE6DA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7" y="690731"/>
            <a:ext cx="10569206" cy="54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266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JUnit Testing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F1BC66-8F0E-4DE8-AD07-1442650A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81" y="693458"/>
            <a:ext cx="9411438" cy="421508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9ED25AE-8EA7-4DAA-BD11-DD495FE49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4"/>
          <a:stretch/>
        </p:blipFill>
        <p:spPr>
          <a:xfrm>
            <a:off x="3480670" y="5040404"/>
            <a:ext cx="5230660" cy="17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4492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FD009-F02E-4C52-8684-533A660E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42" y="1504683"/>
            <a:ext cx="10098569" cy="51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299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AUTENTIFICARE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438B4-CA9A-4064-ABC7-D74BFF8A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29" y="1381125"/>
            <a:ext cx="10133541" cy="52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544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65BB6-5EE5-4BA1-A065-0D616B35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79" y="2112623"/>
            <a:ext cx="8415041" cy="459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7" y="1535325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din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compune</a:t>
            </a:r>
            <a:r>
              <a:rPr lang="en-US" dirty="0"/>
              <a:t> mail-urile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657043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Compunerea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compunerea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email se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“compose”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pop-up in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compune</a:t>
            </a:r>
            <a:r>
              <a:rPr lang="en-US" dirty="0"/>
              <a:t> un mail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36202-4DAE-42C9-AFD8-5CF3F976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74" y="2084400"/>
            <a:ext cx="8498450" cy="46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9584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Mailurile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pot fi </a:t>
            </a:r>
            <a:r>
              <a:rPr lang="en-US" dirty="0" err="1"/>
              <a:t>vazute</a:t>
            </a:r>
            <a:r>
              <a:rPr lang="en-US" dirty="0"/>
              <a:t> </a:t>
            </a:r>
            <a:r>
              <a:rPr lang="en-US" dirty="0" err="1"/>
              <a:t>accesand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“Inbox”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0CF71-B70F-439E-9385-270DBAB0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998047"/>
            <a:ext cx="8417860" cy="45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592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Mailurile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pot fi </a:t>
            </a:r>
            <a:r>
              <a:rPr lang="en-US" dirty="0" err="1"/>
              <a:t>vazute</a:t>
            </a:r>
            <a:r>
              <a:rPr lang="en-US" dirty="0"/>
              <a:t> </a:t>
            </a:r>
            <a:r>
              <a:rPr lang="en-US" dirty="0" err="1"/>
              <a:t>accesand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“Sent”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3950-ACDC-4719-BEA0-163E3943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2" y="1901371"/>
            <a:ext cx="8525435" cy="46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7118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ca draft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mail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care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in </a:t>
            </a:r>
            <a:r>
              <a:rPr lang="en-US" dirty="0" err="1"/>
              <a:t>categoria</a:t>
            </a:r>
            <a:r>
              <a:rPr lang="en-US" dirty="0"/>
              <a:t> drafts.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editat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ulterior 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82097-C78C-465C-A607-92656980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2108985"/>
            <a:ext cx="8011885" cy="43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05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Stergerea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mailuri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sterse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stergere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2A45-3C20-4976-BF01-6FF48D23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0" y="1998048"/>
            <a:ext cx="8544661" cy="47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625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Stergerea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mailuri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sterse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stergere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E13D-2316-4B2C-95BA-5A37D4D0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00" y="1998048"/>
            <a:ext cx="8568000" cy="4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34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intregului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mailul</a:t>
            </a:r>
            <a:r>
              <a:rPr lang="en-US" dirty="0"/>
              <a:t> din </a:t>
            </a:r>
            <a:r>
              <a:rPr lang="en-US" dirty="0" err="1"/>
              <a:t>categoria</a:t>
            </a:r>
            <a:r>
              <a:rPr lang="en-US" dirty="0"/>
              <a:t> “inbox” </a:t>
            </a:r>
            <a:r>
              <a:rPr lang="en-US" dirty="0" err="1"/>
              <a:t>sau</a:t>
            </a:r>
            <a:r>
              <a:rPr lang="en-US" dirty="0"/>
              <a:t> “sent”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pop-up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mail-</a:t>
            </a:r>
            <a:r>
              <a:rPr lang="en-US" dirty="0" err="1"/>
              <a:t>ului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82173-C8FB-48EA-B702-FF6F0911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3" y="2070847"/>
            <a:ext cx="8294175" cy="45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251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din </a:t>
            </a:r>
            <a:r>
              <a:rPr lang="en-US" dirty="0" err="1"/>
              <a:t>coltul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sus “person”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.</a:t>
            </a:r>
          </a:p>
          <a:p>
            <a:r>
              <a:rPr lang="en-US" dirty="0" err="1"/>
              <a:t>Totodata</a:t>
            </a:r>
            <a:r>
              <a:rPr lang="en-US" dirty="0"/>
              <a:t>,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“Sign Out”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deloga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FAE3B-5BF6-4471-BFA3-9F783C42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51" y="2079487"/>
            <a:ext cx="8332696" cy="45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90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Introducerea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mailuri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atasamentelor</a:t>
            </a:r>
            <a:r>
              <a:rPr lang="en-US" dirty="0"/>
              <a:t> la un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fontul</a:t>
            </a:r>
            <a:r>
              <a:rPr lang="en-US" dirty="0"/>
              <a:t> la </a:t>
            </a:r>
            <a:r>
              <a:rPr lang="en-US" dirty="0" err="1"/>
              <a:t>compunerea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programata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CC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291179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web, am </a:t>
            </a:r>
            <a:r>
              <a:rPr lang="en-US" dirty="0" err="1"/>
              <a:t>invatat</a:t>
            </a:r>
            <a:r>
              <a:rPr lang="en-US" dirty="0"/>
              <a:t> 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cu framework-ul Java Spring </a:t>
            </a:r>
            <a:r>
              <a:rPr lang="en-US" dirty="0" err="1"/>
              <a:t>atat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back-end de la </a:t>
            </a:r>
            <a:r>
              <a:rPr lang="en-US" dirty="0" err="1"/>
              <a:t>crearea</a:t>
            </a:r>
            <a:r>
              <a:rPr lang="en-US" dirty="0"/>
              <a:t> end-point-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cu 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certificate SSL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protocolul</a:t>
            </a:r>
            <a:r>
              <a:rPr lang="en-US" dirty="0"/>
              <a:t> https, cat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front-end de la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template-</a:t>
            </a:r>
            <a:r>
              <a:rPr lang="en-US" dirty="0" err="1"/>
              <a:t>uri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web cu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337044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2"/>
              </a:rPr>
              <a:t>https://www.thymeleaf.org/documentation.html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3"/>
              </a:rPr>
              <a:t>https://docs.spring.io/spring-boot/docs/current/reference/htmlsingle/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4"/>
              </a:rPr>
              <a:t>https://spring.io/guides/gs/rest-service-cors/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5"/>
              </a:rPr>
              <a:t>https://www.baeldung.com/spring-boot-https-self-signed-certificate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6"/>
              </a:rPr>
              <a:t>https://www.baeldung.com/spring-security-registration-password-encoding-bcrypt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7"/>
              </a:rPr>
              <a:t>https://www.mongodb.com/compatibility/spring-boot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https://www.w3schools.com/js/default.asp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9"/>
              </a:rPr>
              <a:t>https://www.w3schools.com/jquery/default.asp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10"/>
              </a:rPr>
              <a:t>https://getbootstrap.com/docs/4.0/components/modal/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891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endParaRPr lang="ro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99" y="1332971"/>
            <a:ext cx="5064602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1217</Words>
  <Application>Microsoft Office PowerPoint</Application>
  <PresentationFormat>Widescreen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5. Junit testing      </vt:lpstr>
      <vt:lpstr>5. Junit testing      </vt:lpstr>
      <vt:lpstr>5. Junit testing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7.1 Dezvoltari ulterioare      </vt:lpstr>
      <vt:lpstr>7.2 Concluzii      </vt:lpstr>
      <vt:lpstr>8. Bibliografie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Gabi Ștefan</cp:lastModifiedBy>
  <cp:revision>11</cp:revision>
  <dcterms:created xsi:type="dcterms:W3CDTF">2021-11-30T17:22:18Z</dcterms:created>
  <dcterms:modified xsi:type="dcterms:W3CDTF">2022-01-06T14:54:15Z</dcterms:modified>
</cp:coreProperties>
</file>