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8" r:id="rId19"/>
    <p:sldId id="289" r:id="rId20"/>
    <p:sldId id="290" r:id="rId21"/>
    <p:sldId id="274" r:id="rId22"/>
    <p:sldId id="275" r:id="rId23"/>
    <p:sldId id="276" r:id="rId24"/>
    <p:sldId id="277" r:id="rId25"/>
    <p:sldId id="280" r:id="rId26"/>
    <p:sldId id="279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09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3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03-Jan-22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03-Jan-22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default.asp" TargetMode="External"/><Relationship Id="rId3" Type="http://schemas.openxmlformats.org/officeDocument/2006/relationships/hyperlink" Target="https://docs.spring.io/spring-boot/docs/current/reference/htmlsingle/" TargetMode="External"/><Relationship Id="rId7" Type="http://schemas.openxmlformats.org/officeDocument/2006/relationships/hyperlink" Target="https://www.mongodb.com/compatibility/spring-boot" TargetMode="External"/><Relationship Id="rId2" Type="http://schemas.openxmlformats.org/officeDocument/2006/relationships/hyperlink" Target="https://www.thymeleaf.org/docu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spring-security-registration-password-encoding-bcrypt" TargetMode="External"/><Relationship Id="rId5" Type="http://schemas.openxmlformats.org/officeDocument/2006/relationships/hyperlink" Target="https://www.baeldung.com/spring-boot-https-self-signed-certificate" TargetMode="External"/><Relationship Id="rId10" Type="http://schemas.openxmlformats.org/officeDocument/2006/relationships/hyperlink" Target="https://getbootstrap.com/docs/4.0/components/modal/" TargetMode="External"/><Relationship Id="rId4" Type="http://schemas.openxmlformats.org/officeDocument/2006/relationships/hyperlink" Target="https://spring.io/guides/gs/rest-service-cors/" TargetMode="External"/><Relationship Id="rId9" Type="http://schemas.openxmlformats.org/officeDocument/2006/relationships/hyperlink" Target="https://www.w3schools.com/jquery/default.a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85B-C178-4DAF-8A39-A42C102E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45" y="562581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Aplicație</a:t>
            </a:r>
            <a:r>
              <a:rPr lang="en-US" sz="4400" dirty="0"/>
              <a:t> E-MAIL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CA22-4DF4-430A-B531-93ACB5DE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197" y="2950181"/>
            <a:ext cx="529876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Inginerie</a:t>
            </a:r>
            <a:r>
              <a:rPr lang="en-US" sz="2800" dirty="0"/>
              <a:t> Software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A5DFA93-3C89-4853-AE9A-BACBC0D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9" r="19714" b="2"/>
          <a:stretch/>
        </p:blipFill>
        <p:spPr>
          <a:xfrm>
            <a:off x="496329" y="1438275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07EC3-3369-463F-940A-FA4633CDE503}"/>
              </a:ext>
            </a:extLst>
          </p:cNvPr>
          <p:cNvSpPr txBox="1"/>
          <p:nvPr/>
        </p:nvSpPr>
        <p:spPr>
          <a:xfrm>
            <a:off x="6597199" y="5688449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Pucani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ătălin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Tanul Gabriel-Ștefan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Delia-Alexandrina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77202C60-703B-424F-AC0F-F958624F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" y="3062621"/>
            <a:ext cx="2907071" cy="17297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F7A4291E-6C53-4ED9-A504-231DC55C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88" y="128905"/>
            <a:ext cx="4483423" cy="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4D3376-CBB5-4452-8B09-67ABC86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8" y="1366684"/>
            <a:ext cx="5450585" cy="5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SECVEN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C84E42-C128-4282-9A26-72CDE29C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6" y="1363819"/>
            <a:ext cx="5002308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0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 COLABORARE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F88EF-8CB5-4596-985A-058118C5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47" y="1535325"/>
            <a:ext cx="2279306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1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– Bază de 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14F3-4453-4EB5-8229-3298915D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56" y="2897491"/>
            <a:ext cx="8291288" cy="373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475606" y="1754743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Baza de date se accesează folosind repository-ul MongoRepository predefinit care este moștenit </a:t>
            </a:r>
          </a:p>
          <a:p>
            <a:r>
              <a:rPr lang="ro-RO" dirty="0"/>
              <a:t>de interfețele UserRepository și MailRepository manipulând datele în funcție de clasele arondate </a:t>
            </a:r>
          </a:p>
          <a:p>
            <a:r>
              <a:rPr lang="ro-RO" dirty="0"/>
              <a:t>fiecarei interfețe.</a:t>
            </a:r>
          </a:p>
        </p:txBody>
      </p:sp>
    </p:spTree>
    <p:extLst>
      <p:ext uri="{BB962C8B-B14F-4D97-AF65-F5344CB8AC3E}">
        <p14:creationId xmlns:p14="http://schemas.microsoft.com/office/powerpoint/2010/main" val="6544134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811397" y="1430520"/>
            <a:ext cx="1123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Am pornit testarea de la partea de login, user-name și parolă incorecte apoi trimiterea și ștergerea</a:t>
            </a:r>
          </a:p>
          <a:p>
            <a:r>
              <a:rPr lang="ro-RO" dirty="0"/>
              <a:t>unui email.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CCC3D5-3225-40D5-A9D6-F7FC126C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2540631"/>
            <a:ext cx="9190860" cy="423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2506716" y="2076851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Afișarea unui mesaj corespunzător în cazul autentificării greșite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86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193869" y="1535325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User autentificat, afișarea paginii principale unde este oferit accesul către căsuțele de </a:t>
            </a:r>
            <a:r>
              <a:rPr lang="en-US" dirty="0"/>
              <a:t>“</a:t>
            </a:r>
            <a:r>
              <a:rPr lang="ro-RO" dirty="0"/>
              <a:t>inbox</a:t>
            </a:r>
            <a:r>
              <a:rPr lang="en-US" dirty="0"/>
              <a:t>”</a:t>
            </a:r>
            <a:r>
              <a:rPr lang="ro-RO" dirty="0"/>
              <a:t> și </a:t>
            </a:r>
            <a:r>
              <a:rPr lang="en-US" dirty="0"/>
              <a:t>“</a:t>
            </a:r>
            <a:r>
              <a:rPr lang="ro-RO" dirty="0"/>
              <a:t>trimise</a:t>
            </a:r>
            <a:r>
              <a:rPr lang="en-US" dirty="0"/>
              <a:t>”.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AF5B2DE-75C4-4DB3-B394-47BCB288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6" y="2062265"/>
            <a:ext cx="9892507" cy="4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62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4190667" y="144193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e-mail cu </a:t>
            </a:r>
            <a:r>
              <a:rPr lang="en-US" dirty="0" err="1"/>
              <a:t>succes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264BD-A887-4585-A300-336782BA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1" y="1904657"/>
            <a:ext cx="10154433" cy="48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2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811397" y="1504683"/>
            <a:ext cx="117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Ștergerea e-mailului trimis anterior (test1). A fost selectat din checbox și apoi șters folosind butonul coșului de gunoi.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A168A-6B5B-4560-A5BA-F127B6BE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2331218"/>
            <a:ext cx="10569206" cy="4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133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641715" y="749436"/>
            <a:ext cx="117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ales </a:t>
            </a:r>
            <a:r>
              <a:rPr lang="en-US" dirty="0" err="1"/>
              <a:t>cazurile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Junit. Se </a:t>
            </a:r>
            <a:r>
              <a:rPr lang="en-US" dirty="0" err="1"/>
              <a:t>verific</a:t>
            </a:r>
            <a:r>
              <a:rPr lang="ro-RO" dirty="0"/>
              <a:t>ă existența unui email în cazul </a:t>
            </a:r>
          </a:p>
          <a:p>
            <a:r>
              <a:rPr lang="ro-RO" dirty="0"/>
              <a:t>Înregistrării unui nou user, returnarea unui utilizator din server, validarea autentificării și extragerea unui</a:t>
            </a:r>
          </a:p>
          <a:p>
            <a:r>
              <a:rPr lang="ro-RO" dirty="0"/>
              <a:t>e-mail din inbox.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0FF76-6A0C-45C6-B73C-68D71F697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13"/>
          <a:stretch/>
        </p:blipFill>
        <p:spPr>
          <a:xfrm>
            <a:off x="4198007" y="5697858"/>
            <a:ext cx="3795985" cy="110052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AEC8D0-E08A-42F9-8AD3-3F6ABA2FE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74" y="1672766"/>
            <a:ext cx="8572252" cy="39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0850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355C17-8EAE-4F7A-AF96-A0BCE6DA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7" y="690731"/>
            <a:ext cx="10569206" cy="54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266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BE18-3B71-42B9-B6B7-CFC934B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4" y="85438"/>
            <a:ext cx="9614572" cy="4797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Specificații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analiza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Precizarea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limbajului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programare</a:t>
            </a:r>
            <a:r>
              <a:rPr lang="en-US" sz="2000" dirty="0">
                <a:solidFill>
                  <a:schemeClr val="tx1"/>
                </a:solidFill>
              </a:rPr>
              <a:t> ales (plus </a:t>
            </a:r>
            <a:r>
              <a:rPr lang="en-US" sz="2000" dirty="0" err="1">
                <a:solidFill>
                  <a:schemeClr val="tx1"/>
                </a:solidFill>
              </a:rPr>
              <a:t>motivație</a:t>
            </a:r>
            <a:r>
              <a:rPr lang="en-US" sz="2000" dirty="0">
                <a:solidFill>
                  <a:schemeClr val="tx1"/>
                </a:solidFill>
              </a:rPr>
              <a:t>), a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operare</a:t>
            </a:r>
            <a:r>
              <a:rPr lang="en-US" sz="2000" dirty="0">
                <a:solidFill>
                  <a:schemeClr val="tx1"/>
                </a:solidFill>
              </a:rPr>
              <a:t> sub care se face </a:t>
            </a:r>
            <a:r>
              <a:rPr lang="en-US" sz="2000" dirty="0" err="1">
                <a:solidFill>
                  <a:schemeClr val="tx1"/>
                </a:solidFill>
              </a:rPr>
              <a:t>implementarea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 err="1">
                <a:solidFill>
                  <a:schemeClr val="tx1"/>
                </a:solidFill>
              </a:rPr>
              <a:t>cerințelor</a:t>
            </a:r>
            <a:r>
              <a:rPr lang="en-US" sz="2000" dirty="0">
                <a:solidFill>
                  <a:schemeClr val="tx1"/>
                </a:solidFill>
              </a:rPr>
              <a:t> hardware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Fundamente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teoretice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4. </a:t>
            </a:r>
            <a:r>
              <a:rPr lang="en-US" sz="2000" dirty="0" err="1">
                <a:solidFill>
                  <a:schemeClr val="tx1"/>
                </a:solidFill>
              </a:rPr>
              <a:t>Proiectarea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aplicației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4.1. </a:t>
            </a:r>
            <a:r>
              <a:rPr lang="en-US" sz="1600" dirty="0" err="1">
                <a:solidFill>
                  <a:schemeClr val="tx1"/>
                </a:solidFill>
              </a:rPr>
              <a:t>Descrierea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arhitecturii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sistemului</a:t>
            </a:r>
            <a:r>
              <a:rPr lang="en-US" sz="1600" dirty="0">
                <a:solidFill>
                  <a:schemeClr val="tx1"/>
                </a:solidFill>
              </a:rPr>
              <a:t> (plus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4.2. </a:t>
            </a:r>
            <a:r>
              <a:rPr lang="en-US" sz="1600" dirty="0" err="1">
                <a:solidFill>
                  <a:schemeClr val="tx1"/>
                </a:solidFill>
              </a:rPr>
              <a:t>Identificarea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funcționalităților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aplicației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utilizare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4.3.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4.4. </a:t>
            </a:r>
            <a:r>
              <a:rPr lang="en-US" sz="1600" dirty="0" err="1">
                <a:solidFill>
                  <a:schemeClr val="tx1"/>
                </a:solidFill>
              </a:rPr>
              <a:t>Diagrame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interacțiune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activitate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secvență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colaborare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4.5. </a:t>
            </a:r>
            <a:r>
              <a:rPr lang="en-US" sz="1600" dirty="0" err="1">
                <a:solidFill>
                  <a:schemeClr val="tx1"/>
                </a:solidFill>
              </a:rPr>
              <a:t>Detalii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implementare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bazei</a:t>
            </a:r>
            <a:r>
              <a:rPr lang="en-US" sz="1600" dirty="0">
                <a:solidFill>
                  <a:schemeClr val="tx1"/>
                </a:solidFill>
              </a:rPr>
              <a:t> de date,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cu attribute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module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componente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4.6.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testare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6C1A9-F8B0-4948-A6A6-37795DD95C14}"/>
              </a:ext>
            </a:extLst>
          </p:cNvPr>
          <p:cNvSpPr txBox="1"/>
          <p:nvPr/>
        </p:nvSpPr>
        <p:spPr>
          <a:xfrm>
            <a:off x="627583" y="4883085"/>
            <a:ext cx="53351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5. JUnit Testing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6. Manual de </a:t>
            </a:r>
            <a:r>
              <a:rPr lang="en-US" sz="2000" dirty="0" err="1"/>
              <a:t>instalare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7. </a:t>
            </a:r>
            <a:r>
              <a:rPr lang="en-US" sz="2000" dirty="0" err="1"/>
              <a:t>Concluzii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dezvoltări</a:t>
            </a:r>
            <a:r>
              <a:rPr lang="en-US" sz="2000" dirty="0"/>
              <a:t> </a:t>
            </a:r>
            <a:r>
              <a:rPr lang="en-US" sz="2000" dirty="0" err="1"/>
              <a:t>ulterioare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8. </a:t>
            </a:r>
            <a:r>
              <a:rPr lang="en-US" sz="2000" dirty="0" err="1"/>
              <a:t>Bibliografie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641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F1BC66-8F0E-4DE8-AD07-1442650A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81" y="693458"/>
            <a:ext cx="9411438" cy="421508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9ED25AE-8EA7-4DAA-BD11-DD495FE497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4"/>
          <a:stretch/>
        </p:blipFill>
        <p:spPr>
          <a:xfrm>
            <a:off x="3480670" y="5040404"/>
            <a:ext cx="5230660" cy="17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4492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inregistrarea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FD009-F02E-4C52-8684-533A660E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42" y="1504683"/>
            <a:ext cx="10098569" cy="51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299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AUTENTIFICARE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438B4-CA9A-4064-ABC7-D74BFF8A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29" y="1381125"/>
            <a:ext cx="10133541" cy="52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544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65BB6-5EE5-4BA1-A065-0D616B35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79" y="2112623"/>
            <a:ext cx="8415041" cy="459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7" y="1535325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din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compune</a:t>
            </a:r>
            <a:r>
              <a:rPr lang="en-US" dirty="0"/>
              <a:t> mail-urile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657043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Compunerea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compunerea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email se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“compose”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deschide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pop-up in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compune</a:t>
            </a:r>
            <a:r>
              <a:rPr lang="en-US" dirty="0"/>
              <a:t> un mail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36202-4DAE-42C9-AFD8-5CF3F976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74" y="2084400"/>
            <a:ext cx="8498450" cy="46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9584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Mailurile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pot fi </a:t>
            </a:r>
            <a:r>
              <a:rPr lang="en-US" dirty="0" err="1"/>
              <a:t>vazute</a:t>
            </a:r>
            <a:r>
              <a:rPr lang="en-US" dirty="0"/>
              <a:t> </a:t>
            </a:r>
            <a:r>
              <a:rPr lang="en-US" dirty="0" err="1"/>
              <a:t>accesand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“Inbox”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0CF71-B70F-439E-9385-270DBAB0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998047"/>
            <a:ext cx="8417860" cy="45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592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Mailurile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pot fi </a:t>
            </a:r>
            <a:r>
              <a:rPr lang="en-US" dirty="0" err="1"/>
              <a:t>vazute</a:t>
            </a:r>
            <a:r>
              <a:rPr lang="en-US" dirty="0"/>
              <a:t> </a:t>
            </a:r>
            <a:r>
              <a:rPr lang="en-US" dirty="0" err="1"/>
              <a:t>accesand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“Sent”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3950-ACDC-4719-BEA0-163E3943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2" y="1901371"/>
            <a:ext cx="8525435" cy="46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71188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ca draft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mail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care 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in </a:t>
            </a:r>
            <a:r>
              <a:rPr lang="en-US" dirty="0" err="1"/>
              <a:t>categoria</a:t>
            </a:r>
            <a:r>
              <a:rPr lang="en-US" dirty="0"/>
              <a:t> drafts.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editat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ulterior 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82097-C78C-465C-A607-92656980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6" y="2108985"/>
            <a:ext cx="8011885" cy="43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05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Stergerea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mailuri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sterse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stergere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2A45-3C20-4976-BF01-6FF48D23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0" y="1998048"/>
            <a:ext cx="8544661" cy="47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625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Stergerea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mailuri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mailuri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sterse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de </a:t>
            </a:r>
            <a:r>
              <a:rPr lang="en-US" dirty="0" err="1"/>
              <a:t>stergere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AE13D-2316-4B2C-95BA-5A37D4D0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00" y="1998048"/>
            <a:ext cx="8568000" cy="4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34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0"/>
            <a:ext cx="8534400" cy="1300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E976C0-841A-4416-AD1B-1755C448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95425"/>
            <a:ext cx="620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888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intregului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selecteaza</a:t>
            </a:r>
            <a:r>
              <a:rPr lang="en-US" dirty="0"/>
              <a:t> </a:t>
            </a:r>
            <a:r>
              <a:rPr lang="en-US" dirty="0" err="1"/>
              <a:t>mailul</a:t>
            </a:r>
            <a:r>
              <a:rPr lang="en-US" dirty="0"/>
              <a:t> din </a:t>
            </a:r>
            <a:r>
              <a:rPr lang="en-US" dirty="0" err="1"/>
              <a:t>categoria</a:t>
            </a:r>
            <a:r>
              <a:rPr lang="en-US" dirty="0"/>
              <a:t> “inbox” </a:t>
            </a:r>
            <a:r>
              <a:rPr lang="en-US" dirty="0" err="1"/>
              <a:t>sau</a:t>
            </a:r>
            <a:r>
              <a:rPr lang="en-US" dirty="0"/>
              <a:t> “sent”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o </a:t>
            </a:r>
            <a:r>
              <a:rPr lang="en-US" dirty="0" err="1"/>
              <a:t>fereastra</a:t>
            </a:r>
            <a:r>
              <a:rPr lang="en-US" dirty="0"/>
              <a:t> pop-up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mail-</a:t>
            </a:r>
            <a:r>
              <a:rPr lang="en-US" dirty="0" err="1"/>
              <a:t>ului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82173-C8FB-48EA-B702-FF6F0911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3" y="2070847"/>
            <a:ext cx="8294175" cy="45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2512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674D3-9206-492F-BACD-CEA338F4E7DC}"/>
              </a:ext>
            </a:extLst>
          </p:cNvPr>
          <p:cNvSpPr txBox="1"/>
          <p:nvPr/>
        </p:nvSpPr>
        <p:spPr>
          <a:xfrm>
            <a:off x="811396" y="1351716"/>
            <a:ext cx="10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apasa</a:t>
            </a:r>
            <a:r>
              <a:rPr lang="en-US" dirty="0"/>
              <a:t> pe </a:t>
            </a:r>
            <a:r>
              <a:rPr lang="en-US" dirty="0" err="1"/>
              <a:t>butonul</a:t>
            </a:r>
            <a:r>
              <a:rPr lang="en-US" dirty="0"/>
              <a:t> din </a:t>
            </a:r>
            <a:r>
              <a:rPr lang="en-US" dirty="0" err="1"/>
              <a:t>coltul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sus “person”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.</a:t>
            </a:r>
          </a:p>
          <a:p>
            <a:r>
              <a:rPr lang="en-US" dirty="0" err="1"/>
              <a:t>Totodata</a:t>
            </a:r>
            <a:r>
              <a:rPr lang="en-US" dirty="0"/>
              <a:t>,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meniu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“Sign Out”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deloga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FAE3B-5BF6-4471-BFA3-9F783C42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51" y="2079487"/>
            <a:ext cx="8332696" cy="45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901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CFEF1-D75E-41A3-902E-5F67E589DDA6}"/>
              </a:ext>
            </a:extLst>
          </p:cNvPr>
          <p:cNvSpPr txBox="1"/>
          <p:nvPr/>
        </p:nvSpPr>
        <p:spPr>
          <a:xfrm>
            <a:off x="663387" y="1299882"/>
            <a:ext cx="1108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Introducerea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mailuri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Adaugarea</a:t>
            </a:r>
            <a:r>
              <a:rPr lang="en-US" dirty="0"/>
              <a:t> </a:t>
            </a:r>
            <a:r>
              <a:rPr lang="en-US" dirty="0" err="1"/>
              <a:t>atasamentelor</a:t>
            </a:r>
            <a:r>
              <a:rPr lang="en-US" dirty="0"/>
              <a:t> la un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fontul</a:t>
            </a:r>
            <a:r>
              <a:rPr lang="en-US" dirty="0"/>
              <a:t> la </a:t>
            </a:r>
            <a:r>
              <a:rPr lang="en-US" dirty="0" err="1"/>
              <a:t>compunerea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programata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CC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2911799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CFEF1-D75E-41A3-902E-5F67E589DDA6}"/>
              </a:ext>
            </a:extLst>
          </p:cNvPr>
          <p:cNvSpPr txBox="1"/>
          <p:nvPr/>
        </p:nvSpPr>
        <p:spPr>
          <a:xfrm>
            <a:off x="663387" y="1299882"/>
            <a:ext cx="1108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dezvoltarii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web, am </a:t>
            </a:r>
            <a:r>
              <a:rPr lang="en-US" dirty="0" err="1"/>
              <a:t>invatat</a:t>
            </a:r>
            <a:r>
              <a:rPr lang="en-US" dirty="0"/>
              <a:t> 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cu framework-ul Java Spring </a:t>
            </a:r>
            <a:r>
              <a:rPr lang="en-US" dirty="0" err="1"/>
              <a:t>atat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back-end de la </a:t>
            </a:r>
            <a:r>
              <a:rPr lang="en-US" dirty="0" err="1"/>
              <a:t>crearea</a:t>
            </a:r>
            <a:r>
              <a:rPr lang="en-US" dirty="0"/>
              <a:t> end-point-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cu </a:t>
            </a:r>
            <a:r>
              <a:rPr lang="en-US" dirty="0" err="1"/>
              <a:t>bazele</a:t>
            </a:r>
            <a:r>
              <a:rPr lang="en-US" dirty="0"/>
              <a:t> de date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certificate SSL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protocolul</a:t>
            </a:r>
            <a:r>
              <a:rPr lang="en-US" dirty="0"/>
              <a:t> https, cat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partea</a:t>
            </a:r>
            <a:r>
              <a:rPr lang="en-US" dirty="0"/>
              <a:t> de front-end de la </a:t>
            </a: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template-</a:t>
            </a:r>
            <a:r>
              <a:rPr lang="en-US" dirty="0" err="1"/>
              <a:t>uri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web cu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337044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0" y="147157"/>
            <a:ext cx="8865040" cy="92544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CFEF1-D75E-41A3-902E-5F67E589DDA6}"/>
              </a:ext>
            </a:extLst>
          </p:cNvPr>
          <p:cNvSpPr txBox="1"/>
          <p:nvPr/>
        </p:nvSpPr>
        <p:spPr>
          <a:xfrm>
            <a:off x="663387" y="1299882"/>
            <a:ext cx="11080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2"/>
              </a:rPr>
              <a:t>https://www.thymeleaf.org/documentation.html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3"/>
              </a:rPr>
              <a:t>https://docs.spring.io/spring-boot/docs/current/reference/htmlsingle/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4"/>
              </a:rPr>
              <a:t>https://spring.io/guides/gs/rest-service-cors/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5"/>
              </a:rPr>
              <a:t>https://www.baeldung.com/spring-boot-https-self-signed-certificate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6"/>
              </a:rPr>
              <a:t>https://www.baeldung.com/spring-security-registration-password-encoding-bcrypt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7"/>
              </a:rPr>
              <a:t>https://www.mongodb.com/compatibility/spring-boot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https://www.w3schools.com/js/default.asp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9"/>
              </a:rPr>
              <a:t>https://www.w3schools.com/jquery/default.asp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hlinkClick r:id="rId10"/>
              </a:rPr>
              <a:t>https://getbootstrap.com/docs/4.0/components/modal/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891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-88766"/>
            <a:ext cx="11981866" cy="17403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care se face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6482C1-2C55-405D-8102-835128E7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2717437"/>
            <a:ext cx="1937116" cy="8395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F80029-B5C0-467D-90AF-93262554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4638545"/>
            <a:ext cx="895307" cy="92292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A25594-DD5A-4FF1-BD68-921B783D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16" y="4627812"/>
            <a:ext cx="895307" cy="922925"/>
          </a:xfrm>
          <a:prstGeom prst="rect">
            <a:avLst/>
          </a:prstGeom>
        </p:spPr>
      </p:pic>
      <p:pic>
        <p:nvPicPr>
          <p:cNvPr id="14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D1A981D-73A7-4C64-AA3F-925A37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5" y="1702924"/>
            <a:ext cx="1183527" cy="84512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8D3DFE-2B51-477D-9BFE-4EC6F509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63" y="1725925"/>
            <a:ext cx="2335859" cy="8047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39D9148-1537-41F5-A099-7E28CFD28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1725925"/>
            <a:ext cx="1958990" cy="822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682083" y="1764532"/>
            <a:ext cx="4519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Intellij IDEA în Maven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AAB-8C63-47E8-9774-627F02FE896D}"/>
              </a:ext>
            </a:extLst>
          </p:cNvPr>
          <p:cNvSpPr txBox="1"/>
          <p:nvPr/>
        </p:nvSpPr>
        <p:spPr>
          <a:xfrm>
            <a:off x="682083" y="2894330"/>
            <a:ext cx="47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folosit pentru crearea celor 2 puncte de acces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7E35-82F2-43E7-8E5E-A6F0F2E0A844}"/>
              </a:ext>
            </a:extLst>
          </p:cNvPr>
          <p:cNvSpPr txBox="1"/>
          <p:nvPr/>
        </p:nvSpPr>
        <p:spPr>
          <a:xfrm>
            <a:off x="682083" y="3930578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scrisă în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C865971-7439-43CE-A9D8-3AE456C2D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3736842"/>
            <a:ext cx="1937116" cy="7218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C4058B-F2E0-4CBC-ADB7-3A5579324C86}"/>
              </a:ext>
            </a:extLst>
          </p:cNvPr>
          <p:cNvSpPr txBox="1"/>
          <p:nvPr/>
        </p:nvSpPr>
        <p:spPr>
          <a:xfrm>
            <a:off x="682083" y="4714912"/>
            <a:ext cx="512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scripturale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 părții front-end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B578F-3ACB-4517-BE61-408B1151DC09}"/>
              </a:ext>
            </a:extLst>
          </p:cNvPr>
          <p:cNvSpPr txBox="1"/>
          <p:nvPr/>
        </p:nvSpPr>
        <p:spPr>
          <a:xfrm>
            <a:off x="682083" y="5992287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9335E412-2652-4828-A27F-106FE2ED3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4" y="5730575"/>
            <a:ext cx="1958989" cy="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7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146270"/>
            <a:ext cx="11981866" cy="66335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505102" y="996885"/>
            <a:ext cx="1007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Arhitectura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bidirecțională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server.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interacţionează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tipurilor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sarcini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</a:t>
            </a:r>
            <a:endParaRPr lang="ro-R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puternic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super</a:t>
            </a:r>
            <a:r>
              <a:rPr lang="ro-RO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specializate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căr</a:t>
            </a:r>
            <a:r>
              <a:rPr lang="ro-RO" b="0" i="0" dirty="0">
                <a:effectLst/>
                <a:latin typeface="Arial" panose="020B0604020202020204" pitchFamily="34" charset="0"/>
              </a:rPr>
              <a:t>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furniza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servicii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resurse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Funcţia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acestuia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responsabilitatea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administrării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accesului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3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FFD82-FFDD-48E5-942D-1B81AA93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824770"/>
            <a:ext cx="7342868" cy="37321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924704" y="899325"/>
            <a:ext cx="9123864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Descrierea  arhitecturii Sistemului</a:t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05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4.2.Identificarea funcționalităților aplicației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9E4719-E402-4C6E-980E-5AA565C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99" y="1332971"/>
            <a:ext cx="5064602" cy="53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4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Client side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083AD-7313-43DB-9EEB-3C695A46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9" y="1332597"/>
            <a:ext cx="846702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SIDE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019D41-C15A-4631-8C98-8C7C9B1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1425259"/>
            <a:ext cx="10913806" cy="5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57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320</TotalTime>
  <Words>1217</Words>
  <Application>Microsoft Office PowerPoint</Application>
  <PresentationFormat>Widescreen</PresentationFormat>
  <Paragraphs>140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Times New Roman</vt:lpstr>
      <vt:lpstr>Wingdings</vt:lpstr>
      <vt:lpstr>Wingdings 3</vt:lpstr>
      <vt:lpstr>Slice</vt:lpstr>
      <vt:lpstr>Aplicație E-MAIL</vt:lpstr>
      <vt:lpstr>PowerPoint Presentation</vt:lpstr>
      <vt:lpstr>1. Specificații şi analiza sistemului  </vt:lpstr>
      <vt:lpstr>2. Precizarea limbajului de programare ales,  a sistemului de operare sub care se face implementarea,  a cerințelor hardware </vt:lpstr>
      <vt:lpstr>3. Fundamente teoretice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5. Junit testing      </vt:lpstr>
      <vt:lpstr>5. Junit testing      </vt:lpstr>
      <vt:lpstr>5. Junit testing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6. Manual de instalare si utilizare      </vt:lpstr>
      <vt:lpstr>7.1 Dezvoltari ulterioare      </vt:lpstr>
      <vt:lpstr>7.2 Concluzii      </vt:lpstr>
      <vt:lpstr>8. Bibliografie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E-MAIL</dc:title>
  <dc:creator>Gabi Ștefan</dc:creator>
  <cp:lastModifiedBy>Gabi Ștefan</cp:lastModifiedBy>
  <cp:revision>10</cp:revision>
  <dcterms:created xsi:type="dcterms:W3CDTF">2021-11-30T17:22:18Z</dcterms:created>
  <dcterms:modified xsi:type="dcterms:W3CDTF">2022-01-03T16:15:46Z</dcterms:modified>
</cp:coreProperties>
</file>