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07891-C79A-401B-AB99-4A351475A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92645C-8F14-4EC8-AD8E-2C457CFA1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C4D701-55D1-4EFC-83A7-40D770B8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B71B-CD7F-4D7D-BCFD-5F3086738F6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2B9A2-C5E0-4432-9793-4128DB49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C8DBD-7E00-4F4A-92D6-1B0421A4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532-985B-4E80-A23F-7D47203A1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9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EDD8B-5C97-4AFC-9326-B7B6C0F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0405CF-61DD-445E-9868-1014F95A4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393AAA-4584-4308-ACC0-DECC0DC6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B71B-CD7F-4D7D-BCFD-5F3086738F6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25BF80-3E90-47B3-9F22-A0E81666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134B0B-C1FC-42A9-8AB5-F53FA441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532-985B-4E80-A23F-7D47203A1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62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83521B-8CF2-456D-B17C-A655028BC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EBCA3-8ABC-4E74-B741-F557DEE75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ECFFAC-A1A9-427A-A2CE-5A00CC94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B71B-CD7F-4D7D-BCFD-5F3086738F6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50F03-CA10-4D5F-91A8-7D9ABB3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51E632-CD81-43A7-BBF3-8DCB9179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532-985B-4E80-A23F-7D47203A1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22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F08F-B375-438B-A9FC-EA55C8E0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098FC-3D63-48CC-9276-52FF56F3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2B585A-FA0B-4EE1-A3C0-4F694B5C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B71B-CD7F-4D7D-BCFD-5F3086738F6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DBD50C-6669-47D7-8F3C-31B83611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55EFF-0465-4B4E-8980-E7C38BBA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532-985B-4E80-A23F-7D47203A1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38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233E-D3C1-4274-A372-C92B4B9B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C91100-4D12-4BF4-8D99-E9EEAAC81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F6664-A4D0-4001-BA7C-0631EE93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B71B-CD7F-4D7D-BCFD-5F3086738F6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B3ED4-E308-4D6C-864B-F4E4B98B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7B75D8-F1D4-4A00-95DA-F89C263D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532-985B-4E80-A23F-7D47203A1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96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B4A75-ABB6-4170-B191-D6C75022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AD98F-6C0A-4433-AF55-ADA642CC6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A70C1A-DAA4-48CD-A87B-D15255AFD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5A34F5-DE99-4E42-A81C-6EE774AB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B71B-CD7F-4D7D-BCFD-5F3086738F6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D58B3-32F2-4324-BFFF-11254122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243182-A26E-4B17-902E-87750EFA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532-985B-4E80-A23F-7D47203A1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74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20B9B-07B7-4CF3-B890-E9437D1A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C40F60-5954-4499-BBB2-001F8118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2A8D07-7478-4491-B0D1-B7301C9AD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70F63F-EADB-412D-97EE-E093EF6D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7597B0-CECB-4F2D-9C77-EFDC9D626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BA927E-C895-4F32-9E79-3AAED1A8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B71B-CD7F-4D7D-BCFD-5F3086738F6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8AC844-AED3-4401-85DF-950B591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119EEC-CD48-44A1-9518-17986804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532-985B-4E80-A23F-7D47203A1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28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EB9AD-A873-4621-AFEF-A553D507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C8FFDD-ACB0-4C0E-AD01-170EF0B5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B71B-CD7F-4D7D-BCFD-5F3086738F6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1CBA95-BBA3-4555-98AE-BAA4844D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686141-99CC-45AA-9933-8864F2ED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532-985B-4E80-A23F-7D47203A1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29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2C64BD-69B5-4585-A792-C08691F9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B71B-CD7F-4D7D-BCFD-5F3086738F6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0005AC-1B93-47F6-8491-B1930DEA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EF3E32-27B1-4C54-BECE-C01965C4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532-985B-4E80-A23F-7D47203A1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06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21B8-2AD4-4081-80DB-1E7A50AA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D8BC1B-1019-4C76-99C9-C4C36C66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70CADF-D09B-413C-9E0F-375DEE923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6190E8-3520-4262-B27D-4689BBA4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B71B-CD7F-4D7D-BCFD-5F3086738F6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61481D-B115-45B1-AC92-66FEF63A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2ED702-E7BD-41B0-A23D-D302CE6B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532-985B-4E80-A23F-7D47203A1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54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C83EF-3F9A-46A5-9BC9-63E89069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5E7DCE-9907-443D-8841-C1B507B1F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9E925B-2EE8-4FCB-A209-4EDD008A9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4730E6-56DA-4012-A2AB-13D057F2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B71B-CD7F-4D7D-BCFD-5F3086738F6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C2E8CB-0205-46DA-B820-4A636DAC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94B800-6644-408B-B7F9-0DA9A3AD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532-985B-4E80-A23F-7D47203A1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53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37810E-D2B4-4178-A6EF-48BD3858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DB001F-B7AC-49F7-B197-D41923A29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3ED5A8-A1EC-4D25-A76F-01AC4355D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B71B-CD7F-4D7D-BCFD-5F3086738F6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2B0A3-0F63-42FC-A3D6-2B47571DA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EAB3D7-19CB-4484-9B91-28280AB2C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B532-985B-4E80-A23F-7D47203A1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3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CC26EE8-4954-4DE8-B7C0-50657F85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43" y="549812"/>
            <a:ext cx="10742513" cy="575837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10E9E96-9AE8-4392-BEDB-29895128D754}"/>
              </a:ext>
            </a:extLst>
          </p:cNvPr>
          <p:cNvSpPr/>
          <p:nvPr/>
        </p:nvSpPr>
        <p:spPr>
          <a:xfrm>
            <a:off x="-1" y="0"/>
            <a:ext cx="2199861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2002</a:t>
            </a:r>
          </a:p>
        </p:txBody>
      </p:sp>
    </p:spTree>
    <p:extLst>
      <p:ext uri="{BB962C8B-B14F-4D97-AF65-F5344CB8AC3E}">
        <p14:creationId xmlns:p14="http://schemas.microsoft.com/office/powerpoint/2010/main" val="93436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651B67C-A36A-4C7F-B549-2A678C7C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43" y="549812"/>
            <a:ext cx="10742513" cy="57583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9FBFA85-4CC1-4F33-A073-9C2EBCDFF49C}"/>
              </a:ext>
            </a:extLst>
          </p:cNvPr>
          <p:cNvSpPr/>
          <p:nvPr/>
        </p:nvSpPr>
        <p:spPr>
          <a:xfrm>
            <a:off x="0" y="0"/>
            <a:ext cx="2199861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36353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AB55C4-5733-417D-97FB-101A2082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43" y="549812"/>
            <a:ext cx="10742513" cy="57583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9FBFA85-4CC1-4F33-A073-9C2EBCDFF49C}"/>
              </a:ext>
            </a:extLst>
          </p:cNvPr>
          <p:cNvSpPr/>
          <p:nvPr/>
        </p:nvSpPr>
        <p:spPr>
          <a:xfrm>
            <a:off x="-1" y="0"/>
            <a:ext cx="2199861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256815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2B768E4-7CAB-4612-8990-C3CC194BC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43" y="549812"/>
            <a:ext cx="10742513" cy="57583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31BFEAB-317B-4C56-90A7-5C5789FEC75D}"/>
              </a:ext>
            </a:extLst>
          </p:cNvPr>
          <p:cNvSpPr/>
          <p:nvPr/>
        </p:nvSpPr>
        <p:spPr>
          <a:xfrm>
            <a:off x="0" y="-1064"/>
            <a:ext cx="2199861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556069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Campos</dc:creator>
  <cp:lastModifiedBy>Gabriela Campos</cp:lastModifiedBy>
  <cp:revision>5</cp:revision>
  <dcterms:created xsi:type="dcterms:W3CDTF">2018-10-24T21:30:58Z</dcterms:created>
  <dcterms:modified xsi:type="dcterms:W3CDTF">2018-10-24T21:51:54Z</dcterms:modified>
</cp:coreProperties>
</file>