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d60d53a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d60d53a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0de412f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0de412f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0d60d53a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0d60d53a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0dbdd7f9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0dbdd7f9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0de412f0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0de412f0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0de412f0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0de412f0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Uso de la web por personas con disfuncionalidad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47"/>
            <a:ext cx="4242600" cy="9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Grupo 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Javier Gómez de Vera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Javier Martín de León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Gabi Vacaru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688075" y="500925"/>
            <a:ext cx="3706500" cy="9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CHROMEVOX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773050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400"/>
              <a:t>Es un complemento que se instala en el Navegador Web Google Chrome para que al desplazarnos por una página Web nos verbalice su contenido.</a:t>
            </a:r>
            <a:endParaRPr b="1" sz="2400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375" y="1367525"/>
            <a:ext cx="2008950" cy="200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LYNX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666666"/>
                </a:solidFill>
                <a:highlight>
                  <a:srgbClr val="FFFFFF"/>
                </a:highlight>
              </a:rPr>
              <a:t>Lynx es una navegador web y cliente gopher en modo texto, es una opción para usuarios con problemas de visión.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825" y="1256225"/>
            <a:ext cx="2881630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3706500" cy="9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Disfuncionalidad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visual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400"/>
              <a:t>Este tipo de discapacidad se muestra por una disminución total o parcial de la vista. Se debe tener en cuenta el campo visual (espacio visible con la mirada fija en un punto) y la agudeza visual (capacidad del ojo para percibir objetos).</a:t>
            </a:r>
            <a:endParaRPr b="1" sz="240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737" y="1109800"/>
            <a:ext cx="2717025" cy="23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37065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Disfuncionalidad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Motriz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400"/>
              <a:t>Es la deficiencia que provoca en el individuo que la padece alguna disfunción en el aparato locomotor. Como consecuencia se pueden producir posturales, de desplazamiento o de coordinación del movimiento del cuerpo.</a:t>
            </a:r>
            <a:endParaRPr b="1" sz="240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250" y="1077575"/>
            <a:ext cx="3149950" cy="23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Disfuncionalidad cognitiva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/>
              <a:t>La disfuncionalidad cognitiva o intelectual, es un problema caracterizado por un problema mental retardado.</a:t>
            </a:r>
            <a:endParaRPr sz="240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363" y="1657313"/>
            <a:ext cx="1828875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251575" y="500925"/>
            <a:ext cx="3766800" cy="32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Disfuncionalidad auditiva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/>
              <a:t>Discapacidad que se define como la pérdida de una parte (Personas Hipoacúsicas) o la totalidad de la capacidad auditiva (Personas sordas)</a:t>
            </a:r>
            <a:endParaRPr sz="2400"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400" y="1635788"/>
            <a:ext cx="1785157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