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3" r:id="rId2"/>
    <p:sldId id="300" r:id="rId3"/>
    <p:sldId id="258" r:id="rId4"/>
    <p:sldId id="281" r:id="rId5"/>
    <p:sldId id="283" r:id="rId6"/>
    <p:sldId id="285" r:id="rId7"/>
    <p:sldId id="286" r:id="rId8"/>
    <p:sldId id="287" r:id="rId9"/>
    <p:sldId id="301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D2366-2585-45EB-8977-FA885A4671EB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3B315-93A0-4188-917A-007254CED7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4A0EE9-0FA3-423F-B342-9EAE7D2E80AB}" type="datetimeFigureOut">
              <a:rPr lang="es-ES" smtClean="0"/>
              <a:t>21/06/2017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921B46-DE7D-4DF9-8838-A7B9A03459A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0EE9-0FA3-423F-B342-9EAE7D2E80AB}" type="datetimeFigureOut">
              <a:rPr lang="es-ES" smtClean="0"/>
              <a:t>21/06/2017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1B46-DE7D-4DF9-8838-A7B9A03459A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0EE9-0FA3-423F-B342-9EAE7D2E80AB}" type="datetimeFigureOut">
              <a:rPr lang="es-ES" smtClean="0"/>
              <a:t>21/06/2017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1B46-DE7D-4DF9-8838-A7B9A03459A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0EE9-0FA3-423F-B342-9EAE7D2E80AB}" type="datetimeFigureOut">
              <a:rPr lang="es-ES" smtClean="0"/>
              <a:t>21/06/2017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1B46-DE7D-4DF9-8838-A7B9A03459A2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0EE9-0FA3-423F-B342-9EAE7D2E80AB}" type="datetimeFigureOut">
              <a:rPr lang="es-ES" smtClean="0"/>
              <a:t>21/06/2017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1B46-DE7D-4DF9-8838-A7B9A03459A2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0EE9-0FA3-423F-B342-9EAE7D2E80AB}" type="datetimeFigureOut">
              <a:rPr lang="es-ES" smtClean="0"/>
              <a:t>21/06/2017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1B46-DE7D-4DF9-8838-A7B9A03459A2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0EE9-0FA3-423F-B342-9EAE7D2E80AB}" type="datetimeFigureOut">
              <a:rPr lang="es-ES" smtClean="0"/>
              <a:t>21/06/2017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1B46-DE7D-4DF9-8838-A7B9A03459A2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0EE9-0FA3-423F-B342-9EAE7D2E80AB}" type="datetimeFigureOut">
              <a:rPr lang="es-ES" smtClean="0"/>
              <a:t>21/06/2017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1B46-DE7D-4DF9-8838-A7B9A03459A2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0EE9-0FA3-423F-B342-9EAE7D2E80AB}" type="datetimeFigureOut">
              <a:rPr lang="es-ES" smtClean="0"/>
              <a:t>21/06/2017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1B46-DE7D-4DF9-8838-A7B9A03459A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E4A0EE9-0FA3-423F-B342-9EAE7D2E80AB}" type="datetimeFigureOut">
              <a:rPr lang="es-ES" smtClean="0"/>
              <a:t>21/06/2017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1B46-DE7D-4DF9-8838-A7B9A03459A2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4A0EE9-0FA3-423F-B342-9EAE7D2E80AB}" type="datetimeFigureOut">
              <a:rPr lang="es-ES" smtClean="0"/>
              <a:t>21/06/2017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921B46-DE7D-4DF9-8838-A7B9A03459A2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E4A0EE9-0FA3-423F-B342-9EAE7D2E80AB}" type="datetimeFigureOut">
              <a:rPr lang="es-ES" smtClean="0"/>
              <a:t>21/06/2017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F921B46-DE7D-4DF9-8838-A7B9A03459A2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03648" y="4005064"/>
            <a:ext cx="73448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ESCUELA POLITECNICA NACIONAL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ESCUELA DE FOMACION DE TECNOLOGOS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BASES DE DATOS Empresa Pollos</a:t>
            </a:r>
          </a:p>
          <a:p>
            <a:pPr algn="ctr"/>
            <a:endParaRPr lang="es-ES" b="1" dirty="0"/>
          </a:p>
          <a:p>
            <a:pPr algn="ctr"/>
            <a:endParaRPr lang="es-ES" b="1" dirty="0"/>
          </a:p>
          <a:p>
            <a:pPr algn="ctr"/>
            <a:endParaRPr lang="es-ES" b="1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548680"/>
            <a:ext cx="2667372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8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51520" y="1988840"/>
            <a:ext cx="3168352" cy="209168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EC" dirty="0"/>
              <a:t>Capa basado en el requisito de separación.</a:t>
            </a:r>
          </a:p>
          <a:p>
            <a:pPr algn="just"/>
            <a:endParaRPr lang="es-EC" dirty="0"/>
          </a:p>
          <a:p>
            <a:pPr algn="just"/>
            <a:endParaRPr lang="es-EC" dirty="0"/>
          </a:p>
          <a:p>
            <a:pPr algn="just"/>
            <a:r>
              <a:rPr lang="es-EC" dirty="0"/>
              <a:t>Consiste en cuatro etapas de flujo </a:t>
            </a:r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>
                <a:effectLst/>
              </a:rPr>
              <a:t>Arquitectura de dos capas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124744"/>
            <a:ext cx="45815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8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836712"/>
            <a:ext cx="7560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/>
              <a:t>ETL consiste en 4 fases separadas</a:t>
            </a:r>
          </a:p>
          <a:p>
            <a:r>
              <a:rPr lang="es-ES" dirty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Extracción ( o captura),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Limpieza,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Transformación,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Carga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780927"/>
            <a:ext cx="73437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5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7776864" cy="4680520"/>
          </a:xfrm>
          <a:prstGeom prst="rect">
            <a:avLst/>
          </a:prstGeom>
        </p:spPr>
      </p:pic>
      <p:sp>
        <p:nvSpPr>
          <p:cNvPr id="6" name="1 Rectángulo"/>
          <p:cNvSpPr/>
          <p:nvPr/>
        </p:nvSpPr>
        <p:spPr>
          <a:xfrm>
            <a:off x="611560" y="332656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/>
              <a:t>OLAP</a:t>
            </a:r>
          </a:p>
          <a:p>
            <a:pPr algn="ctr"/>
            <a:r>
              <a:rPr lang="es-ES" sz="2400" b="1" dirty="0"/>
              <a:t> </a:t>
            </a:r>
            <a:r>
              <a:rPr lang="es-EC" sz="2400" b="1" dirty="0"/>
              <a:t>(procesamiento analítico en línea)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411393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80" y="1052736"/>
            <a:ext cx="8934450" cy="1543050"/>
          </a:xfrm>
          <a:prstGeom prst="rect">
            <a:avLst/>
          </a:prstGeom>
        </p:spPr>
      </p:pic>
      <p:sp>
        <p:nvSpPr>
          <p:cNvPr id="3" name="Flecha: hacia abajo 2"/>
          <p:cNvSpPr/>
          <p:nvPr/>
        </p:nvSpPr>
        <p:spPr>
          <a:xfrm>
            <a:off x="3811009" y="2708920"/>
            <a:ext cx="1728192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80" y="4005064"/>
            <a:ext cx="8743950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8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20655"/>
            <a:ext cx="7920880" cy="660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1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71600" y="260648"/>
            <a:ext cx="7200800" cy="94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EC" b="1" dirty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HOLAP (</a:t>
            </a:r>
            <a:r>
              <a:rPr lang="es-EC" b="1" dirty="0" err="1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r>
              <a:rPr lang="es-EC" b="1" dirty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OLAP)</a:t>
            </a:r>
          </a:p>
          <a:p>
            <a:r>
              <a:rPr lang="es-EC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Almacena algunos datos en un motor relacional y otros en una </a:t>
            </a:r>
            <a:r>
              <a:rPr lang="es-EC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 de datos multidimensional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340768"/>
            <a:ext cx="66294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83568" y="260648"/>
            <a:ext cx="8064896" cy="2050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EC" b="1" dirty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MOLAP</a:t>
            </a:r>
          </a:p>
          <a:p>
            <a:pPr algn="just"/>
            <a:r>
              <a:rPr lang="es-EC" dirty="0">
                <a:latin typeface="Times New Roman" panose="02020603050405020304" pitchFamily="18" charset="0"/>
                <a:ea typeface="Times New Roman" panose="02020603050405020304" pitchFamily="18" charset="0"/>
              </a:rPr>
              <a:t>Esta implementación OLAP almacena los datos en una base de datos multidimensional. Para optimizar los tiempos de respuesta, el resumen de la información es usualmente calculado por adelantado. Estos valores </a:t>
            </a:r>
            <a:r>
              <a:rPr lang="es-EC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precalculados</a:t>
            </a:r>
            <a:r>
              <a:rPr lang="es-EC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 agregaciones son la base de las ganancias de desempeño de este sistema. Algunos sistemas utilizan técnicas de compresión de datos para disminuir el espacio de almacenamiento en disco debido a los valores </a:t>
            </a:r>
            <a:r>
              <a:rPr lang="es-EC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precalculados</a:t>
            </a:r>
            <a:r>
              <a:rPr lang="es-EC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140968"/>
            <a:ext cx="55435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0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457481" y="2967335"/>
            <a:ext cx="42290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cap="none" spc="0" dirty="0">
                <a:ln/>
                <a:solidFill>
                  <a:schemeClr val="accent4"/>
                </a:solidFill>
                <a:effectLst/>
              </a:rPr>
              <a:t>GRACIAS ..!!</a:t>
            </a:r>
          </a:p>
        </p:txBody>
      </p:sp>
    </p:spTree>
    <p:extLst>
      <p:ext uri="{BB962C8B-B14F-4D97-AF65-F5344CB8AC3E}">
        <p14:creationId xmlns:p14="http://schemas.microsoft.com/office/powerpoint/2010/main" val="3901983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615</TotalTime>
  <Words>149</Words>
  <Application>Microsoft Office PowerPoint</Application>
  <PresentationFormat>Presentación en pantalla 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Lucida Sans Unicode</vt:lpstr>
      <vt:lpstr>Times New Roman</vt:lpstr>
      <vt:lpstr>Verdana</vt:lpstr>
      <vt:lpstr>Wingdings 2</vt:lpstr>
      <vt:lpstr>Wingdings 3</vt:lpstr>
      <vt:lpstr>Concurrencia</vt:lpstr>
      <vt:lpstr>Presentación de PowerPoint</vt:lpstr>
      <vt:lpstr>Arquitectura de dos capas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Prado</dc:creator>
  <cp:lastModifiedBy>gabo</cp:lastModifiedBy>
  <cp:revision>93</cp:revision>
  <dcterms:created xsi:type="dcterms:W3CDTF">2017-06-14T00:02:15Z</dcterms:created>
  <dcterms:modified xsi:type="dcterms:W3CDTF">2017-06-22T02:42:51Z</dcterms:modified>
</cp:coreProperties>
</file>