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"/>
      <p:bold r:id="rId6"/>
      <p:italic r:id="rId7"/>
      <p:boldItalic r:id="rId8"/>
    </p:embeddedFont>
    <p:embeddedFont>
      <p:font typeface="Barlow Light" panose="00000400000000000000" pitchFamily="2" charset="0"/>
      <p:regular r:id="rId9"/>
      <p:bold r:id="rId10"/>
      <p:italic r:id="rId11"/>
      <p:bold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2F27"/>
    <a:srgbClr val="CE4257"/>
    <a:srgbClr val="FF9F1C"/>
    <a:srgbClr val="D00000"/>
    <a:srgbClr val="386641"/>
    <a:srgbClr val="A7C957"/>
    <a:srgbClr val="355070"/>
    <a:srgbClr val="476884"/>
    <a:srgbClr val="C8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1C7EFF-B079-44CD-85B6-E6D3598932AC}">
  <a:tblStyle styleId="{511C7EFF-B079-44CD-85B6-E6D359893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CDC246-CD5F-43C5-B557-0B5EE2D3867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11"/>
    <p:restoredTop sz="94694"/>
  </p:normalViewPr>
  <p:slideViewPr>
    <p:cSldViewPr snapToGrid="0" snapToObjects="1">
      <p:cViewPr varScale="1">
        <p:scale>
          <a:sx n="142" d="100"/>
          <a:sy n="142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4569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855300" y="1363125"/>
            <a:ext cx="5110800" cy="241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0" y="2550906"/>
            <a:ext cx="719125" cy="41700"/>
            <a:chOff x="0" y="2550906"/>
            <a:chExt cx="719125" cy="41700"/>
          </a:xfrm>
        </p:grpSpPr>
        <p:sp>
          <p:nvSpPr>
            <p:cNvPr id="14" name="Google Shape;14;p2"/>
            <p:cNvSpPr/>
            <p:nvPr/>
          </p:nvSpPr>
          <p:spPr>
            <a:xfrm>
              <a:off x="0" y="2550906"/>
              <a:ext cx="509100" cy="41700"/>
            </a:xfrm>
            <a:prstGeom prst="rect">
              <a:avLst/>
            </a:prstGeom>
            <a:gradFill>
              <a:gsLst>
                <a:gs pos="0">
                  <a:srgbClr val="FFFFFF">
                    <a:alpha val="29803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6425" y="2550906"/>
              <a:ext cx="212700" cy="4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5307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"/>
              <a:buNone/>
              <a:defRPr sz="2400" b="1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353948"/>
            <a:ext cx="5307000" cy="30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╸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Barlow Light"/>
              <a:buChar char="‧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93400" y="4749850"/>
            <a:ext cx="4506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 rtl="0">
              <a:buNone/>
              <a:defRPr sz="13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5096950"/>
            <a:ext cx="8719800" cy="46500"/>
          </a:xfrm>
          <a:prstGeom prst="rect">
            <a:avLst/>
          </a:prstGeom>
          <a:gradFill>
            <a:gsLst>
              <a:gs pos="0">
                <a:srgbClr val="FFFFFF">
                  <a:alpha val="29803"/>
                </a:srgbClr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8693400" y="5096950"/>
            <a:ext cx="450600" cy="46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326952" y="-540965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3083FF-0FD5-1DC9-3150-4452384E1A0A}"/>
              </a:ext>
            </a:extLst>
          </p:cNvPr>
          <p:cNvSpPr txBox="1">
            <a:spLocks/>
          </p:cNvSpPr>
          <p:nvPr/>
        </p:nvSpPr>
        <p:spPr>
          <a:xfrm>
            <a:off x="1875257" y="51406"/>
            <a:ext cx="5723338" cy="11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35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Core Loop</a:t>
            </a:r>
            <a:endParaRPr lang="ro-RO" sz="35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306ECB-5BAF-38DE-59CF-A62B29163F50}"/>
              </a:ext>
            </a:extLst>
          </p:cNvPr>
          <p:cNvGrpSpPr/>
          <p:nvPr/>
        </p:nvGrpSpPr>
        <p:grpSpPr>
          <a:xfrm>
            <a:off x="999082" y="1128928"/>
            <a:ext cx="7445256" cy="2898034"/>
            <a:chOff x="847333" y="1357387"/>
            <a:chExt cx="7714552" cy="303191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42EE55-49AC-D811-078D-B5C4ED80FC5D}"/>
                </a:ext>
              </a:extLst>
            </p:cNvPr>
            <p:cNvSpPr/>
            <p:nvPr/>
          </p:nvSpPr>
          <p:spPr>
            <a:xfrm>
              <a:off x="3597841" y="3309233"/>
              <a:ext cx="2201698" cy="1080073"/>
            </a:xfrm>
            <a:prstGeom prst="rect">
              <a:avLst/>
            </a:prstGeom>
            <a:solidFill>
              <a:srgbClr val="FF9F1C">
                <a:alpha val="49804"/>
              </a:srgb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Colectarea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profitului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  <a:r>
                <a:rPr lang="en-US" dirty="0" err="1">
                  <a:solidFill>
                    <a:schemeClr val="tx1"/>
                  </a:solidFill>
                </a:rPr>
                <a:t>castigurilor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facute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E6F305-8A0B-9259-4853-07170C6783CD}"/>
                </a:ext>
              </a:extLst>
            </p:cNvPr>
            <p:cNvSpPr/>
            <p:nvPr/>
          </p:nvSpPr>
          <p:spPr>
            <a:xfrm>
              <a:off x="847333" y="1357387"/>
              <a:ext cx="2201698" cy="108007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Upgrade </a:t>
              </a:r>
              <a:r>
                <a:rPr lang="en-US" sz="2000" dirty="0" err="1">
                  <a:solidFill>
                    <a:schemeClr val="tx1"/>
                  </a:solidFill>
                </a:rPr>
                <a:t>echipament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D03C54D-812D-6858-0410-6C0C13985FBB}"/>
                </a:ext>
              </a:extLst>
            </p:cNvPr>
            <p:cNvSpPr/>
            <p:nvPr/>
          </p:nvSpPr>
          <p:spPr>
            <a:xfrm>
              <a:off x="6360187" y="1357387"/>
              <a:ext cx="2201698" cy="1080073"/>
            </a:xfrm>
            <a:prstGeom prst="rect">
              <a:avLst/>
            </a:prstGeom>
            <a:solidFill>
              <a:srgbClr val="C32F27">
                <a:alpha val="49804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Asteptarea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sau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implicarea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jucatorului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F96143-449F-F45E-6E45-192B1A5F07EA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3049031" y="1897423"/>
              <a:ext cx="331115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D4D2937-2849-2DD1-2947-9C3974508BDA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7461037" y="2437460"/>
              <a:ext cx="0" cy="1411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E2895CE-735E-58F7-FB9A-A3F03DC94352}"/>
                </a:ext>
              </a:extLst>
            </p:cNvPr>
            <p:cNvCxnSpPr/>
            <p:nvPr/>
          </p:nvCxnSpPr>
          <p:spPr>
            <a:xfrm flipH="1">
              <a:off x="5799538" y="3849270"/>
              <a:ext cx="16614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DDD909-3E19-E63E-E677-BCF7A52E6D83}"/>
                </a:ext>
              </a:extLst>
            </p:cNvPr>
            <p:cNvCxnSpPr>
              <a:stCxn id="18" idx="1"/>
            </p:cNvCxnSpPr>
            <p:nvPr/>
          </p:nvCxnSpPr>
          <p:spPr>
            <a:xfrm flipH="1">
              <a:off x="1948181" y="3849270"/>
              <a:ext cx="16496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7532E1E-2CC6-C61D-D064-47515DF61838}"/>
                </a:ext>
              </a:extLst>
            </p:cNvPr>
            <p:cNvCxnSpPr/>
            <p:nvPr/>
          </p:nvCxnSpPr>
          <p:spPr>
            <a:xfrm flipV="1">
              <a:off x="1948181" y="2437460"/>
              <a:ext cx="0" cy="14118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o 60">
            <a:extLst>
              <a:ext uri="{FF2B5EF4-FFF2-40B4-BE49-F238E27FC236}">
                <a16:creationId xmlns:a16="http://schemas.microsoft.com/office/drawing/2014/main" id="{7B26CBDF-DC18-0E4C-98B9-BDF97A5A70BC}"/>
              </a:ext>
            </a:extLst>
          </p:cNvPr>
          <p:cNvGrpSpPr/>
          <p:nvPr/>
        </p:nvGrpSpPr>
        <p:grpSpPr>
          <a:xfrm>
            <a:off x="5326952" y="-540965"/>
            <a:ext cx="3569633" cy="5559504"/>
            <a:chOff x="1019213" y="3964719"/>
            <a:chExt cx="438896" cy="683556"/>
          </a:xfrm>
        </p:grpSpPr>
        <p:sp>
          <p:nvSpPr>
            <p:cNvPr id="62" name="Google Shape;1271;p46">
              <a:extLst>
                <a:ext uri="{FF2B5EF4-FFF2-40B4-BE49-F238E27FC236}">
                  <a16:creationId xmlns:a16="http://schemas.microsoft.com/office/drawing/2014/main" id="{77F5EF97-915B-B742-98FE-5669BAF437C0}"/>
                </a:ext>
              </a:extLst>
            </p:cNvPr>
            <p:cNvSpPr/>
            <p:nvPr/>
          </p:nvSpPr>
          <p:spPr>
            <a:xfrm>
              <a:off x="1180677" y="3964719"/>
              <a:ext cx="57630" cy="327278"/>
            </a:xfrm>
            <a:custGeom>
              <a:avLst/>
              <a:gdLst/>
              <a:ahLst/>
              <a:cxnLst/>
              <a:rect l="l" t="t" r="r" b="b"/>
              <a:pathLst>
                <a:path w="576302" h="3272780" extrusionOk="0">
                  <a:moveTo>
                    <a:pt x="82123" y="11123"/>
                  </a:moveTo>
                  <a:cubicBezTo>
                    <a:pt x="127507" y="37030"/>
                    <a:pt x="163526" y="100357"/>
                    <a:pt x="163526" y="152169"/>
                  </a:cubicBezTo>
                  <a:lnTo>
                    <a:pt x="163526" y="1542480"/>
                  </a:lnTo>
                  <a:lnTo>
                    <a:pt x="576303" y="1780675"/>
                  </a:lnTo>
                  <a:lnTo>
                    <a:pt x="576303" y="3214882"/>
                  </a:lnTo>
                  <a:cubicBezTo>
                    <a:pt x="576303" y="3266695"/>
                    <a:pt x="539563" y="3287564"/>
                    <a:pt x="494900" y="3261657"/>
                  </a:cubicBezTo>
                  <a:cubicBezTo>
                    <a:pt x="449516" y="3235751"/>
                    <a:pt x="413497" y="3172424"/>
                    <a:pt x="413497" y="3120611"/>
                  </a:cubicBezTo>
                  <a:lnTo>
                    <a:pt x="413497" y="1874226"/>
                  </a:lnTo>
                  <a:lnTo>
                    <a:pt x="0" y="1636750"/>
                  </a:lnTo>
                  <a:lnTo>
                    <a:pt x="0" y="57899"/>
                  </a:lnTo>
                  <a:cubicBezTo>
                    <a:pt x="0" y="6086"/>
                    <a:pt x="36739" y="-14783"/>
                    <a:pt x="8212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1272;p46">
              <a:extLst>
                <a:ext uri="{FF2B5EF4-FFF2-40B4-BE49-F238E27FC236}">
                  <a16:creationId xmlns:a16="http://schemas.microsoft.com/office/drawing/2014/main" id="{3B55732B-23AE-0445-9915-9F2B0547BFCF}"/>
                </a:ext>
              </a:extLst>
            </p:cNvPr>
            <p:cNvSpPr/>
            <p:nvPr/>
          </p:nvSpPr>
          <p:spPr>
            <a:xfrm>
              <a:off x="1203159" y="4438020"/>
              <a:ext cx="57558" cy="169609"/>
            </a:xfrm>
            <a:custGeom>
              <a:avLst/>
              <a:gdLst/>
              <a:ahLst/>
              <a:cxnLst/>
              <a:rect l="l" t="t" r="r" b="b"/>
              <a:pathLst>
                <a:path w="575582" h="1696088" extrusionOk="0">
                  <a:moveTo>
                    <a:pt x="81403" y="1684965"/>
                  </a:moveTo>
                  <a:cubicBezTo>
                    <a:pt x="126787" y="1710871"/>
                    <a:pt x="162806" y="1690002"/>
                    <a:pt x="162806" y="1638189"/>
                  </a:cubicBezTo>
                  <a:lnTo>
                    <a:pt x="162806" y="596176"/>
                  </a:lnTo>
                  <a:lnTo>
                    <a:pt x="575582" y="834371"/>
                  </a:lnTo>
                  <a:lnTo>
                    <a:pt x="575582" y="152169"/>
                  </a:lnTo>
                  <a:cubicBezTo>
                    <a:pt x="575582" y="100356"/>
                    <a:pt x="538843" y="37030"/>
                    <a:pt x="494179" y="11124"/>
                  </a:cubicBezTo>
                  <a:cubicBezTo>
                    <a:pt x="448795" y="-14783"/>
                    <a:pt x="412777" y="6086"/>
                    <a:pt x="412777" y="57899"/>
                  </a:cubicBezTo>
                  <a:lnTo>
                    <a:pt x="412777" y="552280"/>
                  </a:lnTo>
                  <a:lnTo>
                    <a:pt x="0" y="314084"/>
                  </a:lnTo>
                  <a:lnTo>
                    <a:pt x="0" y="1543919"/>
                  </a:lnTo>
                  <a:cubicBezTo>
                    <a:pt x="0" y="1595732"/>
                    <a:pt x="36739" y="1659059"/>
                    <a:pt x="81403" y="168496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1273;p46">
              <a:extLst>
                <a:ext uri="{FF2B5EF4-FFF2-40B4-BE49-F238E27FC236}">
                  <a16:creationId xmlns:a16="http://schemas.microsoft.com/office/drawing/2014/main" id="{3B9CF58F-FBB0-A84E-9F2D-09E8680C81E4}"/>
                </a:ext>
              </a:extLst>
            </p:cNvPr>
            <p:cNvSpPr/>
            <p:nvPr/>
          </p:nvSpPr>
          <p:spPr>
            <a:xfrm>
              <a:off x="1266437" y="4020885"/>
              <a:ext cx="16281" cy="257547"/>
            </a:xfrm>
            <a:custGeom>
              <a:avLst/>
              <a:gdLst/>
              <a:ahLst/>
              <a:cxnLst/>
              <a:rect l="l" t="t" r="r" b="b"/>
              <a:pathLst>
                <a:path w="162805" h="2575466" extrusionOk="0">
                  <a:moveTo>
                    <a:pt x="81403" y="11123"/>
                  </a:moveTo>
                  <a:cubicBezTo>
                    <a:pt x="126787" y="37030"/>
                    <a:pt x="162806" y="100357"/>
                    <a:pt x="162806" y="152169"/>
                  </a:cubicBezTo>
                  <a:lnTo>
                    <a:pt x="162806" y="2517568"/>
                  </a:lnTo>
                  <a:cubicBezTo>
                    <a:pt x="162806" y="2569381"/>
                    <a:pt x="126066" y="2590250"/>
                    <a:pt x="81403" y="2564343"/>
                  </a:cubicBezTo>
                  <a:cubicBezTo>
                    <a:pt x="36019" y="2538437"/>
                    <a:pt x="0" y="2475110"/>
                    <a:pt x="0" y="2423297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1274;p46">
              <a:extLst>
                <a:ext uri="{FF2B5EF4-FFF2-40B4-BE49-F238E27FC236}">
                  <a16:creationId xmlns:a16="http://schemas.microsoft.com/office/drawing/2014/main" id="{1325D2DD-A517-4B41-AB4D-5CA2069C4208}"/>
                </a:ext>
              </a:extLst>
            </p:cNvPr>
            <p:cNvSpPr/>
            <p:nvPr/>
          </p:nvSpPr>
          <p:spPr>
            <a:xfrm>
              <a:off x="1191235" y="4555583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5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1275;p46">
              <a:extLst>
                <a:ext uri="{FF2B5EF4-FFF2-40B4-BE49-F238E27FC236}">
                  <a16:creationId xmlns:a16="http://schemas.microsoft.com/office/drawing/2014/main" id="{6C3E58E2-DF2C-D847-85B6-CF08285671EE}"/>
                </a:ext>
              </a:extLst>
            </p:cNvPr>
            <p:cNvSpPr/>
            <p:nvPr/>
          </p:nvSpPr>
          <p:spPr>
            <a:xfrm>
              <a:off x="1315853" y="4184741"/>
              <a:ext cx="57558" cy="153705"/>
            </a:xfrm>
            <a:custGeom>
              <a:avLst/>
              <a:gdLst/>
              <a:ahLst/>
              <a:cxnLst/>
              <a:rect l="l" t="t" r="r" b="b"/>
              <a:pathLst>
                <a:path w="575582" h="1537051" extrusionOk="0">
                  <a:moveTo>
                    <a:pt x="494179" y="11123"/>
                  </a:moveTo>
                  <a:cubicBezTo>
                    <a:pt x="448796" y="-14783"/>
                    <a:pt x="412777" y="6086"/>
                    <a:pt x="412777" y="57899"/>
                  </a:cubicBezTo>
                  <a:lnTo>
                    <a:pt x="412777" y="760250"/>
                  </a:lnTo>
                  <a:lnTo>
                    <a:pt x="0" y="522055"/>
                  </a:lnTo>
                  <a:lnTo>
                    <a:pt x="0" y="1384882"/>
                  </a:lnTo>
                  <a:cubicBezTo>
                    <a:pt x="0" y="1436695"/>
                    <a:pt x="36739" y="1500022"/>
                    <a:pt x="81403" y="1525928"/>
                  </a:cubicBezTo>
                  <a:cubicBezTo>
                    <a:pt x="126787" y="1551835"/>
                    <a:pt x="162806" y="1530966"/>
                    <a:pt x="162806" y="1479153"/>
                  </a:cubicBezTo>
                  <a:lnTo>
                    <a:pt x="162806" y="804147"/>
                  </a:lnTo>
                  <a:lnTo>
                    <a:pt x="575582" y="1042342"/>
                  </a:lnTo>
                  <a:lnTo>
                    <a:pt x="575582" y="152169"/>
                  </a:lnTo>
                  <a:cubicBezTo>
                    <a:pt x="575582" y="100357"/>
                    <a:pt x="538843" y="37030"/>
                    <a:pt x="494179" y="1112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1276;p46">
              <a:extLst>
                <a:ext uri="{FF2B5EF4-FFF2-40B4-BE49-F238E27FC236}">
                  <a16:creationId xmlns:a16="http://schemas.microsoft.com/office/drawing/2014/main" id="{0031A356-4BE9-7048-B09A-849D92D1FB3B}"/>
                </a:ext>
              </a:extLst>
            </p:cNvPr>
            <p:cNvSpPr/>
            <p:nvPr/>
          </p:nvSpPr>
          <p:spPr>
            <a:xfrm>
              <a:off x="1346594" y="4172474"/>
              <a:ext cx="36883" cy="55252"/>
            </a:xfrm>
            <a:custGeom>
              <a:avLst/>
              <a:gdLst/>
              <a:ahLst/>
              <a:cxnLst/>
              <a:rect l="l" t="t" r="r" b="b"/>
              <a:pathLst>
                <a:path w="368833" h="552522" extrusionOk="0">
                  <a:moveTo>
                    <a:pt x="368833" y="382406"/>
                  </a:moveTo>
                  <a:cubicBezTo>
                    <a:pt x="368833" y="523451"/>
                    <a:pt x="285990" y="589657"/>
                    <a:pt x="184417" y="531367"/>
                  </a:cubicBezTo>
                  <a:cubicBezTo>
                    <a:pt x="82843" y="472358"/>
                    <a:pt x="0" y="311163"/>
                    <a:pt x="0" y="170117"/>
                  </a:cubicBezTo>
                  <a:cubicBezTo>
                    <a:pt x="0" y="29071"/>
                    <a:pt x="82123" y="-37134"/>
                    <a:pt x="184417" y="21155"/>
                  </a:cubicBezTo>
                  <a:cubicBezTo>
                    <a:pt x="286710" y="80164"/>
                    <a:pt x="368833" y="241360"/>
                    <a:pt x="368833" y="382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1277;p46">
              <a:extLst>
                <a:ext uri="{FF2B5EF4-FFF2-40B4-BE49-F238E27FC236}">
                  <a16:creationId xmlns:a16="http://schemas.microsoft.com/office/drawing/2014/main" id="{57A334E3-FA10-6543-AECA-90CA810F6995}"/>
                </a:ext>
              </a:extLst>
            </p:cNvPr>
            <p:cNvSpPr/>
            <p:nvPr/>
          </p:nvSpPr>
          <p:spPr>
            <a:xfrm>
              <a:off x="1300195" y="4426721"/>
              <a:ext cx="144076" cy="148308"/>
            </a:xfrm>
            <a:custGeom>
              <a:avLst/>
              <a:gdLst/>
              <a:ahLst/>
              <a:cxnLst/>
              <a:rect l="l" t="t" r="r" b="b"/>
              <a:pathLst>
                <a:path w="1440755" h="1483080" extrusionOk="0">
                  <a:moveTo>
                    <a:pt x="1440756" y="1425181"/>
                  </a:moveTo>
                  <a:cubicBezTo>
                    <a:pt x="1440756" y="1373368"/>
                    <a:pt x="1404017" y="1310042"/>
                    <a:pt x="1359353" y="1284135"/>
                  </a:cubicBezTo>
                  <a:lnTo>
                    <a:pt x="718217" y="914250"/>
                  </a:lnTo>
                  <a:lnTo>
                    <a:pt x="718217" y="378131"/>
                  </a:lnTo>
                  <a:lnTo>
                    <a:pt x="81403" y="11124"/>
                  </a:lnTo>
                  <a:cubicBezTo>
                    <a:pt x="36019" y="-14783"/>
                    <a:pt x="0" y="6086"/>
                    <a:pt x="0" y="57899"/>
                  </a:cubicBezTo>
                  <a:cubicBezTo>
                    <a:pt x="0" y="109711"/>
                    <a:pt x="36739" y="173039"/>
                    <a:pt x="81403" y="198945"/>
                  </a:cubicBezTo>
                  <a:lnTo>
                    <a:pt x="555412" y="472401"/>
                  </a:lnTo>
                  <a:lnTo>
                    <a:pt x="555412" y="1008520"/>
                  </a:lnTo>
                  <a:lnTo>
                    <a:pt x="1360074" y="1471957"/>
                  </a:lnTo>
                  <a:cubicBezTo>
                    <a:pt x="1404737" y="1497863"/>
                    <a:pt x="1440756" y="1476994"/>
                    <a:pt x="1440756" y="1425181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1278;p46">
              <a:extLst>
                <a:ext uri="{FF2B5EF4-FFF2-40B4-BE49-F238E27FC236}">
                  <a16:creationId xmlns:a16="http://schemas.microsoft.com/office/drawing/2014/main" id="{97318C7F-80D3-B04E-B9EB-E131520920F4}"/>
                </a:ext>
              </a:extLst>
            </p:cNvPr>
            <p:cNvSpPr/>
            <p:nvPr/>
          </p:nvSpPr>
          <p:spPr>
            <a:xfrm>
              <a:off x="1281448" y="4456718"/>
              <a:ext cx="16281" cy="191557"/>
            </a:xfrm>
            <a:custGeom>
              <a:avLst/>
              <a:gdLst/>
              <a:ahLst/>
              <a:cxnLst/>
              <a:rect l="l" t="t" r="r" b="b"/>
              <a:pathLst>
                <a:path w="162805" h="1915573" extrusionOk="0">
                  <a:moveTo>
                    <a:pt x="81403" y="1904450"/>
                  </a:moveTo>
                  <a:cubicBezTo>
                    <a:pt x="36019" y="1878543"/>
                    <a:pt x="0" y="1815217"/>
                    <a:pt x="0" y="1763404"/>
                  </a:cubicBezTo>
                  <a:lnTo>
                    <a:pt x="0" y="57899"/>
                  </a:lnTo>
                  <a:cubicBezTo>
                    <a:pt x="0" y="6086"/>
                    <a:pt x="36739" y="-14783"/>
                    <a:pt x="81403" y="11124"/>
                  </a:cubicBezTo>
                  <a:cubicBezTo>
                    <a:pt x="126787" y="37030"/>
                    <a:pt x="162806" y="100356"/>
                    <a:pt x="162806" y="152169"/>
                  </a:cubicBezTo>
                  <a:lnTo>
                    <a:pt x="162806" y="1857674"/>
                  </a:lnTo>
                  <a:cubicBezTo>
                    <a:pt x="162806" y="1909487"/>
                    <a:pt x="126066" y="1930356"/>
                    <a:pt x="81403" y="19044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1279;p46">
              <a:extLst>
                <a:ext uri="{FF2B5EF4-FFF2-40B4-BE49-F238E27FC236}">
                  <a16:creationId xmlns:a16="http://schemas.microsoft.com/office/drawing/2014/main" id="{AF3C7D5E-8182-1048-84FB-D760F9894C40}"/>
                </a:ext>
              </a:extLst>
            </p:cNvPr>
            <p:cNvSpPr/>
            <p:nvPr/>
          </p:nvSpPr>
          <p:spPr>
            <a:xfrm>
              <a:off x="1416552" y="4536391"/>
              <a:ext cx="37316" cy="55944"/>
            </a:xfrm>
            <a:custGeom>
              <a:avLst/>
              <a:gdLst/>
              <a:ahLst/>
              <a:cxnLst/>
              <a:rect l="l" t="t" r="r" b="b"/>
              <a:pathLst>
                <a:path w="373156" h="559444" extrusionOk="0">
                  <a:moveTo>
                    <a:pt x="373156" y="387306"/>
                  </a:moveTo>
                  <a:cubicBezTo>
                    <a:pt x="373156" y="529791"/>
                    <a:pt x="289592" y="597436"/>
                    <a:pt x="186578" y="537707"/>
                  </a:cubicBezTo>
                  <a:cubicBezTo>
                    <a:pt x="83564" y="478698"/>
                    <a:pt x="0" y="314624"/>
                    <a:pt x="0" y="172139"/>
                  </a:cubicBezTo>
                  <a:cubicBezTo>
                    <a:pt x="0" y="29653"/>
                    <a:pt x="83564" y="-37991"/>
                    <a:pt x="186578" y="21738"/>
                  </a:cubicBezTo>
                  <a:cubicBezTo>
                    <a:pt x="289592" y="80747"/>
                    <a:pt x="373156" y="244821"/>
                    <a:pt x="373156" y="3873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1280;p46">
              <a:extLst>
                <a:ext uri="{FF2B5EF4-FFF2-40B4-BE49-F238E27FC236}">
                  <a16:creationId xmlns:a16="http://schemas.microsoft.com/office/drawing/2014/main" id="{489ABFCD-B008-B140-8676-E86D86EDD9EF}"/>
                </a:ext>
              </a:extLst>
            </p:cNvPr>
            <p:cNvSpPr/>
            <p:nvPr/>
          </p:nvSpPr>
          <p:spPr>
            <a:xfrm>
              <a:off x="1055916" y="4289546"/>
              <a:ext cx="117277" cy="284682"/>
            </a:xfrm>
            <a:custGeom>
              <a:avLst/>
              <a:gdLst/>
              <a:ahLst/>
              <a:cxnLst/>
              <a:rect l="l" t="t" r="r" b="b"/>
              <a:pathLst>
                <a:path w="1172775" h="2846825" extrusionOk="0">
                  <a:moveTo>
                    <a:pt x="0" y="0"/>
                  </a:moveTo>
                  <a:lnTo>
                    <a:pt x="1172776" y="676445"/>
                  </a:lnTo>
                  <a:lnTo>
                    <a:pt x="1172776" y="2846826"/>
                  </a:lnTo>
                  <a:lnTo>
                    <a:pt x="0" y="2170381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281;p46">
              <a:extLst>
                <a:ext uri="{FF2B5EF4-FFF2-40B4-BE49-F238E27FC236}">
                  <a16:creationId xmlns:a16="http://schemas.microsoft.com/office/drawing/2014/main" id="{40AABA68-FEAE-794F-B35A-7BF2188FDF1D}"/>
                </a:ext>
              </a:extLst>
            </p:cNvPr>
            <p:cNvSpPr/>
            <p:nvPr/>
          </p:nvSpPr>
          <p:spPr>
            <a:xfrm>
              <a:off x="1074447" y="4427185"/>
              <a:ext cx="69877" cy="48862"/>
            </a:xfrm>
            <a:custGeom>
              <a:avLst/>
              <a:gdLst/>
              <a:ahLst/>
              <a:cxnLst/>
              <a:rect l="l" t="t" r="r" b="b"/>
              <a:pathLst>
                <a:path w="698766" h="488623" extrusionOk="0">
                  <a:moveTo>
                    <a:pt x="0" y="0"/>
                  </a:moveTo>
                  <a:lnTo>
                    <a:pt x="698767" y="402988"/>
                  </a:lnTo>
                  <a:lnTo>
                    <a:pt x="698767" y="488624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282;p46">
              <a:extLst>
                <a:ext uri="{FF2B5EF4-FFF2-40B4-BE49-F238E27FC236}">
                  <a16:creationId xmlns:a16="http://schemas.microsoft.com/office/drawing/2014/main" id="{85934EB1-44EA-214D-8F6A-5FA636F66F35}"/>
                </a:ext>
              </a:extLst>
            </p:cNvPr>
            <p:cNvSpPr/>
            <p:nvPr/>
          </p:nvSpPr>
          <p:spPr>
            <a:xfrm>
              <a:off x="1081701" y="4448211"/>
              <a:ext cx="55397" cy="40515"/>
            </a:xfrm>
            <a:custGeom>
              <a:avLst/>
              <a:gdLst/>
              <a:ahLst/>
              <a:cxnLst/>
              <a:rect l="l" t="t" r="r" b="b"/>
              <a:pathLst>
                <a:path w="553970" h="405147" extrusionOk="0">
                  <a:moveTo>
                    <a:pt x="0" y="0"/>
                  </a:moveTo>
                  <a:lnTo>
                    <a:pt x="553971" y="319512"/>
                  </a:lnTo>
                  <a:lnTo>
                    <a:pt x="553971" y="405147"/>
                  </a:lnTo>
                  <a:lnTo>
                    <a:pt x="0" y="85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283;p46">
              <a:extLst>
                <a:ext uri="{FF2B5EF4-FFF2-40B4-BE49-F238E27FC236}">
                  <a16:creationId xmlns:a16="http://schemas.microsoft.com/office/drawing/2014/main" id="{1EA2C423-6846-214B-8C65-916692D3A30E}"/>
                </a:ext>
              </a:extLst>
            </p:cNvPr>
            <p:cNvSpPr/>
            <p:nvPr/>
          </p:nvSpPr>
          <p:spPr>
            <a:xfrm>
              <a:off x="1019213" y="4439815"/>
              <a:ext cx="81619" cy="71314"/>
            </a:xfrm>
            <a:custGeom>
              <a:avLst/>
              <a:gdLst/>
              <a:ahLst/>
              <a:cxnLst/>
              <a:rect l="l" t="t" r="r" b="b"/>
              <a:pathLst>
                <a:path w="816188" h="713145" extrusionOk="0">
                  <a:moveTo>
                    <a:pt x="815468" y="470633"/>
                  </a:moveTo>
                  <a:lnTo>
                    <a:pt x="0" y="0"/>
                  </a:lnTo>
                  <a:lnTo>
                    <a:pt x="0" y="242513"/>
                  </a:lnTo>
                  <a:lnTo>
                    <a:pt x="816188" y="713146"/>
                  </a:lnTo>
                  <a:lnTo>
                    <a:pt x="815468" y="47063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284;p46">
              <a:extLst>
                <a:ext uri="{FF2B5EF4-FFF2-40B4-BE49-F238E27FC236}">
                  <a16:creationId xmlns:a16="http://schemas.microsoft.com/office/drawing/2014/main" id="{625D4181-8B66-B44E-9D8A-09DB75CA8799}"/>
                </a:ext>
              </a:extLst>
            </p:cNvPr>
            <p:cNvSpPr/>
            <p:nvPr/>
          </p:nvSpPr>
          <p:spPr>
            <a:xfrm>
              <a:off x="1087088" y="4366761"/>
              <a:ext cx="52804" cy="26266"/>
            </a:xfrm>
            <a:custGeom>
              <a:avLst/>
              <a:gdLst/>
              <a:ahLst/>
              <a:cxnLst/>
              <a:rect l="l" t="t" r="r" b="b"/>
              <a:pathLst>
                <a:path w="528037" h="262662" extrusionOk="0">
                  <a:moveTo>
                    <a:pt x="528037" y="118738"/>
                  </a:moveTo>
                  <a:lnTo>
                    <a:pt x="345781" y="262662"/>
                  </a:lnTo>
                  <a:lnTo>
                    <a:pt x="223317" y="105785"/>
                  </a:lnTo>
                  <a:lnTo>
                    <a:pt x="63393" y="243952"/>
                  </a:lnTo>
                  <a:lnTo>
                    <a:pt x="0" y="197896"/>
                  </a:lnTo>
                  <a:lnTo>
                    <a:pt x="235564" y="0"/>
                  </a:lnTo>
                  <a:lnTo>
                    <a:pt x="355146" y="156878"/>
                  </a:lnTo>
                  <a:lnTo>
                    <a:pt x="486976" y="59009"/>
                  </a:lnTo>
                  <a:lnTo>
                    <a:pt x="528037" y="118738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285;p46">
              <a:extLst>
                <a:ext uri="{FF2B5EF4-FFF2-40B4-BE49-F238E27FC236}">
                  <a16:creationId xmlns:a16="http://schemas.microsoft.com/office/drawing/2014/main" id="{AC80E4E8-E650-2A41-A6F4-34417C82D4ED}"/>
                </a:ext>
              </a:extLst>
            </p:cNvPr>
            <p:cNvSpPr/>
            <p:nvPr/>
          </p:nvSpPr>
          <p:spPr>
            <a:xfrm>
              <a:off x="1132267" y="4356275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7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969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286;p46">
              <a:extLst>
                <a:ext uri="{FF2B5EF4-FFF2-40B4-BE49-F238E27FC236}">
                  <a16:creationId xmlns:a16="http://schemas.microsoft.com/office/drawing/2014/main" id="{CFE2CFDB-33DD-5342-9AE8-FE8201DFF3AB}"/>
                </a:ext>
              </a:extLst>
            </p:cNvPr>
            <p:cNvSpPr/>
            <p:nvPr/>
          </p:nvSpPr>
          <p:spPr>
            <a:xfrm>
              <a:off x="1077823" y="4371919"/>
              <a:ext cx="21179" cy="31825"/>
            </a:xfrm>
            <a:custGeom>
              <a:avLst/>
              <a:gdLst/>
              <a:ahLst/>
              <a:cxnLst/>
              <a:rect l="l" t="t" r="r" b="b"/>
              <a:pathLst>
                <a:path w="211791" h="318255" extrusionOk="0">
                  <a:moveTo>
                    <a:pt x="211791" y="220296"/>
                  </a:moveTo>
                  <a:cubicBezTo>
                    <a:pt x="211791" y="301613"/>
                    <a:pt x="164246" y="339753"/>
                    <a:pt x="105896" y="305931"/>
                  </a:cubicBezTo>
                  <a:cubicBezTo>
                    <a:pt x="47545" y="272109"/>
                    <a:pt x="0" y="179278"/>
                    <a:pt x="0" y="97960"/>
                  </a:cubicBezTo>
                  <a:cubicBezTo>
                    <a:pt x="0" y="16643"/>
                    <a:pt x="47545" y="-21497"/>
                    <a:pt x="105896" y="12325"/>
                  </a:cubicBezTo>
                  <a:cubicBezTo>
                    <a:pt x="164246" y="46147"/>
                    <a:pt x="211791" y="138978"/>
                    <a:pt x="211791" y="2202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287;p46">
              <a:extLst>
                <a:ext uri="{FF2B5EF4-FFF2-40B4-BE49-F238E27FC236}">
                  <a16:creationId xmlns:a16="http://schemas.microsoft.com/office/drawing/2014/main" id="{6772935E-2B6A-5849-B5B9-D5250B4150F2}"/>
                </a:ext>
              </a:extLst>
            </p:cNvPr>
            <p:cNvSpPr/>
            <p:nvPr/>
          </p:nvSpPr>
          <p:spPr>
            <a:xfrm>
              <a:off x="1346594" y="4366905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5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288;p46">
              <a:extLst>
                <a:ext uri="{FF2B5EF4-FFF2-40B4-BE49-F238E27FC236}">
                  <a16:creationId xmlns:a16="http://schemas.microsoft.com/office/drawing/2014/main" id="{741D63C1-626A-0341-9F13-21C6353BC368}"/>
                </a:ext>
              </a:extLst>
            </p:cNvPr>
            <p:cNvSpPr/>
            <p:nvPr/>
          </p:nvSpPr>
          <p:spPr>
            <a:xfrm>
              <a:off x="1375037" y="4397332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08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289;p46">
              <a:extLst>
                <a:ext uri="{FF2B5EF4-FFF2-40B4-BE49-F238E27FC236}">
                  <a16:creationId xmlns:a16="http://schemas.microsoft.com/office/drawing/2014/main" id="{7E6F248C-307D-CE4B-AB08-C47A7EE2C7E1}"/>
                </a:ext>
              </a:extLst>
            </p:cNvPr>
            <p:cNvSpPr/>
            <p:nvPr/>
          </p:nvSpPr>
          <p:spPr>
            <a:xfrm>
              <a:off x="1375109" y="4411254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4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290;p46">
              <a:extLst>
                <a:ext uri="{FF2B5EF4-FFF2-40B4-BE49-F238E27FC236}">
                  <a16:creationId xmlns:a16="http://schemas.microsoft.com/office/drawing/2014/main" id="{17FB26FF-1659-C44E-B94D-2B343B1D577A}"/>
                </a:ext>
              </a:extLst>
            </p:cNvPr>
            <p:cNvSpPr/>
            <p:nvPr/>
          </p:nvSpPr>
          <p:spPr>
            <a:xfrm>
              <a:off x="1356578" y="4386341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1"/>
                    <a:pt x="98692" y="200889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8692" y="27460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291;p46">
              <a:extLst>
                <a:ext uri="{FF2B5EF4-FFF2-40B4-BE49-F238E27FC236}">
                  <a16:creationId xmlns:a16="http://schemas.microsoft.com/office/drawing/2014/main" id="{F1C4DA58-4D5F-FA4D-BD9A-056029406DE2}"/>
                </a:ext>
              </a:extLst>
            </p:cNvPr>
            <p:cNvSpPr/>
            <p:nvPr/>
          </p:nvSpPr>
          <p:spPr>
            <a:xfrm>
              <a:off x="1061303" y="4190012"/>
              <a:ext cx="111515" cy="122336"/>
            </a:xfrm>
            <a:custGeom>
              <a:avLst/>
              <a:gdLst/>
              <a:ahLst/>
              <a:cxnLst/>
              <a:rect l="l" t="t" r="r" b="b"/>
              <a:pathLst>
                <a:path w="1115145" h="1223357" extrusionOk="0">
                  <a:moveTo>
                    <a:pt x="1115145" y="643342"/>
                  </a:moveTo>
                  <a:lnTo>
                    <a:pt x="0" y="0"/>
                  </a:lnTo>
                  <a:lnTo>
                    <a:pt x="0" y="580016"/>
                  </a:lnTo>
                  <a:lnTo>
                    <a:pt x="1115145" y="1223358"/>
                  </a:lnTo>
                  <a:lnTo>
                    <a:pt x="1115145" y="64334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29803"/>
                    <a:alpha val="298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292;p46">
              <a:extLst>
                <a:ext uri="{FF2B5EF4-FFF2-40B4-BE49-F238E27FC236}">
                  <a16:creationId xmlns:a16="http://schemas.microsoft.com/office/drawing/2014/main" id="{6A755387-9E96-4148-8E6F-C5A944634750}"/>
                </a:ext>
              </a:extLst>
            </p:cNvPr>
            <p:cNvSpPr/>
            <p:nvPr/>
          </p:nvSpPr>
          <p:spPr>
            <a:xfrm>
              <a:off x="1089746" y="4220439"/>
              <a:ext cx="33570" cy="26338"/>
            </a:xfrm>
            <a:custGeom>
              <a:avLst/>
              <a:gdLst/>
              <a:ahLst/>
              <a:cxnLst/>
              <a:rect l="l" t="t" r="r" b="b"/>
              <a:pathLst>
                <a:path w="335696" h="263381" extrusionOk="0">
                  <a:moveTo>
                    <a:pt x="0" y="0"/>
                  </a:moveTo>
                  <a:lnTo>
                    <a:pt x="335696" y="193578"/>
                  </a:lnTo>
                  <a:lnTo>
                    <a:pt x="335696" y="263382"/>
                  </a:lnTo>
                  <a:lnTo>
                    <a:pt x="0" y="698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293;p46">
              <a:extLst>
                <a:ext uri="{FF2B5EF4-FFF2-40B4-BE49-F238E27FC236}">
                  <a16:creationId xmlns:a16="http://schemas.microsoft.com/office/drawing/2014/main" id="{55D1D98D-31B1-0347-B82F-E4609CFD3F7E}"/>
                </a:ext>
              </a:extLst>
            </p:cNvPr>
            <p:cNvSpPr/>
            <p:nvPr/>
          </p:nvSpPr>
          <p:spPr>
            <a:xfrm>
              <a:off x="1089818" y="4234361"/>
              <a:ext cx="71461" cy="48215"/>
            </a:xfrm>
            <a:custGeom>
              <a:avLst/>
              <a:gdLst/>
              <a:ahLst/>
              <a:cxnLst/>
              <a:rect l="l" t="t" r="r" b="b"/>
              <a:pathLst>
                <a:path w="714615" h="482146" extrusionOk="0">
                  <a:moveTo>
                    <a:pt x="0" y="0"/>
                  </a:moveTo>
                  <a:lnTo>
                    <a:pt x="714615" y="411624"/>
                  </a:lnTo>
                  <a:lnTo>
                    <a:pt x="714615" y="482147"/>
                  </a:lnTo>
                  <a:lnTo>
                    <a:pt x="0" y="705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294;p46">
              <a:extLst>
                <a:ext uri="{FF2B5EF4-FFF2-40B4-BE49-F238E27FC236}">
                  <a16:creationId xmlns:a16="http://schemas.microsoft.com/office/drawing/2014/main" id="{DB899E50-DCE1-254C-87FC-63519D8E2946}"/>
                </a:ext>
              </a:extLst>
            </p:cNvPr>
            <p:cNvSpPr/>
            <p:nvPr/>
          </p:nvSpPr>
          <p:spPr>
            <a:xfrm>
              <a:off x="1071287" y="4209448"/>
              <a:ext cx="12679" cy="18805"/>
            </a:xfrm>
            <a:custGeom>
              <a:avLst/>
              <a:gdLst/>
              <a:ahLst/>
              <a:cxnLst/>
              <a:rect l="l" t="t" r="r" b="b"/>
              <a:pathLst>
                <a:path w="126786" h="188049" extrusionOk="0">
                  <a:moveTo>
                    <a:pt x="126787" y="130366"/>
                  </a:moveTo>
                  <a:cubicBezTo>
                    <a:pt x="126787" y="177860"/>
                    <a:pt x="98692" y="200888"/>
                    <a:pt x="63393" y="180739"/>
                  </a:cubicBezTo>
                  <a:cubicBezTo>
                    <a:pt x="28095" y="160590"/>
                    <a:pt x="0" y="105179"/>
                    <a:pt x="0" y="57684"/>
                  </a:cubicBezTo>
                  <a:cubicBezTo>
                    <a:pt x="0" y="10189"/>
                    <a:pt x="28095" y="-12839"/>
                    <a:pt x="63393" y="7310"/>
                  </a:cubicBezTo>
                  <a:cubicBezTo>
                    <a:pt x="97971" y="27459"/>
                    <a:pt x="126787" y="82870"/>
                    <a:pt x="126787" y="1303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295;p46">
              <a:extLst>
                <a:ext uri="{FF2B5EF4-FFF2-40B4-BE49-F238E27FC236}">
                  <a16:creationId xmlns:a16="http://schemas.microsoft.com/office/drawing/2014/main" id="{72CB11FE-FCE7-4E45-8440-6CB913E1CB2B}"/>
                </a:ext>
              </a:extLst>
            </p:cNvPr>
            <p:cNvSpPr/>
            <p:nvPr/>
          </p:nvSpPr>
          <p:spPr>
            <a:xfrm>
              <a:off x="1227436" y="4284375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922084" y="957851"/>
                  </a:moveTo>
                  <a:cubicBezTo>
                    <a:pt x="922084" y="1310466"/>
                    <a:pt x="715336" y="1477418"/>
                    <a:pt x="461042" y="1330616"/>
                  </a:cubicBezTo>
                  <a:cubicBezTo>
                    <a:pt x="206028" y="1183813"/>
                    <a:pt x="0" y="778665"/>
                    <a:pt x="0" y="426050"/>
                  </a:cubicBezTo>
                  <a:cubicBezTo>
                    <a:pt x="0" y="73435"/>
                    <a:pt x="206749" y="-93517"/>
                    <a:pt x="461042" y="53286"/>
                  </a:cubicBezTo>
                  <a:cubicBezTo>
                    <a:pt x="716056" y="200089"/>
                    <a:pt x="922084" y="605236"/>
                    <a:pt x="922084" y="957851"/>
                  </a:cubicBezTo>
                  <a:close/>
                </a:path>
              </a:pathLst>
            </a:custGeom>
            <a:solidFill>
              <a:srgbClr val="FFFFFF">
                <a:alpha val="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296;p46">
              <a:extLst>
                <a:ext uri="{FF2B5EF4-FFF2-40B4-BE49-F238E27FC236}">
                  <a16:creationId xmlns:a16="http://schemas.microsoft.com/office/drawing/2014/main" id="{79089754-7BA5-F443-96D0-98B236F04D60}"/>
                </a:ext>
              </a:extLst>
            </p:cNvPr>
            <p:cNvSpPr/>
            <p:nvPr/>
          </p:nvSpPr>
          <p:spPr>
            <a:xfrm>
              <a:off x="1244674" y="4345448"/>
              <a:ext cx="12534" cy="17095"/>
            </a:xfrm>
            <a:custGeom>
              <a:avLst/>
              <a:gdLst/>
              <a:ahLst/>
              <a:cxnLst/>
              <a:rect l="l" t="t" r="r" b="b"/>
              <a:pathLst>
                <a:path w="125345" h="170952" extrusionOk="0">
                  <a:moveTo>
                    <a:pt x="106616" y="170551"/>
                  </a:moveTo>
                  <a:cubicBezTo>
                    <a:pt x="118862" y="166952"/>
                    <a:pt x="125346" y="153999"/>
                    <a:pt x="125346" y="131691"/>
                  </a:cubicBezTo>
                  <a:cubicBezTo>
                    <a:pt x="125346" y="108663"/>
                    <a:pt x="118862" y="88514"/>
                    <a:pt x="106616" y="71962"/>
                  </a:cubicBezTo>
                  <a:cubicBezTo>
                    <a:pt x="93649" y="55411"/>
                    <a:pt x="74920" y="39579"/>
                    <a:pt x="50426" y="25907"/>
                  </a:cubicBezTo>
                  <a:cubicBezTo>
                    <a:pt x="42502" y="21589"/>
                    <a:pt x="33858" y="16552"/>
                    <a:pt x="24493" y="12234"/>
                  </a:cubicBezTo>
                  <a:cubicBezTo>
                    <a:pt x="15128" y="7196"/>
                    <a:pt x="7204" y="2879"/>
                    <a:pt x="0" y="0"/>
                  </a:cubicBezTo>
                  <a:lnTo>
                    <a:pt x="0" y="123775"/>
                  </a:lnTo>
                  <a:lnTo>
                    <a:pt x="45384" y="149682"/>
                  </a:lnTo>
                  <a:cubicBezTo>
                    <a:pt x="74199" y="166233"/>
                    <a:pt x="94370" y="172709"/>
                    <a:pt x="106616" y="170551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297;p46">
              <a:extLst>
                <a:ext uri="{FF2B5EF4-FFF2-40B4-BE49-F238E27FC236}">
                  <a16:creationId xmlns:a16="http://schemas.microsoft.com/office/drawing/2014/main" id="{D76E0A5E-42EF-B049-89D5-E562B8E5ED77}"/>
                </a:ext>
              </a:extLst>
            </p:cNvPr>
            <p:cNvSpPr/>
            <p:nvPr/>
          </p:nvSpPr>
          <p:spPr>
            <a:xfrm>
              <a:off x="1244602" y="4367551"/>
              <a:ext cx="14119" cy="20094"/>
            </a:xfrm>
            <a:custGeom>
              <a:avLst/>
              <a:gdLst/>
              <a:ahLst/>
              <a:cxnLst/>
              <a:rect l="l" t="t" r="r" b="b"/>
              <a:pathLst>
                <a:path w="141193" h="200941" extrusionOk="0">
                  <a:moveTo>
                    <a:pt x="58350" y="33822"/>
                  </a:moveTo>
                  <a:lnTo>
                    <a:pt x="0" y="0"/>
                  </a:lnTo>
                  <a:lnTo>
                    <a:pt x="0" y="148242"/>
                  </a:lnTo>
                  <a:cubicBezTo>
                    <a:pt x="7204" y="153279"/>
                    <a:pt x="14408" y="158317"/>
                    <a:pt x="21611" y="162634"/>
                  </a:cubicBezTo>
                  <a:cubicBezTo>
                    <a:pt x="29535" y="167672"/>
                    <a:pt x="38180" y="172709"/>
                    <a:pt x="47545" y="178466"/>
                  </a:cubicBezTo>
                  <a:cubicBezTo>
                    <a:pt x="75640" y="194298"/>
                    <a:pt x="97971" y="202214"/>
                    <a:pt x="115261" y="200774"/>
                  </a:cubicBezTo>
                  <a:cubicBezTo>
                    <a:pt x="132550" y="200055"/>
                    <a:pt x="141194" y="184223"/>
                    <a:pt x="141194" y="154719"/>
                  </a:cubicBezTo>
                  <a:cubicBezTo>
                    <a:pt x="141194" y="128812"/>
                    <a:pt x="133990" y="105784"/>
                    <a:pt x="119583" y="86355"/>
                  </a:cubicBezTo>
                  <a:cubicBezTo>
                    <a:pt x="105175" y="66925"/>
                    <a:pt x="85005" y="48934"/>
                    <a:pt x="58350" y="33822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298;p46">
              <a:extLst>
                <a:ext uri="{FF2B5EF4-FFF2-40B4-BE49-F238E27FC236}">
                  <a16:creationId xmlns:a16="http://schemas.microsoft.com/office/drawing/2014/main" id="{9EDA398D-D08B-E64A-8551-C8D8EB6C17A5}"/>
                </a:ext>
              </a:extLst>
            </p:cNvPr>
            <p:cNvSpPr/>
            <p:nvPr/>
          </p:nvSpPr>
          <p:spPr>
            <a:xfrm>
              <a:off x="1206032" y="4298728"/>
              <a:ext cx="92208" cy="138390"/>
            </a:xfrm>
            <a:custGeom>
              <a:avLst/>
              <a:gdLst/>
              <a:ahLst/>
              <a:cxnLst/>
              <a:rect l="l" t="t" r="r" b="b"/>
              <a:pathLst>
                <a:path w="922083" h="1383901" extrusionOk="0">
                  <a:moveTo>
                    <a:pt x="461042" y="53286"/>
                  </a:moveTo>
                  <a:cubicBezTo>
                    <a:pt x="206028" y="-93517"/>
                    <a:pt x="0" y="73435"/>
                    <a:pt x="0" y="426050"/>
                  </a:cubicBezTo>
                  <a:cubicBezTo>
                    <a:pt x="0" y="778665"/>
                    <a:pt x="206749" y="1183813"/>
                    <a:pt x="461042" y="1330616"/>
                  </a:cubicBezTo>
                  <a:cubicBezTo>
                    <a:pt x="716056" y="1477418"/>
                    <a:pt x="922084" y="1310466"/>
                    <a:pt x="922084" y="957851"/>
                  </a:cubicBezTo>
                  <a:cubicBezTo>
                    <a:pt x="922084" y="605236"/>
                    <a:pt x="715335" y="200089"/>
                    <a:pt x="461042" y="53286"/>
                  </a:cubicBezTo>
                  <a:close/>
                  <a:moveTo>
                    <a:pt x="574862" y="1010384"/>
                  </a:moveTo>
                  <a:cubicBezTo>
                    <a:pt x="550369" y="1019739"/>
                    <a:pt x="516511" y="1014701"/>
                    <a:pt x="473289" y="995271"/>
                  </a:cubicBezTo>
                  <a:lnTo>
                    <a:pt x="473289" y="1081626"/>
                  </a:lnTo>
                  <a:lnTo>
                    <a:pt x="384682" y="1030533"/>
                  </a:lnTo>
                  <a:lnTo>
                    <a:pt x="384682" y="944898"/>
                  </a:lnTo>
                  <a:cubicBezTo>
                    <a:pt x="378199" y="941300"/>
                    <a:pt x="372436" y="936982"/>
                    <a:pt x="365952" y="932664"/>
                  </a:cubicBezTo>
                  <a:cubicBezTo>
                    <a:pt x="343620" y="917552"/>
                    <a:pt x="320568" y="899562"/>
                    <a:pt x="296075" y="878692"/>
                  </a:cubicBezTo>
                  <a:lnTo>
                    <a:pt x="296075" y="321705"/>
                  </a:lnTo>
                  <a:cubicBezTo>
                    <a:pt x="314805" y="327462"/>
                    <a:pt x="335696" y="336098"/>
                    <a:pt x="358748" y="346892"/>
                  </a:cubicBezTo>
                  <a:cubicBezTo>
                    <a:pt x="367393" y="350490"/>
                    <a:pt x="376037" y="354808"/>
                    <a:pt x="384682" y="359126"/>
                  </a:cubicBezTo>
                  <a:lnTo>
                    <a:pt x="384682" y="273490"/>
                  </a:lnTo>
                  <a:lnTo>
                    <a:pt x="473289" y="324584"/>
                  </a:lnTo>
                  <a:lnTo>
                    <a:pt x="472568" y="412377"/>
                  </a:lnTo>
                  <a:cubicBezTo>
                    <a:pt x="479772" y="418134"/>
                    <a:pt x="486976" y="423172"/>
                    <a:pt x="493459" y="428929"/>
                  </a:cubicBezTo>
                  <a:cubicBezTo>
                    <a:pt x="515791" y="446919"/>
                    <a:pt x="535241" y="467069"/>
                    <a:pt x="551089" y="488658"/>
                  </a:cubicBezTo>
                  <a:cubicBezTo>
                    <a:pt x="566938" y="510246"/>
                    <a:pt x="579184" y="534713"/>
                    <a:pt x="587829" y="560620"/>
                  </a:cubicBezTo>
                  <a:cubicBezTo>
                    <a:pt x="597193" y="586526"/>
                    <a:pt x="601516" y="614591"/>
                    <a:pt x="601516" y="644815"/>
                  </a:cubicBezTo>
                  <a:cubicBezTo>
                    <a:pt x="601516" y="690871"/>
                    <a:pt x="585667" y="718217"/>
                    <a:pt x="553971" y="726133"/>
                  </a:cubicBezTo>
                  <a:cubicBezTo>
                    <a:pt x="580625" y="754918"/>
                    <a:pt x="598634" y="783703"/>
                    <a:pt x="607999" y="813207"/>
                  </a:cubicBezTo>
                  <a:cubicBezTo>
                    <a:pt x="617364" y="841992"/>
                    <a:pt x="622407" y="872216"/>
                    <a:pt x="622407" y="901720"/>
                  </a:cubicBezTo>
                  <a:cubicBezTo>
                    <a:pt x="622407" y="962169"/>
                    <a:pt x="606558" y="998150"/>
                    <a:pt x="574862" y="101038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6600474" scaled="0"/>
            </a:gra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3083FF-0FD5-1DC9-3150-4452384E1A0A}"/>
              </a:ext>
            </a:extLst>
          </p:cNvPr>
          <p:cNvSpPr txBox="1">
            <a:spLocks/>
          </p:cNvSpPr>
          <p:nvPr/>
        </p:nvSpPr>
        <p:spPr>
          <a:xfrm>
            <a:off x="1875257" y="51406"/>
            <a:ext cx="5723338" cy="11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arlow"/>
              <a:buNone/>
              <a:defRPr sz="4800" b="1" i="0" u="none" strike="noStrike" cap="none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sz="35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Meta Loop</a:t>
            </a:r>
            <a:endParaRPr lang="ro-RO" sz="3500" b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6E9FE0-B25E-7B7B-F808-7E4DA064B528}"/>
              </a:ext>
            </a:extLst>
          </p:cNvPr>
          <p:cNvGrpSpPr/>
          <p:nvPr/>
        </p:nvGrpSpPr>
        <p:grpSpPr>
          <a:xfrm>
            <a:off x="604828" y="839117"/>
            <a:ext cx="8105514" cy="3609049"/>
            <a:chOff x="1171852" y="1988028"/>
            <a:chExt cx="10246312" cy="42100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37BF3E7-92E6-812E-1BCD-706A2310AFEA}"/>
                </a:ext>
              </a:extLst>
            </p:cNvPr>
            <p:cNvSpPr/>
            <p:nvPr/>
          </p:nvSpPr>
          <p:spPr>
            <a:xfrm>
              <a:off x="1171852" y="1988028"/>
              <a:ext cx="3045039" cy="1580796"/>
            </a:xfrm>
            <a:prstGeom prst="ellipse">
              <a:avLst/>
            </a:prstGeom>
            <a:solidFill>
              <a:srgbClr val="A62349">
                <a:alpha val="50000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Upgrade </a:t>
              </a:r>
              <a:r>
                <a:rPr lang="en-US" dirty="0" err="1">
                  <a:solidFill>
                    <a:schemeClr val="tx1"/>
                  </a:solidFill>
                </a:rPr>
                <a:t>prin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achizitionarea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noi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tipuri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placi</a:t>
              </a:r>
              <a:r>
                <a:rPr lang="en-US" dirty="0">
                  <a:solidFill>
                    <a:schemeClr val="tx1"/>
                  </a:solidFill>
                </a:rPr>
                <a:t> video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3D830F-D93A-E7E1-8A37-29D94B903AD8}"/>
                </a:ext>
              </a:extLst>
            </p:cNvPr>
            <p:cNvSpPr/>
            <p:nvPr/>
          </p:nvSpPr>
          <p:spPr>
            <a:xfrm>
              <a:off x="8373125" y="1988028"/>
              <a:ext cx="3045039" cy="1580796"/>
            </a:xfrm>
            <a:prstGeom prst="ellipse">
              <a:avLst/>
            </a:prstGeom>
            <a:solidFill>
              <a:srgbClr val="3FA796">
                <a:alpha val="50000"/>
              </a:srgb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Progres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prin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obtinerea</a:t>
              </a:r>
              <a:r>
                <a:rPr lang="en-US" dirty="0">
                  <a:solidFill>
                    <a:schemeClr val="tx1"/>
                  </a:solidFill>
                </a:rPr>
                <a:t> de diverse </a:t>
              </a:r>
              <a:r>
                <a:rPr lang="en-US" dirty="0" err="1">
                  <a:solidFill>
                    <a:schemeClr val="tx1"/>
                  </a:solidFill>
                </a:rPr>
                <a:t>carti</a:t>
              </a:r>
              <a:r>
                <a:rPr lang="en-US" dirty="0">
                  <a:solidFill>
                    <a:schemeClr val="tx1"/>
                  </a:solidFill>
                </a:rPr>
                <a:t>, UP(</a:t>
              </a:r>
              <a:r>
                <a:rPr lang="en-US" dirty="0" err="1">
                  <a:solidFill>
                    <a:schemeClr val="tx1"/>
                  </a:solidFill>
                </a:rPr>
                <a:t>upg</a:t>
              </a:r>
              <a:r>
                <a:rPr lang="en-US" dirty="0">
                  <a:solidFill>
                    <a:schemeClr val="tx1"/>
                  </a:solidFill>
                </a:rPr>
                <a:t>. points) </a:t>
              </a:r>
              <a:r>
                <a:rPr lang="en-US" dirty="0" err="1">
                  <a:solidFill>
                    <a:schemeClr val="tx1"/>
                  </a:solidFill>
                </a:rPr>
                <a:t>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participarea</a:t>
              </a:r>
              <a:r>
                <a:rPr lang="en-US" dirty="0">
                  <a:solidFill>
                    <a:schemeClr val="tx1"/>
                  </a:solidFill>
                </a:rPr>
                <a:t> la diverse </a:t>
              </a:r>
              <a:r>
                <a:rPr lang="en-US" dirty="0" err="1">
                  <a:solidFill>
                    <a:schemeClr val="tx1"/>
                  </a:solidFill>
                </a:rPr>
                <a:t>turnee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E49EA5-C119-AEE5-FE61-3329B96A5F3A}"/>
                </a:ext>
              </a:extLst>
            </p:cNvPr>
            <p:cNvSpPr/>
            <p:nvPr/>
          </p:nvSpPr>
          <p:spPr>
            <a:xfrm>
              <a:off x="1171852" y="4616103"/>
              <a:ext cx="3045040" cy="1580796"/>
            </a:xfrm>
            <a:prstGeom prst="ellipse">
              <a:avLst/>
            </a:prstGeom>
            <a:solidFill>
              <a:srgbClr val="2A0944">
                <a:alpha val="50000"/>
              </a:srgb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Upgrade cards/decks </a:t>
              </a:r>
              <a:r>
                <a:rPr lang="en-US" dirty="0" err="1">
                  <a:solidFill>
                    <a:schemeClr val="tx1"/>
                  </a:solidFill>
                </a:rPr>
                <a:t>pentru</a:t>
              </a:r>
              <a:r>
                <a:rPr lang="en-US" dirty="0">
                  <a:solidFill>
                    <a:schemeClr val="tx1"/>
                  </a:solidFill>
                </a:rPr>
                <a:t> a </a:t>
              </a:r>
              <a:r>
                <a:rPr lang="en-US" dirty="0" err="1">
                  <a:solidFill>
                    <a:schemeClr val="tx1"/>
                  </a:solidFill>
                </a:rPr>
                <a:t>obtine</a:t>
              </a:r>
              <a:r>
                <a:rPr lang="en-US" dirty="0">
                  <a:solidFill>
                    <a:schemeClr val="tx1"/>
                  </a:solidFill>
                </a:rPr>
                <a:t> un profit </a:t>
              </a:r>
              <a:r>
                <a:rPr lang="en-US" dirty="0" err="1">
                  <a:solidFill>
                    <a:schemeClr val="tx1"/>
                  </a:solidFill>
                </a:rPr>
                <a:t>mai</a:t>
              </a:r>
              <a:r>
                <a:rPr lang="en-US" dirty="0">
                  <a:solidFill>
                    <a:schemeClr val="tx1"/>
                  </a:solidFill>
                </a:rPr>
                <a:t> mare </a:t>
              </a:r>
              <a:r>
                <a:rPr lang="en-US" dirty="0" err="1">
                  <a:solidFill>
                    <a:schemeClr val="tx1"/>
                  </a:solidFill>
                </a:rPr>
                <a:t>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mai</a:t>
              </a:r>
              <a:r>
                <a:rPr lang="en-US" dirty="0">
                  <a:solidFill>
                    <a:schemeClr val="tx1"/>
                  </a:solidFill>
                </a:rPr>
                <a:t> rapid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F80D3E-A7EA-D3DF-DE93-1B176C8011A1}"/>
                </a:ext>
              </a:extLst>
            </p:cNvPr>
            <p:cNvSpPr/>
            <p:nvPr/>
          </p:nvSpPr>
          <p:spPr>
            <a:xfrm>
              <a:off x="8373124" y="4617298"/>
              <a:ext cx="3045040" cy="1580796"/>
            </a:xfrm>
            <a:prstGeom prst="ellipse">
              <a:avLst/>
            </a:prstGeom>
            <a:solidFill>
              <a:srgbClr val="FEC260">
                <a:alpha val="50000"/>
              </a:srgbClr>
            </a:solidFill>
            <a:ln>
              <a:solidFill>
                <a:schemeClr val="accent6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Generarea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si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colectarea</a:t>
              </a:r>
              <a:r>
                <a:rPr lang="en-US" dirty="0">
                  <a:solidFill>
                    <a:schemeClr val="tx1"/>
                  </a:solidFill>
                </a:rPr>
                <a:t> de </a:t>
              </a:r>
              <a:r>
                <a:rPr lang="en-US" dirty="0" err="1">
                  <a:solidFill>
                    <a:schemeClr val="tx1"/>
                  </a:solidFill>
                </a:rPr>
                <a:t>venituri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en-US" dirty="0" err="1">
                  <a:solidFill>
                    <a:schemeClr val="tx1"/>
                  </a:solidFill>
                </a:rPr>
                <a:t>obtinute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BC55AD-F7E3-B082-1BC6-E88C94CA8D8A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4216891" y="2778426"/>
              <a:ext cx="415623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D18F78-7DA1-5DBD-93EE-E7F0A1A2EA99}"/>
                </a:ext>
              </a:extLst>
            </p:cNvPr>
            <p:cNvSpPr txBox="1"/>
            <p:nvPr/>
          </p:nvSpPr>
          <p:spPr>
            <a:xfrm>
              <a:off x="4701555" y="3402911"/>
              <a:ext cx="285861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Goal: Sa </a:t>
              </a:r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faci</a:t>
              </a: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bani</a:t>
              </a: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fara</a:t>
              </a:r>
              <a:r>
                <a:rPr lang="en-US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implicare</a:t>
              </a:r>
              <a:r>
                <a:rPr lang="en-US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 </a:t>
              </a:r>
              <a:r>
                <a:rPr lang="en-US" sz="20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Verdana" panose="020B0604030504040204" pitchFamily="34" charset="0"/>
                  <a:ea typeface="Verdana" panose="020B0604030504040204" pitchFamily="34" charset="0"/>
                </a:rPr>
                <a:t>directa</a:t>
              </a:r>
              <a:endParaRPr lang="ro-RO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endParaRPr>
            </a:p>
            <a:p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5C6A241-B107-656D-42EB-2E6D2CA2029E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 flipH="1">
              <a:off x="9895644" y="3568824"/>
              <a:ext cx="1" cy="1048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51F76A0-EE78-462A-3E67-6CDE20BC6273}"/>
                </a:ext>
              </a:extLst>
            </p:cNvPr>
            <p:cNvCxnSpPr>
              <a:stCxn id="6" idx="2"/>
            </p:cNvCxnSpPr>
            <p:nvPr/>
          </p:nvCxnSpPr>
          <p:spPr>
            <a:xfrm flipH="1" flipV="1">
              <a:off x="4216891" y="5406501"/>
              <a:ext cx="4156233" cy="11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C844B0-4EA4-6508-CD68-1145FC265B2D}"/>
                </a:ext>
              </a:extLst>
            </p:cNvPr>
            <p:cNvCxnSpPr>
              <a:stCxn id="5" idx="0"/>
              <a:endCxn id="3" idx="4"/>
            </p:cNvCxnSpPr>
            <p:nvPr/>
          </p:nvCxnSpPr>
          <p:spPr>
            <a:xfrm flipV="1">
              <a:off x="2694372" y="3568824"/>
              <a:ext cx="0" cy="10472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9994669"/>
      </p:ext>
    </p:extLst>
  </p:cSld>
  <p:clrMapOvr>
    <a:masterClrMapping/>
  </p:clrMapOvr>
</p:sld>
</file>

<file path=ppt/theme/theme1.xml><?xml version="1.0" encoding="utf-8"?>
<a:theme xmlns:a="http://schemas.openxmlformats.org/drawingml/2006/main" name="Minola template">
  <a:themeElements>
    <a:clrScheme name="Custom 347">
      <a:dk1>
        <a:srgbClr val="FFFFFF"/>
      </a:dk1>
      <a:lt1>
        <a:srgbClr val="0E0918"/>
      </a:lt1>
      <a:dk2>
        <a:srgbClr val="D1C8DA"/>
      </a:dk2>
      <a:lt2>
        <a:srgbClr val="8870A0"/>
      </a:lt2>
      <a:accent1>
        <a:srgbClr val="FF9E44"/>
      </a:accent1>
      <a:accent2>
        <a:srgbClr val="FF4093"/>
      </a:accent2>
      <a:accent3>
        <a:srgbClr val="C06EE2"/>
      </a:accent3>
      <a:accent4>
        <a:srgbClr val="5AA5DA"/>
      </a:accent4>
      <a:accent5>
        <a:srgbClr val="572D7E"/>
      </a:accent5>
      <a:accent6>
        <a:srgbClr val="0E091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70</Words>
  <Application>Microsoft Office PowerPoint</Application>
  <PresentationFormat>On-screen Show (16:9)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Verdana</vt:lpstr>
      <vt:lpstr>Calibri</vt:lpstr>
      <vt:lpstr>Barlow</vt:lpstr>
      <vt:lpstr>Barlow Light</vt:lpstr>
      <vt:lpstr>Minola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constantinescu.gabriel@outlook.com</cp:lastModifiedBy>
  <cp:revision>10</cp:revision>
  <dcterms:modified xsi:type="dcterms:W3CDTF">2022-08-24T13:57:08Z</dcterms:modified>
</cp:coreProperties>
</file>